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72"/>
  </p:notesMasterIdLst>
  <p:sldIdLst>
    <p:sldId id="256" r:id="rId2"/>
    <p:sldId id="491" r:id="rId3"/>
    <p:sldId id="492" r:id="rId4"/>
    <p:sldId id="490" r:id="rId5"/>
    <p:sldId id="358" r:id="rId6"/>
    <p:sldId id="359" r:id="rId7"/>
    <p:sldId id="383" r:id="rId8"/>
    <p:sldId id="360" r:id="rId9"/>
    <p:sldId id="493" r:id="rId10"/>
    <p:sldId id="494" r:id="rId11"/>
    <p:sldId id="496" r:id="rId12"/>
    <p:sldId id="497" r:id="rId13"/>
    <p:sldId id="499" r:id="rId14"/>
    <p:sldId id="362" r:id="rId15"/>
    <p:sldId id="386" r:id="rId16"/>
    <p:sldId id="511" r:id="rId17"/>
    <p:sldId id="501" r:id="rId18"/>
    <p:sldId id="363" r:id="rId19"/>
    <p:sldId id="503" r:id="rId20"/>
    <p:sldId id="504" r:id="rId21"/>
    <p:sldId id="505" r:id="rId22"/>
    <p:sldId id="506" r:id="rId23"/>
    <p:sldId id="507" r:id="rId24"/>
    <p:sldId id="508" r:id="rId25"/>
    <p:sldId id="452" r:id="rId26"/>
    <p:sldId id="454" r:id="rId27"/>
    <p:sldId id="453" r:id="rId28"/>
    <p:sldId id="455" r:id="rId29"/>
    <p:sldId id="512" r:id="rId30"/>
    <p:sldId id="509" r:id="rId31"/>
    <p:sldId id="510" r:id="rId32"/>
    <p:sldId id="367" r:id="rId33"/>
    <p:sldId id="514" r:id="rId34"/>
    <p:sldId id="515" r:id="rId35"/>
    <p:sldId id="516" r:id="rId36"/>
    <p:sldId id="517" r:id="rId37"/>
    <p:sldId id="518" r:id="rId38"/>
    <p:sldId id="519" r:id="rId39"/>
    <p:sldId id="520" r:id="rId40"/>
    <p:sldId id="285" r:id="rId41"/>
    <p:sldId id="513" r:id="rId42"/>
    <p:sldId id="521" r:id="rId43"/>
    <p:sldId id="456" r:id="rId44"/>
    <p:sldId id="369" r:id="rId45"/>
    <p:sldId id="384" r:id="rId46"/>
    <p:sldId id="385" r:id="rId47"/>
    <p:sldId id="371" r:id="rId48"/>
    <p:sldId id="373" r:id="rId49"/>
    <p:sldId id="459" r:id="rId50"/>
    <p:sldId id="462" r:id="rId51"/>
    <p:sldId id="463" r:id="rId52"/>
    <p:sldId id="464" r:id="rId53"/>
    <p:sldId id="470" r:id="rId54"/>
    <p:sldId id="474" r:id="rId55"/>
    <p:sldId id="475" r:id="rId56"/>
    <p:sldId id="476" r:id="rId57"/>
    <p:sldId id="477" r:id="rId58"/>
    <p:sldId id="478" r:id="rId59"/>
    <p:sldId id="479" r:id="rId60"/>
    <p:sldId id="480" r:id="rId61"/>
    <p:sldId id="481" r:id="rId62"/>
    <p:sldId id="482" r:id="rId63"/>
    <p:sldId id="483" r:id="rId64"/>
    <p:sldId id="484" r:id="rId65"/>
    <p:sldId id="485" r:id="rId66"/>
    <p:sldId id="486" r:id="rId67"/>
    <p:sldId id="487" r:id="rId68"/>
    <p:sldId id="488" r:id="rId69"/>
    <p:sldId id="489" r:id="rId70"/>
    <p:sldId id="259" r:id="rId7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wu" initials="w" lastIdx="1" clrIdx="0">
    <p:extLst>
      <p:ext uri="{19B8F6BF-5375-455C-9EA6-DF929625EA0E}">
        <p15:presenceInfo xmlns:p15="http://schemas.microsoft.com/office/powerpoint/2012/main" userId="wu"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70C0"/>
    <a:srgbClr val="BADFE2"/>
    <a:srgbClr val="FFCC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9091" autoAdjust="0"/>
  </p:normalViewPr>
  <p:slideViewPr>
    <p:cSldViewPr snapToGrid="0">
      <p:cViewPr varScale="1">
        <p:scale>
          <a:sx n="51" d="100"/>
          <a:sy n="51" d="100"/>
        </p:scale>
        <p:origin x="440" y="52"/>
      </p:cViewPr>
      <p:guideLst/>
    </p:cSldViewPr>
  </p:slideViewPr>
  <p:notesTextViewPr>
    <p:cViewPr>
      <p:scale>
        <a:sx n="150" d="100"/>
        <a:sy n="15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B98AB4D-FFD2-46C7-BCA1-FABC99D253F2}" type="datetimeFigureOut">
              <a:rPr lang="zh-CN" altLang="en-US" smtClean="0"/>
              <a:t>2020/9/15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05A9CE1-EB40-4A8C-876F-26689E0A8D6A}" type="slidenum">
              <a:rPr lang="zh-CN" altLang="en-US" smtClean="0"/>
              <a:t>‹#›</a:t>
            </a:fld>
            <a:endParaRPr lang="zh-CN" altLang="en-US"/>
          </a:p>
        </p:txBody>
      </p:sp>
    </p:spTree>
    <p:extLst>
      <p:ext uri="{BB962C8B-B14F-4D97-AF65-F5344CB8AC3E}">
        <p14:creationId xmlns:p14="http://schemas.microsoft.com/office/powerpoint/2010/main" val="13382103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05A9CE1-EB40-4A8C-876F-26689E0A8D6A}" type="slidenum">
              <a:rPr lang="zh-CN" altLang="en-US" smtClean="0"/>
              <a:t>3</a:t>
            </a:fld>
            <a:endParaRPr lang="zh-CN" altLang="en-US"/>
          </a:p>
        </p:txBody>
      </p:sp>
    </p:spTree>
    <p:extLst>
      <p:ext uri="{BB962C8B-B14F-4D97-AF65-F5344CB8AC3E}">
        <p14:creationId xmlns:p14="http://schemas.microsoft.com/office/powerpoint/2010/main" val="32107474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0" lang="en-US" altLang="zh-CN" sz="1200" b="0" i="1" u="none" strike="noStrike" cap="none" normalizeH="0" baseline="0" dirty="0">
                <a:ln>
                  <a:noFill/>
                </a:ln>
                <a:solidFill>
                  <a:srgbClr val="000000"/>
                </a:solidFill>
                <a:effectLst/>
                <a:latin typeface="Arial" panose="020B0604020202020204" pitchFamily="34" charset="0"/>
                <a:ea typeface="Cambria" panose="02040503050406030204" pitchFamily="18" charset="0"/>
                <a:cs typeface="Cambria" panose="02040503050406030204" pitchFamily="18" charset="0"/>
              </a:rPr>
              <a:t>c</a:t>
            </a:r>
            <a:r>
              <a:rPr kumimoji="0" lang="en-US" altLang="zh-CN" sz="1200" b="0" i="0" u="none" strike="noStrike" cap="none" normalizeH="0" baseline="0" dirty="0">
                <a:ln>
                  <a:noFill/>
                </a:ln>
                <a:solidFill>
                  <a:srgbClr val="000000"/>
                </a:solidFill>
                <a:effectLst/>
                <a:latin typeface="Arial" panose="020B0604020202020204" pitchFamily="34" charset="0"/>
                <a:ea typeface="Cambria" panose="02040503050406030204" pitchFamily="18" charset="0"/>
                <a:cs typeface="Cambria" panose="02040503050406030204" pitchFamily="18" charset="0"/>
              </a:rPr>
              <a:t>(</a:t>
            </a:r>
            <a:r>
              <a:rPr kumimoji="0" lang="en-US" altLang="zh-CN" sz="1200" b="0" i="1" u="none" strike="noStrike" cap="none" normalizeH="0" baseline="0" dirty="0">
                <a:ln>
                  <a:noFill/>
                </a:ln>
                <a:solidFill>
                  <a:srgbClr val="000000"/>
                </a:solidFill>
                <a:effectLst/>
                <a:latin typeface="Arial" panose="020B0604020202020204" pitchFamily="34" charset="0"/>
                <a:ea typeface="Cambria" panose="02040503050406030204" pitchFamily="18" charset="0"/>
                <a:cs typeface="Cambria" panose="02040503050406030204" pitchFamily="18" charset="0"/>
              </a:rPr>
              <a:t>n,a,n</a:t>
            </a:r>
            <a:r>
              <a:rPr kumimoji="0" lang="en-US" altLang="zh-CN" sz="1200" b="0" i="0" u="none" strike="noStrike" cap="none" normalizeH="0" baseline="30000" dirty="0">
                <a:ln>
                  <a:noFill/>
                </a:ln>
                <a:solidFill>
                  <a:srgbClr val="000000"/>
                </a:solidFill>
                <a:effectLst/>
                <a:latin typeface="Arial" panose="020B0604020202020204" pitchFamily="34" charset="0"/>
                <a:ea typeface="Calibri" panose="020F0502020204030204" pitchFamily="34" charset="0"/>
              </a:rPr>
              <a:t>0</a:t>
            </a:r>
            <a:r>
              <a:rPr kumimoji="0" lang="en-US" altLang="zh-CN" sz="1200" b="0" i="0" u="none" strike="noStrike" cap="none" normalizeH="0" baseline="0" dirty="0">
                <a:ln>
                  <a:noFill/>
                </a:ln>
                <a:solidFill>
                  <a:srgbClr val="000000"/>
                </a:solidFill>
                <a:effectLst/>
                <a:latin typeface="Arial" panose="020B0604020202020204" pitchFamily="34" charset="0"/>
                <a:ea typeface="Cambria" panose="02040503050406030204" pitchFamily="18" charset="0"/>
                <a:cs typeface="Cambria" panose="02040503050406030204" pitchFamily="18" charset="0"/>
              </a:rPr>
              <a:t>)  </a:t>
            </a:r>
            <a:r>
              <a:rPr kumimoji="0" lang="zh-CN" altLang="en-US" sz="1200" b="0" i="0" u="none" strike="noStrike" cap="none" normalizeH="0" baseline="0" dirty="0">
                <a:ln>
                  <a:noFill/>
                </a:ln>
                <a:solidFill>
                  <a:srgbClr val="000000"/>
                </a:solidFill>
                <a:effectLst/>
                <a:latin typeface="Arial" panose="020B0604020202020204" pitchFamily="34" charset="0"/>
                <a:ea typeface="Cambria" panose="02040503050406030204" pitchFamily="18" charset="0"/>
                <a:cs typeface="Cambria" panose="02040503050406030204" pitchFamily="18" charset="0"/>
              </a:rPr>
              <a:t>从</a:t>
            </a:r>
            <a:r>
              <a:rPr kumimoji="0" lang="en-US" altLang="zh-CN" sz="1200" b="0" i="1" u="none" strike="noStrike" cap="none" normalizeH="0" baseline="0" dirty="0">
                <a:ln>
                  <a:noFill/>
                </a:ln>
                <a:solidFill>
                  <a:srgbClr val="000000"/>
                </a:solidFill>
                <a:effectLst/>
                <a:latin typeface="Arial" panose="020B0604020202020204" pitchFamily="34" charset="0"/>
                <a:ea typeface="Cambria" panose="02040503050406030204" pitchFamily="18" charset="0"/>
                <a:cs typeface="Cambria" panose="02040503050406030204" pitchFamily="18" charset="0"/>
              </a:rPr>
              <a:t>n,</a:t>
            </a:r>
            <a:r>
              <a:rPr kumimoji="0" lang="zh-CN" altLang="en-US" sz="1200" b="0" i="1" u="none" strike="noStrike" cap="none" normalizeH="0" baseline="0" dirty="0">
                <a:ln>
                  <a:noFill/>
                </a:ln>
                <a:solidFill>
                  <a:srgbClr val="000000"/>
                </a:solidFill>
                <a:effectLst/>
                <a:latin typeface="Arial" panose="020B0604020202020204" pitchFamily="34" charset="0"/>
                <a:ea typeface="Cambria" panose="02040503050406030204" pitchFamily="18" charset="0"/>
                <a:cs typeface="Cambria" panose="02040503050406030204" pitchFamily="18" charset="0"/>
              </a:rPr>
              <a:t>到</a:t>
            </a:r>
            <a:r>
              <a:rPr kumimoji="0" lang="en-US" altLang="zh-CN" sz="1200" b="0" i="1" u="none" strike="noStrike" cap="none" normalizeH="0" baseline="0" dirty="0">
                <a:ln>
                  <a:noFill/>
                </a:ln>
                <a:solidFill>
                  <a:srgbClr val="000000"/>
                </a:solidFill>
                <a:effectLst/>
                <a:latin typeface="Arial" panose="020B0604020202020204" pitchFamily="34" charset="0"/>
                <a:ea typeface="Cambria" panose="02040503050406030204" pitchFamily="18" charset="0"/>
                <a:cs typeface="Cambria" panose="02040503050406030204" pitchFamily="18" charset="0"/>
              </a:rPr>
              <a:t>,n</a:t>
            </a:r>
            <a:r>
              <a:rPr kumimoji="0" lang="en-US" altLang="zh-CN" sz="1200" b="0" i="0" u="none" strike="noStrike" cap="none" normalizeH="0" baseline="30000" dirty="0">
                <a:ln>
                  <a:noFill/>
                </a:ln>
                <a:solidFill>
                  <a:srgbClr val="000000"/>
                </a:solidFill>
                <a:effectLst/>
                <a:latin typeface="Arial" panose="020B0604020202020204" pitchFamily="34" charset="0"/>
                <a:ea typeface="Calibri" panose="020F0502020204030204" pitchFamily="34" charset="0"/>
              </a:rPr>
              <a:t>0</a:t>
            </a:r>
            <a:r>
              <a:rPr kumimoji="0" lang="zh-CN" altLang="en-US" sz="1200" b="0" i="1" u="none" strike="noStrike" cap="none" normalizeH="0" baseline="0" dirty="0">
                <a:ln>
                  <a:noFill/>
                </a:ln>
                <a:solidFill>
                  <a:srgbClr val="000000"/>
                </a:solidFill>
                <a:effectLst/>
                <a:latin typeface="Arial" panose="020B0604020202020204" pitchFamily="34" charset="0"/>
                <a:ea typeface="Cambria" panose="02040503050406030204" pitchFamily="18" charset="0"/>
                <a:cs typeface="Cambria" panose="02040503050406030204" pitchFamily="18" charset="0"/>
              </a:rPr>
              <a:t>的</a:t>
            </a:r>
            <a:r>
              <a:rPr kumimoji="0" lang="en-US" altLang="zh-CN" sz="1200" b="0" i="1" u="none" strike="noStrike" cap="none" normalizeH="0" baseline="0" dirty="0">
                <a:ln>
                  <a:noFill/>
                </a:ln>
                <a:solidFill>
                  <a:srgbClr val="000000"/>
                </a:solidFill>
                <a:effectLst/>
                <a:latin typeface="Arial" panose="020B0604020202020204" pitchFamily="34" charset="0"/>
                <a:ea typeface="Cambria" panose="02040503050406030204" pitchFamily="18" charset="0"/>
                <a:cs typeface="Cambria" panose="02040503050406030204" pitchFamily="18" charset="0"/>
              </a:rPr>
              <a:t>COST</a:t>
            </a:r>
            <a:r>
              <a:rPr kumimoji="0" lang="zh-CN" altLang="en-US" sz="1200" b="0" i="0" u="none" strike="noStrike" cap="none" normalizeH="0" baseline="30000" dirty="0">
                <a:ln>
                  <a:noFill/>
                </a:ln>
                <a:solidFill>
                  <a:srgbClr val="000000"/>
                </a:solidFill>
                <a:effectLst/>
                <a:latin typeface="Arial" panose="020B0604020202020204" pitchFamily="34" charset="0"/>
                <a:ea typeface="Calibri" panose="020F0502020204030204" pitchFamily="34" charset="0"/>
              </a:rPr>
              <a:t> </a:t>
            </a:r>
            <a:endParaRPr lang="zh-CN" altLang="en-US" dirty="0"/>
          </a:p>
        </p:txBody>
      </p:sp>
      <p:sp>
        <p:nvSpPr>
          <p:cNvPr id="4" name="灯片编号占位符 3"/>
          <p:cNvSpPr>
            <a:spLocks noGrp="1"/>
          </p:cNvSpPr>
          <p:nvPr>
            <p:ph type="sldNum" sz="quarter" idx="5"/>
          </p:nvPr>
        </p:nvSpPr>
        <p:spPr/>
        <p:txBody>
          <a:bodyPr/>
          <a:lstStyle/>
          <a:p>
            <a:fld id="{805A9CE1-EB40-4A8C-876F-26689E0A8D6A}" type="slidenum">
              <a:rPr lang="zh-CN" altLang="en-US" smtClean="0"/>
              <a:t>34</a:t>
            </a:fld>
            <a:endParaRPr lang="zh-CN" altLang="en-US"/>
          </a:p>
        </p:txBody>
      </p:sp>
    </p:spTree>
    <p:extLst>
      <p:ext uri="{BB962C8B-B14F-4D97-AF65-F5344CB8AC3E}">
        <p14:creationId xmlns:p14="http://schemas.microsoft.com/office/powerpoint/2010/main" val="19497791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Heuristic</a:t>
            </a:r>
            <a:r>
              <a:rPr lang="en-US" altLang="zh-CN" baseline="0" dirty="0"/>
              <a:t> leave open possibility that you’ve gone in the wrong direction.</a:t>
            </a:r>
          </a:p>
          <a:p>
            <a:r>
              <a:rPr lang="en-US" altLang="zh-CN" baseline="0" dirty="0"/>
              <a:t>Maybe going to left has a really, really low cost. Wormhole.</a:t>
            </a:r>
          </a:p>
          <a:p>
            <a:r>
              <a:rPr lang="en-US" altLang="zh-CN" baseline="0" dirty="0"/>
              <a:t>How much trade off is a function of the heuristic. If 0, UCS.</a:t>
            </a:r>
          </a:p>
          <a:p>
            <a:endParaRPr lang="zh-CN" altLang="en-US" dirty="0"/>
          </a:p>
        </p:txBody>
      </p:sp>
      <p:sp>
        <p:nvSpPr>
          <p:cNvPr id="4" name="灯片编号占位符 3"/>
          <p:cNvSpPr>
            <a:spLocks noGrp="1"/>
          </p:cNvSpPr>
          <p:nvPr>
            <p:ph type="sldNum" sz="quarter" idx="5"/>
          </p:nvPr>
        </p:nvSpPr>
        <p:spPr/>
        <p:txBody>
          <a:bodyPr/>
          <a:lstStyle/>
          <a:p>
            <a:fld id="{805A9CE1-EB40-4A8C-876F-26689E0A8D6A}" type="slidenum">
              <a:rPr lang="zh-CN" altLang="en-US" smtClean="0"/>
              <a:t>40</a:t>
            </a:fld>
            <a:endParaRPr lang="zh-CN" altLang="en-US"/>
          </a:p>
        </p:txBody>
      </p:sp>
    </p:spTree>
    <p:extLst>
      <p:ext uri="{BB962C8B-B14F-4D97-AF65-F5344CB8AC3E}">
        <p14:creationId xmlns:p14="http://schemas.microsoft.com/office/powerpoint/2010/main" val="3577061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Same thing, more complex</a:t>
            </a:r>
            <a:r>
              <a:rPr lang="en-US" altLang="zh-CN" baseline="0" dirty="0"/>
              <a:t> problem.</a:t>
            </a:r>
          </a:p>
          <a:p>
            <a:r>
              <a:rPr lang="en-US" altLang="zh-CN" baseline="0" dirty="0"/>
              <a:t>Search in ”wrong” direction because heuristic wants to go towards goal.</a:t>
            </a:r>
          </a:p>
          <a:p>
            <a:r>
              <a:rPr lang="en-US" altLang="zh-CN" baseline="0" dirty="0"/>
              <a:t>But find the shortest eventually.</a:t>
            </a:r>
          </a:p>
          <a:p>
            <a:endParaRPr lang="zh-CN" altLang="en-US" dirty="0"/>
          </a:p>
        </p:txBody>
      </p:sp>
      <p:sp>
        <p:nvSpPr>
          <p:cNvPr id="4" name="灯片编号占位符 3"/>
          <p:cNvSpPr>
            <a:spLocks noGrp="1"/>
          </p:cNvSpPr>
          <p:nvPr>
            <p:ph type="sldNum" sz="quarter" idx="5"/>
          </p:nvPr>
        </p:nvSpPr>
        <p:spPr/>
        <p:txBody>
          <a:bodyPr/>
          <a:lstStyle/>
          <a:p>
            <a:fld id="{805A9CE1-EB40-4A8C-876F-26689E0A8D6A}" type="slidenum">
              <a:rPr lang="zh-CN" altLang="en-US" smtClean="0"/>
              <a:t>41</a:t>
            </a:fld>
            <a:endParaRPr lang="zh-CN" altLang="en-US"/>
          </a:p>
        </p:txBody>
      </p:sp>
    </p:spTree>
    <p:extLst>
      <p:ext uri="{BB962C8B-B14F-4D97-AF65-F5344CB8AC3E}">
        <p14:creationId xmlns:p14="http://schemas.microsoft.com/office/powerpoint/2010/main" val="33848911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t>可采纳性是指它不会过高估计到达目标的代价。 </a:t>
            </a:r>
            <a:endParaRPr lang="zh-CN" altLang="en-US" dirty="0"/>
          </a:p>
        </p:txBody>
      </p:sp>
      <p:sp>
        <p:nvSpPr>
          <p:cNvPr id="4" name="灯片编号占位符 3"/>
          <p:cNvSpPr>
            <a:spLocks noGrp="1"/>
          </p:cNvSpPr>
          <p:nvPr>
            <p:ph type="sldNum" sz="quarter" idx="5"/>
          </p:nvPr>
        </p:nvSpPr>
        <p:spPr/>
        <p:txBody>
          <a:bodyPr/>
          <a:lstStyle/>
          <a:p>
            <a:fld id="{805A9CE1-EB40-4A8C-876F-26689E0A8D6A}" type="slidenum">
              <a:rPr lang="zh-CN" altLang="en-US" smtClean="0"/>
              <a:t>46</a:t>
            </a:fld>
            <a:endParaRPr lang="zh-CN" altLang="en-US"/>
          </a:p>
        </p:txBody>
      </p:sp>
    </p:spTree>
    <p:extLst>
      <p:ext uri="{BB962C8B-B14F-4D97-AF65-F5344CB8AC3E}">
        <p14:creationId xmlns:p14="http://schemas.microsoft.com/office/powerpoint/2010/main" val="6743774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吃豆游戏</a:t>
            </a:r>
          </a:p>
        </p:txBody>
      </p:sp>
      <p:sp>
        <p:nvSpPr>
          <p:cNvPr id="4" name="灯片编号占位符 3"/>
          <p:cNvSpPr>
            <a:spLocks noGrp="1"/>
          </p:cNvSpPr>
          <p:nvPr>
            <p:ph type="sldNum" sz="quarter" idx="5"/>
          </p:nvPr>
        </p:nvSpPr>
        <p:spPr/>
        <p:txBody>
          <a:bodyPr/>
          <a:lstStyle/>
          <a:p>
            <a:fld id="{805A9CE1-EB40-4A8C-876F-26689E0A8D6A}" type="slidenum">
              <a:rPr lang="zh-CN" altLang="en-US" smtClean="0"/>
              <a:t>47</a:t>
            </a:fld>
            <a:endParaRPr lang="zh-CN" altLang="en-US"/>
          </a:p>
        </p:txBody>
      </p:sp>
    </p:spTree>
    <p:extLst>
      <p:ext uri="{BB962C8B-B14F-4D97-AF65-F5344CB8AC3E}">
        <p14:creationId xmlns:p14="http://schemas.microsoft.com/office/powerpoint/2010/main" val="4366849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05A9CE1-EB40-4A8C-876F-26689E0A8D6A}" type="slidenum">
              <a:rPr lang="zh-CN" altLang="en-US" smtClean="0"/>
              <a:t>49</a:t>
            </a:fld>
            <a:endParaRPr lang="zh-CN" altLang="en-US"/>
          </a:p>
        </p:txBody>
      </p:sp>
    </p:spTree>
    <p:extLst>
      <p:ext uri="{BB962C8B-B14F-4D97-AF65-F5344CB8AC3E}">
        <p14:creationId xmlns:p14="http://schemas.microsoft.com/office/powerpoint/2010/main" val="26442664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05A9CE1-EB40-4A8C-876F-26689E0A8D6A}" type="slidenum">
              <a:rPr lang="zh-CN" altLang="en-US" smtClean="0"/>
              <a:t>53</a:t>
            </a:fld>
            <a:endParaRPr lang="zh-CN" altLang="en-US"/>
          </a:p>
        </p:txBody>
      </p:sp>
    </p:spTree>
    <p:extLst>
      <p:ext uri="{BB962C8B-B14F-4D97-AF65-F5344CB8AC3E}">
        <p14:creationId xmlns:p14="http://schemas.microsoft.com/office/powerpoint/2010/main" val="15062803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05A9CE1-EB40-4A8C-876F-26689E0A8D6A}" type="slidenum">
              <a:rPr lang="zh-CN" altLang="en-US" smtClean="0"/>
              <a:t>56</a:t>
            </a:fld>
            <a:endParaRPr lang="zh-CN" altLang="en-US"/>
          </a:p>
        </p:txBody>
      </p:sp>
    </p:spTree>
    <p:extLst>
      <p:ext uri="{BB962C8B-B14F-4D97-AF65-F5344CB8AC3E}">
        <p14:creationId xmlns:p14="http://schemas.microsoft.com/office/powerpoint/2010/main" val="11594362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05A9CE1-EB40-4A8C-876F-26689E0A8D6A}" type="slidenum">
              <a:rPr lang="zh-CN" altLang="en-US" smtClean="0"/>
              <a:t>57</a:t>
            </a:fld>
            <a:endParaRPr lang="zh-CN" altLang="en-US"/>
          </a:p>
        </p:txBody>
      </p:sp>
    </p:spTree>
    <p:extLst>
      <p:ext uri="{BB962C8B-B14F-4D97-AF65-F5344CB8AC3E}">
        <p14:creationId xmlns:p14="http://schemas.microsoft.com/office/powerpoint/2010/main" val="30774642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演示算法</a:t>
            </a:r>
            <a:r>
              <a:rPr lang="en-US" altLang="zh-CN" dirty="0"/>
              <a:t>-7</a:t>
            </a:r>
            <a:endParaRPr lang="zh-CN" altLang="en-US" dirty="0"/>
          </a:p>
        </p:txBody>
      </p:sp>
      <p:sp>
        <p:nvSpPr>
          <p:cNvPr id="4" name="灯片编号占位符 3"/>
          <p:cNvSpPr>
            <a:spLocks noGrp="1"/>
          </p:cNvSpPr>
          <p:nvPr>
            <p:ph type="sldNum" sz="quarter" idx="5"/>
          </p:nvPr>
        </p:nvSpPr>
        <p:spPr/>
        <p:txBody>
          <a:bodyPr/>
          <a:lstStyle/>
          <a:p>
            <a:fld id="{805A9CE1-EB40-4A8C-876F-26689E0A8D6A}" type="slidenum">
              <a:rPr lang="zh-CN" altLang="en-US" smtClean="0"/>
              <a:t>62</a:t>
            </a:fld>
            <a:endParaRPr lang="zh-CN" altLang="en-US"/>
          </a:p>
        </p:txBody>
      </p:sp>
    </p:spTree>
    <p:extLst>
      <p:ext uri="{BB962C8B-B14F-4D97-AF65-F5344CB8AC3E}">
        <p14:creationId xmlns:p14="http://schemas.microsoft.com/office/powerpoint/2010/main" val="17529033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Heuristic function: h(n1), h(n2) </a:t>
            </a:r>
            <a:r>
              <a:rPr lang="zh-CN" altLang="en-US" dirty="0"/>
              <a:t>如果</a:t>
            </a:r>
            <a:r>
              <a:rPr lang="en-US" altLang="zh-CN" dirty="0"/>
              <a:t>h(n1)</a:t>
            </a:r>
            <a:r>
              <a:rPr lang="zh-CN" altLang="en-US" dirty="0"/>
              <a:t>具有比</a:t>
            </a:r>
            <a:r>
              <a:rPr lang="en-US" altLang="zh-CN" dirty="0"/>
              <a:t>h(n2)</a:t>
            </a:r>
            <a:r>
              <a:rPr lang="zh-CN" altLang="en-US" dirty="0"/>
              <a:t>小的值，表示我们猜测从</a:t>
            </a:r>
            <a:r>
              <a:rPr lang="en-US" altLang="zh-CN" dirty="0"/>
              <a:t>n1</a:t>
            </a:r>
            <a:r>
              <a:rPr lang="zh-CN" altLang="en-US" dirty="0"/>
              <a:t>到达目标的花费更低。</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805A9CE1-EB40-4A8C-876F-26689E0A8D6A}" type="slidenum">
              <a:rPr lang="zh-CN" altLang="en-US" smtClean="0"/>
              <a:t>7</a:t>
            </a:fld>
            <a:endParaRPr lang="zh-CN" altLang="en-US"/>
          </a:p>
        </p:txBody>
      </p:sp>
    </p:spTree>
    <p:extLst>
      <p:ext uri="{BB962C8B-B14F-4D97-AF65-F5344CB8AC3E}">
        <p14:creationId xmlns:p14="http://schemas.microsoft.com/office/powerpoint/2010/main" val="64961637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05A9CE1-EB40-4A8C-876F-26689E0A8D6A}" type="slidenum">
              <a:rPr lang="zh-CN" altLang="en-US" smtClean="0"/>
              <a:t>70</a:t>
            </a:fld>
            <a:endParaRPr lang="zh-CN" altLang="en-US"/>
          </a:p>
        </p:txBody>
      </p:sp>
    </p:spTree>
    <p:extLst>
      <p:ext uri="{BB962C8B-B14F-4D97-AF65-F5344CB8AC3E}">
        <p14:creationId xmlns:p14="http://schemas.microsoft.com/office/powerpoint/2010/main" val="5939591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演示算法</a:t>
            </a:r>
            <a:r>
              <a:rPr lang="en-US" altLang="zh-CN" dirty="0"/>
              <a:t>-5</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805A9CE1-EB40-4A8C-876F-26689E0A8D6A}" type="slidenum">
              <a:rPr lang="zh-CN" altLang="en-US" smtClean="0"/>
              <a:t>14</a:t>
            </a:fld>
            <a:endParaRPr lang="zh-CN" altLang="en-US"/>
          </a:p>
        </p:txBody>
      </p:sp>
    </p:spTree>
    <p:extLst>
      <p:ext uri="{BB962C8B-B14F-4D97-AF65-F5344CB8AC3E}">
        <p14:creationId xmlns:p14="http://schemas.microsoft.com/office/powerpoint/2010/main" val="24900936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既要考虑从起点到达点</a:t>
            </a:r>
            <a:r>
              <a:rPr lang="en-US" altLang="zh-CN" dirty="0"/>
              <a:t>n</a:t>
            </a:r>
            <a:r>
              <a:rPr lang="zh-CN" altLang="en-US" dirty="0"/>
              <a:t>的花费，也要考虑从</a:t>
            </a:r>
            <a:r>
              <a:rPr lang="en-US" altLang="zh-CN" dirty="0"/>
              <a:t>n</a:t>
            </a:r>
            <a:r>
              <a:rPr lang="zh-CN" altLang="en-US" dirty="0"/>
              <a:t>到目标终点的花费 </a:t>
            </a:r>
            <a:r>
              <a:rPr lang="en-US" altLang="zh-CN" b="1" dirty="0"/>
              <a:t>f(n) = g(n) + h(n)</a:t>
            </a:r>
            <a:r>
              <a:rPr lang="zh-CN" altLang="en-US" b="1" dirty="0"/>
              <a:t>，其中</a:t>
            </a:r>
            <a:r>
              <a:rPr lang="en-US" altLang="zh-CN" b="1" dirty="0"/>
              <a:t>g</a:t>
            </a:r>
            <a:r>
              <a:rPr lang="zh-CN" altLang="en-US" b="1" dirty="0"/>
              <a:t>（</a:t>
            </a:r>
            <a:r>
              <a:rPr lang="en-US" altLang="zh-CN" b="1" dirty="0"/>
              <a:t>n</a:t>
            </a:r>
            <a:r>
              <a:rPr lang="zh-CN" altLang="en-US" b="1" dirty="0"/>
              <a:t>）是到节点</a:t>
            </a:r>
            <a:r>
              <a:rPr lang="en-US" altLang="zh-CN" b="1" dirty="0"/>
              <a:t>n</a:t>
            </a:r>
            <a:r>
              <a:rPr lang="zh-CN" altLang="en-US" b="1" dirty="0"/>
              <a:t>的路径成本</a:t>
            </a:r>
            <a:r>
              <a:rPr lang="en-US" altLang="zh-CN" b="1" dirty="0"/>
              <a:t>h</a:t>
            </a:r>
            <a:r>
              <a:rPr lang="zh-CN" altLang="en-US" b="1" dirty="0"/>
              <a:t>（</a:t>
            </a:r>
            <a:r>
              <a:rPr lang="en-US" altLang="zh-CN" b="1" dirty="0"/>
              <a:t>n</a:t>
            </a:r>
            <a:r>
              <a:rPr lang="zh-CN" altLang="en-US" b="1" dirty="0"/>
              <a:t>）是从</a:t>
            </a:r>
            <a:r>
              <a:rPr lang="en-US" altLang="zh-CN" b="1" dirty="0"/>
              <a:t>n</a:t>
            </a:r>
            <a:r>
              <a:rPr lang="zh-CN" altLang="en-US" b="1" dirty="0"/>
              <a:t>达到目标的成本的启发式估计。</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dirty="0"/>
              <a:t>我们始终在</a:t>
            </a:r>
            <a:r>
              <a:rPr lang="en-US" altLang="zh-CN" b="1" dirty="0"/>
              <a:t>Frontier</a:t>
            </a:r>
            <a:r>
              <a:rPr lang="zh-CN" altLang="en-US" b="1" dirty="0"/>
              <a:t>上展开具有最低</a:t>
            </a:r>
            <a:r>
              <a:rPr lang="en-US" altLang="zh-CN" b="1" dirty="0"/>
              <a:t>f</a:t>
            </a:r>
            <a:r>
              <a:rPr lang="zh-CN" altLang="en-US" b="1" dirty="0"/>
              <a:t>值的节点。</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1" dirty="0"/>
              <a:t>f</a:t>
            </a:r>
            <a:r>
              <a:rPr lang="zh-CN" altLang="en-US" b="1" dirty="0"/>
              <a:t>值</a:t>
            </a:r>
            <a:r>
              <a:rPr lang="en-US" altLang="zh-CN" b="1" dirty="0"/>
              <a:t>f</a:t>
            </a:r>
            <a:r>
              <a:rPr lang="zh-CN" altLang="en-US" b="1" dirty="0"/>
              <a:t>（</a:t>
            </a:r>
            <a:r>
              <a:rPr lang="en-US" altLang="zh-CN" b="1" dirty="0"/>
              <a:t>n</a:t>
            </a:r>
            <a:r>
              <a:rPr lang="zh-CN" altLang="en-US" b="1" dirty="0"/>
              <a:t>）是对通过节点（路径）</a:t>
            </a:r>
            <a:r>
              <a:rPr lang="en-US" altLang="zh-CN" b="1" dirty="0"/>
              <a:t>n</a:t>
            </a:r>
            <a:r>
              <a:rPr lang="zh-CN" altLang="en-US" b="1" dirty="0"/>
              <a:t>到达目标的成本的估计，即，我们首先遵循路径</a:t>
            </a:r>
            <a:r>
              <a:rPr lang="en-US" altLang="zh-CN" b="1" dirty="0"/>
              <a:t>n</a:t>
            </a:r>
            <a:r>
              <a:rPr lang="zh-CN" altLang="en-US" b="1" dirty="0"/>
              <a:t>，然后尝试达到目标。 </a:t>
            </a:r>
            <a:r>
              <a:rPr lang="en-US" altLang="zh-CN" b="1" dirty="0"/>
              <a:t>f</a:t>
            </a:r>
            <a:r>
              <a:rPr lang="zh-CN" altLang="en-US" b="1" dirty="0"/>
              <a:t>（</a:t>
            </a:r>
            <a:r>
              <a:rPr lang="en-US" altLang="zh-CN" b="1" dirty="0"/>
              <a:t>n</a:t>
            </a:r>
            <a:r>
              <a:rPr lang="zh-CN" altLang="en-US" b="1" dirty="0"/>
              <a:t>）估算了这种解决方案的总成本。</a:t>
            </a:r>
            <a:endParaRPr lang="zh-CN" altLang="zh-CN" b="1" dirty="0"/>
          </a:p>
          <a:p>
            <a:endParaRPr lang="zh-CN" altLang="en-US" dirty="0"/>
          </a:p>
        </p:txBody>
      </p:sp>
      <p:sp>
        <p:nvSpPr>
          <p:cNvPr id="4" name="灯片编号占位符 3"/>
          <p:cNvSpPr>
            <a:spLocks noGrp="1"/>
          </p:cNvSpPr>
          <p:nvPr>
            <p:ph type="sldNum" sz="quarter" idx="5"/>
          </p:nvPr>
        </p:nvSpPr>
        <p:spPr/>
        <p:txBody>
          <a:bodyPr/>
          <a:lstStyle/>
          <a:p>
            <a:fld id="{805A9CE1-EB40-4A8C-876F-26689E0A8D6A}" type="slidenum">
              <a:rPr lang="zh-CN" altLang="en-US" smtClean="0"/>
              <a:t>15</a:t>
            </a:fld>
            <a:endParaRPr lang="zh-CN" altLang="en-US"/>
          </a:p>
        </p:txBody>
      </p:sp>
    </p:spTree>
    <p:extLst>
      <p:ext uri="{BB962C8B-B14F-4D97-AF65-F5344CB8AC3E}">
        <p14:creationId xmlns:p14="http://schemas.microsoft.com/office/powerpoint/2010/main" val="14292150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p:cNvSpPr>
            <a:spLocks noGrp="1" noChangeArrowheads="1"/>
          </p:cNvSpPr>
          <p:nvPr>
            <p:ph type="sldNum" sz="quarter" idx="5"/>
          </p:nvPr>
        </p:nvSpPr>
        <p:spPr>
          <a:noFill/>
        </p:spPr>
        <p:txBody>
          <a:bodyPr/>
          <a:lstStyle/>
          <a:p>
            <a:fld id="{901A524C-0FE5-4D64-AE7F-8C8CC01270F0}" type="slidenum">
              <a:rPr lang="en-US" smtClean="0">
                <a:latin typeface="Arial" charset="0"/>
              </a:rPr>
              <a:pPr/>
              <a:t>16</a:t>
            </a:fld>
            <a:endParaRPr lang="en-US">
              <a:latin typeface="Arial" charset="0"/>
            </a:endParaRPr>
          </a:p>
        </p:txBody>
      </p:sp>
      <p:sp>
        <p:nvSpPr>
          <p:cNvPr id="53251" name="Rectangle 2"/>
          <p:cNvSpPr>
            <a:spLocks noGrp="1" noRot="1" noChangeAspect="1" noChangeArrowheads="1" noTextEdit="1"/>
          </p:cNvSpPr>
          <p:nvPr>
            <p:ph type="sldImg"/>
          </p:nvPr>
        </p:nvSpPr>
        <p:spPr>
          <a:xfrm>
            <a:off x="457200" y="720725"/>
            <a:ext cx="6400800" cy="3600450"/>
          </a:xfrm>
          <a:ln/>
        </p:spPr>
      </p:sp>
      <p:sp>
        <p:nvSpPr>
          <p:cNvPr id="53252" name="Rectangle 3"/>
          <p:cNvSpPr>
            <a:spLocks noGrp="1" noChangeArrowheads="1"/>
          </p:cNvSpPr>
          <p:nvPr>
            <p:ph type="body" idx="1"/>
          </p:nvPr>
        </p:nvSpPr>
        <p:spPr>
          <a:xfrm>
            <a:off x="974924" y="4561576"/>
            <a:ext cx="5365352" cy="4318827"/>
          </a:xfrm>
          <a:noFill/>
          <a:ln/>
        </p:spPr>
        <p:txBody>
          <a:bodyPr/>
          <a:lstStyle/>
          <a:p>
            <a:pPr eaLnBrk="1" hangingPunct="1"/>
            <a:r>
              <a:rPr lang="en-US" dirty="0">
                <a:latin typeface="Arial" charset="0"/>
              </a:rPr>
              <a:t>UCS. Cumulative cost of arcs back to root. backward cost</a:t>
            </a:r>
            <a:r>
              <a:rPr lang="en-US" baseline="0" dirty="0">
                <a:latin typeface="Arial" charset="0"/>
              </a:rPr>
              <a:t> g(n). Computed as you go as part of the fringe.</a:t>
            </a:r>
          </a:p>
          <a:p>
            <a:pPr eaLnBrk="1" hangingPunct="1"/>
            <a:r>
              <a:rPr lang="en-US" dirty="0">
                <a:latin typeface="Arial" charset="0"/>
              </a:rPr>
              <a:t>Greedy. Heuristic forward cost h(n). NOT cumulative.</a:t>
            </a:r>
            <a:r>
              <a:rPr lang="en-US" baseline="0" dirty="0">
                <a:latin typeface="Arial" charset="0"/>
              </a:rPr>
              <a:t> Just a function of the state.</a:t>
            </a:r>
          </a:p>
          <a:p>
            <a:pPr eaLnBrk="1" hangingPunct="1"/>
            <a:r>
              <a:rPr lang="en-US" dirty="0">
                <a:latin typeface="Arial" charset="0"/>
              </a:rPr>
              <a:t>What is A*. Sum of the two! Doesn’t go</a:t>
            </a:r>
            <a:r>
              <a:rPr lang="en-US" baseline="0" dirty="0">
                <a:latin typeface="Arial" charset="0"/>
              </a:rPr>
              <a:t> to c early </a:t>
            </a:r>
            <a:r>
              <a:rPr lang="en-US" baseline="0" dirty="0" err="1">
                <a:latin typeface="Arial" charset="0"/>
              </a:rPr>
              <a:t>cuz</a:t>
            </a:r>
            <a:r>
              <a:rPr lang="en-US" baseline="0" dirty="0">
                <a:latin typeface="Arial" charset="0"/>
              </a:rPr>
              <a:t> h is high (far from goal).</a:t>
            </a:r>
          </a:p>
          <a:p>
            <a:pPr eaLnBrk="1" hangingPunct="1"/>
            <a:r>
              <a:rPr lang="en-US" baseline="0" dirty="0">
                <a:latin typeface="Arial" charset="0"/>
              </a:rPr>
              <a:t>Doesn’t do a-&gt;e branch g is high (expensive). </a:t>
            </a:r>
            <a:endParaRPr lang="en-US" dirty="0">
              <a:latin typeface="Arial" charset="0"/>
            </a:endParaRPr>
          </a:p>
        </p:txBody>
      </p:sp>
    </p:spTree>
    <p:extLst>
      <p:ext uri="{BB962C8B-B14F-4D97-AF65-F5344CB8AC3E}">
        <p14:creationId xmlns:p14="http://schemas.microsoft.com/office/powerpoint/2010/main" val="32813696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演示算法</a:t>
            </a:r>
            <a:r>
              <a:rPr lang="en-US" altLang="zh-CN" dirty="0"/>
              <a:t>-6</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805A9CE1-EB40-4A8C-876F-26689E0A8D6A}" type="slidenum">
              <a:rPr lang="zh-CN" altLang="en-US" smtClean="0"/>
              <a:t>19</a:t>
            </a:fld>
            <a:endParaRPr lang="zh-CN" altLang="en-US"/>
          </a:p>
        </p:txBody>
      </p:sp>
    </p:spTree>
    <p:extLst>
      <p:ext uri="{BB962C8B-B14F-4D97-AF65-F5344CB8AC3E}">
        <p14:creationId xmlns:p14="http://schemas.microsoft.com/office/powerpoint/2010/main" val="10596274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05A9CE1-EB40-4A8C-876F-26689E0A8D6A}" type="slidenum">
              <a:rPr lang="zh-CN" altLang="en-US" smtClean="0"/>
              <a:t>26</a:t>
            </a:fld>
            <a:endParaRPr lang="zh-CN" altLang="en-US"/>
          </a:p>
        </p:txBody>
      </p:sp>
    </p:spTree>
    <p:extLst>
      <p:ext uri="{BB962C8B-B14F-4D97-AF65-F5344CB8AC3E}">
        <p14:creationId xmlns:p14="http://schemas.microsoft.com/office/powerpoint/2010/main" val="7763928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05A9CE1-EB40-4A8C-876F-26689E0A8D6A}" type="slidenum">
              <a:rPr lang="zh-CN" altLang="en-US" smtClean="0"/>
              <a:t>29</a:t>
            </a:fld>
            <a:endParaRPr lang="zh-CN" altLang="en-US"/>
          </a:p>
        </p:txBody>
      </p:sp>
    </p:spTree>
    <p:extLst>
      <p:ext uri="{BB962C8B-B14F-4D97-AF65-F5344CB8AC3E}">
        <p14:creationId xmlns:p14="http://schemas.microsoft.com/office/powerpoint/2010/main" val="28681310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05A9CE1-EB40-4A8C-876F-26689E0A8D6A}" type="slidenum">
              <a:rPr lang="zh-CN" altLang="en-US" smtClean="0"/>
              <a:t>32</a:t>
            </a:fld>
            <a:endParaRPr lang="zh-CN" altLang="en-US"/>
          </a:p>
        </p:txBody>
      </p:sp>
    </p:spTree>
    <p:extLst>
      <p:ext uri="{BB962C8B-B14F-4D97-AF65-F5344CB8AC3E}">
        <p14:creationId xmlns:p14="http://schemas.microsoft.com/office/powerpoint/2010/main" val="7085961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4899A6-433C-460E-8D6E-E818EF7ACF9A}"/>
              </a:ext>
            </a:extLst>
          </p:cNvPr>
          <p:cNvSpPr>
            <a:spLocks noGrp="1"/>
          </p:cNvSpPr>
          <p:nvPr>
            <p:ph type="ctrTitle" hasCustomPrompt="1"/>
          </p:nvPr>
        </p:nvSpPr>
        <p:spPr>
          <a:xfrm>
            <a:off x="1524000" y="1122363"/>
            <a:ext cx="9144000" cy="2387600"/>
          </a:xfrm>
          <a:solidFill>
            <a:srgbClr val="0070C0"/>
          </a:solidFill>
        </p:spPr>
        <p:txBody>
          <a:bodyPr anchor="b"/>
          <a:lstStyle>
            <a:lvl1pPr algn="ctr">
              <a:defRPr sz="6000" b="1">
                <a:solidFill>
                  <a:schemeClr val="bg1"/>
                </a:solidFill>
              </a:defRPr>
            </a:lvl1pPr>
          </a:lstStyle>
          <a:p>
            <a:r>
              <a:rPr lang="zh-CN" altLang="en-US" dirty="0"/>
              <a:t>人工智能原理</a:t>
            </a:r>
          </a:p>
        </p:txBody>
      </p:sp>
      <p:sp>
        <p:nvSpPr>
          <p:cNvPr id="3" name="副标题 2">
            <a:extLst>
              <a:ext uri="{FF2B5EF4-FFF2-40B4-BE49-F238E27FC236}">
                <a16:creationId xmlns:a16="http://schemas.microsoft.com/office/drawing/2014/main" id="{859929A4-DE86-4A99-9F33-5F72E1DCE21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p>
        </p:txBody>
      </p:sp>
      <p:sp>
        <p:nvSpPr>
          <p:cNvPr id="4" name="日期占位符 3">
            <a:extLst>
              <a:ext uri="{FF2B5EF4-FFF2-40B4-BE49-F238E27FC236}">
                <a16:creationId xmlns:a16="http://schemas.microsoft.com/office/drawing/2014/main" id="{B9E01CF0-F059-4503-AD59-142E7CAF278D}"/>
              </a:ext>
            </a:extLst>
          </p:cNvPr>
          <p:cNvSpPr>
            <a:spLocks noGrp="1"/>
          </p:cNvSpPr>
          <p:nvPr>
            <p:ph type="dt" sz="half" idx="10"/>
          </p:nvPr>
        </p:nvSpPr>
        <p:spPr/>
        <p:txBody>
          <a:bodyPr/>
          <a:lstStyle/>
          <a:p>
            <a:fld id="{6F45D168-C3F3-47C6-9F83-6BB184564729}" type="datetime1">
              <a:rPr lang="zh-CN" altLang="en-US" smtClean="0"/>
              <a:t>2020/9/15</a:t>
            </a:fld>
            <a:endParaRPr lang="zh-CN" altLang="en-US"/>
          </a:p>
        </p:txBody>
      </p:sp>
      <p:sp>
        <p:nvSpPr>
          <p:cNvPr id="5" name="页脚占位符 4">
            <a:extLst>
              <a:ext uri="{FF2B5EF4-FFF2-40B4-BE49-F238E27FC236}">
                <a16:creationId xmlns:a16="http://schemas.microsoft.com/office/drawing/2014/main" id="{199EAFA4-8E8D-4831-817D-3686CDA9855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F1ED0D4-C669-4ECA-A3CE-B882A75CB638}"/>
              </a:ext>
            </a:extLst>
          </p:cNvPr>
          <p:cNvSpPr>
            <a:spLocks noGrp="1"/>
          </p:cNvSpPr>
          <p:nvPr>
            <p:ph type="sldNum" sz="quarter" idx="12"/>
          </p:nvPr>
        </p:nvSpPr>
        <p:spPr/>
        <p:txBody>
          <a:bodyPr/>
          <a:lstStyle/>
          <a:p>
            <a:fld id="{893ACD7D-9A68-44C8-A49A-4B94202CE741}" type="slidenum">
              <a:rPr lang="zh-CN" altLang="en-US" smtClean="0"/>
              <a:t>‹#›</a:t>
            </a:fld>
            <a:endParaRPr lang="zh-CN" altLang="en-US"/>
          </a:p>
        </p:txBody>
      </p:sp>
    </p:spTree>
    <p:extLst>
      <p:ext uri="{BB962C8B-B14F-4D97-AF65-F5344CB8AC3E}">
        <p14:creationId xmlns:p14="http://schemas.microsoft.com/office/powerpoint/2010/main" val="1663310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92CA4C3-2094-4A91-BAA1-F5D16952F0C8}"/>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3DA2D5-0CB5-49C5-8D46-9F7C22715C92}"/>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BBC14BA-DC44-4444-A4EA-B82EF919AEDD}"/>
              </a:ext>
            </a:extLst>
          </p:cNvPr>
          <p:cNvSpPr>
            <a:spLocks noGrp="1"/>
          </p:cNvSpPr>
          <p:nvPr>
            <p:ph type="dt" sz="half" idx="10"/>
          </p:nvPr>
        </p:nvSpPr>
        <p:spPr/>
        <p:txBody>
          <a:bodyPr/>
          <a:lstStyle/>
          <a:p>
            <a:fld id="{034EC583-616B-4C0C-ADBD-E945F86A63E3}" type="datetime1">
              <a:rPr lang="zh-CN" altLang="en-US" smtClean="0"/>
              <a:t>2020/9/15</a:t>
            </a:fld>
            <a:endParaRPr lang="zh-CN" altLang="en-US"/>
          </a:p>
        </p:txBody>
      </p:sp>
      <p:sp>
        <p:nvSpPr>
          <p:cNvPr id="5" name="页脚占位符 4">
            <a:extLst>
              <a:ext uri="{FF2B5EF4-FFF2-40B4-BE49-F238E27FC236}">
                <a16:creationId xmlns:a16="http://schemas.microsoft.com/office/drawing/2014/main" id="{D3C18383-98EF-4308-8E27-6747920C73F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6F87B0C9-0CD4-41CE-9D59-63763AA196DB}"/>
              </a:ext>
            </a:extLst>
          </p:cNvPr>
          <p:cNvSpPr>
            <a:spLocks noGrp="1"/>
          </p:cNvSpPr>
          <p:nvPr>
            <p:ph type="sldNum" sz="quarter" idx="12"/>
          </p:nvPr>
        </p:nvSpPr>
        <p:spPr/>
        <p:txBody>
          <a:bodyPr/>
          <a:lstStyle/>
          <a:p>
            <a:fld id="{893ACD7D-9A68-44C8-A49A-4B94202CE741}" type="slidenum">
              <a:rPr lang="zh-CN" altLang="en-US" smtClean="0"/>
              <a:t>‹#›</a:t>
            </a:fld>
            <a:endParaRPr lang="zh-CN" altLang="en-US"/>
          </a:p>
        </p:txBody>
      </p:sp>
      <p:sp>
        <p:nvSpPr>
          <p:cNvPr id="7" name="矩形 6">
            <a:extLst>
              <a:ext uri="{FF2B5EF4-FFF2-40B4-BE49-F238E27FC236}">
                <a16:creationId xmlns:a16="http://schemas.microsoft.com/office/drawing/2014/main" id="{490ED06E-A538-478D-8E89-C9C3B179341E}"/>
              </a:ext>
            </a:extLst>
          </p:cNvPr>
          <p:cNvSpPr/>
          <p:nvPr userDrawn="1"/>
        </p:nvSpPr>
        <p:spPr>
          <a:xfrm>
            <a:off x="0" y="365125"/>
            <a:ext cx="456676" cy="6635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接连接符 7">
            <a:extLst>
              <a:ext uri="{FF2B5EF4-FFF2-40B4-BE49-F238E27FC236}">
                <a16:creationId xmlns:a16="http://schemas.microsoft.com/office/drawing/2014/main" id="{E5F2BFC2-6A29-4DE1-8640-562BED061C0E}"/>
              </a:ext>
            </a:extLst>
          </p:cNvPr>
          <p:cNvCxnSpPr>
            <a:cxnSpLocks/>
          </p:cNvCxnSpPr>
          <p:nvPr userDrawn="1"/>
        </p:nvCxnSpPr>
        <p:spPr>
          <a:xfrm>
            <a:off x="660400" y="1028700"/>
            <a:ext cx="108585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123164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9D2DE2D5-D5B9-4877-9115-F933DE2AC51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9E4743-18AD-466E-8A1E-44C2EDA6FADA}"/>
              </a:ext>
            </a:extLst>
          </p:cNvPr>
          <p:cNvSpPr>
            <a:spLocks noGrp="1"/>
          </p:cNvSpPr>
          <p:nvPr>
            <p:ph type="dt" sz="half" idx="10"/>
          </p:nvPr>
        </p:nvSpPr>
        <p:spPr>
          <a:xfrm>
            <a:off x="838200" y="6356350"/>
            <a:ext cx="2743200" cy="365125"/>
          </a:xfrm>
          <a:prstGeom prst="rect">
            <a:avLst/>
          </a:prstGeom>
        </p:spPr>
        <p:txBody>
          <a:bodyPr/>
          <a:lstStyle/>
          <a:p>
            <a:fld id="{E26DD75B-CAE2-4DCD-823B-86EE4BC6C95E}" type="datetime1">
              <a:rPr lang="zh-CN" altLang="en-US" smtClean="0"/>
              <a:t>2020/9/15</a:t>
            </a:fld>
            <a:endParaRPr lang="zh-CN" altLang="en-US"/>
          </a:p>
        </p:txBody>
      </p:sp>
      <p:sp>
        <p:nvSpPr>
          <p:cNvPr id="5" name="页脚占位符 4">
            <a:extLst>
              <a:ext uri="{FF2B5EF4-FFF2-40B4-BE49-F238E27FC236}">
                <a16:creationId xmlns:a16="http://schemas.microsoft.com/office/drawing/2014/main" id="{2E68BF63-BACA-49D2-A39C-561C2BB5D6A8}"/>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44F026BA-651A-4AC0-B21E-F52AC6B5DA6B}"/>
              </a:ext>
            </a:extLst>
          </p:cNvPr>
          <p:cNvSpPr>
            <a:spLocks noGrp="1"/>
          </p:cNvSpPr>
          <p:nvPr>
            <p:ph type="sldNum" sz="quarter" idx="12"/>
          </p:nvPr>
        </p:nvSpPr>
        <p:spPr>
          <a:xfrm>
            <a:off x="8610600" y="6356350"/>
            <a:ext cx="2743200" cy="365125"/>
          </a:xfrm>
          <a:prstGeom prst="rect">
            <a:avLst/>
          </a:prstGeom>
        </p:spPr>
        <p:txBody>
          <a:bodyPr/>
          <a:lstStyle/>
          <a:p>
            <a:fld id="{627ADA82-0A2A-4142-86F5-A910B45E1CDC}" type="slidenum">
              <a:rPr lang="zh-CN" altLang="en-US" smtClean="0"/>
              <a:t>‹#›</a:t>
            </a:fld>
            <a:endParaRPr lang="zh-CN" altLang="en-US"/>
          </a:p>
        </p:txBody>
      </p:sp>
      <p:sp>
        <p:nvSpPr>
          <p:cNvPr id="7" name="矩形 6">
            <a:extLst>
              <a:ext uri="{FF2B5EF4-FFF2-40B4-BE49-F238E27FC236}">
                <a16:creationId xmlns:a16="http://schemas.microsoft.com/office/drawing/2014/main" id="{2BC4D6B2-B604-46E7-84B7-D46ECA69E79C}"/>
              </a:ext>
            </a:extLst>
          </p:cNvPr>
          <p:cNvSpPr/>
          <p:nvPr userDrawn="1"/>
        </p:nvSpPr>
        <p:spPr>
          <a:xfrm>
            <a:off x="0" y="365125"/>
            <a:ext cx="456676" cy="6635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接连接符 7">
            <a:extLst>
              <a:ext uri="{FF2B5EF4-FFF2-40B4-BE49-F238E27FC236}">
                <a16:creationId xmlns:a16="http://schemas.microsoft.com/office/drawing/2014/main" id="{2285F222-6633-49B8-B260-1BC6DA876833}"/>
              </a:ext>
            </a:extLst>
          </p:cNvPr>
          <p:cNvCxnSpPr>
            <a:cxnSpLocks/>
          </p:cNvCxnSpPr>
          <p:nvPr userDrawn="1"/>
        </p:nvCxnSpPr>
        <p:spPr>
          <a:xfrm>
            <a:off x="660400" y="1028700"/>
            <a:ext cx="1085850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标题 1">
            <a:extLst>
              <a:ext uri="{FF2B5EF4-FFF2-40B4-BE49-F238E27FC236}">
                <a16:creationId xmlns:a16="http://schemas.microsoft.com/office/drawing/2014/main" id="{71D61CE5-3D33-4E81-9554-995C73592AEE}"/>
              </a:ext>
            </a:extLst>
          </p:cNvPr>
          <p:cNvSpPr>
            <a:spLocks noGrp="1"/>
          </p:cNvSpPr>
          <p:nvPr>
            <p:ph type="title"/>
          </p:nvPr>
        </p:nvSpPr>
        <p:spPr>
          <a:xfrm>
            <a:off x="831850" y="101600"/>
            <a:ext cx="10515600" cy="1325563"/>
          </a:xfrm>
        </p:spPr>
        <p:txBody>
          <a:bodyPr/>
          <a:lstStyle>
            <a:lvl1pPr>
              <a:defRPr b="1"/>
            </a:lvl1pPr>
          </a:lstStyle>
          <a:p>
            <a:r>
              <a:rPr lang="zh-CN" altLang="en-US" dirty="0"/>
              <a:t>单击此处编辑母版标题样式</a:t>
            </a:r>
          </a:p>
        </p:txBody>
      </p:sp>
    </p:spTree>
    <p:extLst>
      <p:ext uri="{BB962C8B-B14F-4D97-AF65-F5344CB8AC3E}">
        <p14:creationId xmlns:p14="http://schemas.microsoft.com/office/powerpoint/2010/main" val="31780441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2C9E2E-843A-4B92-BF3B-2CE4FC95EEAB}"/>
              </a:ext>
            </a:extLst>
          </p:cNvPr>
          <p:cNvSpPr>
            <a:spLocks noGrp="1"/>
          </p:cNvSpPr>
          <p:nvPr>
            <p:ph type="title"/>
          </p:nvPr>
        </p:nvSpPr>
        <p:spPr>
          <a:xfrm>
            <a:off x="831850" y="306278"/>
            <a:ext cx="10515600" cy="781268"/>
          </a:xfrm>
        </p:spPr>
        <p:txBody>
          <a:bodyPr/>
          <a:lstStyle>
            <a:lvl1pPr algn="ctr">
              <a:defRPr b="1" baseline="0">
                <a:solidFill>
                  <a:srgbClr val="00B050"/>
                </a:solidFill>
                <a:latin typeface="Arial" panose="020B0604020202020204" pitchFamily="34" charset="0"/>
                <a:ea typeface="黑体" panose="02010609060101010101" pitchFamily="49" charset="-122"/>
                <a:cs typeface="Arial" panose="020B0604020202020204" pitchFamily="34" charset="0"/>
              </a:defRPr>
            </a:lvl1pPr>
          </a:lstStyle>
          <a:p>
            <a:r>
              <a:rPr lang="zh-CN" altLang="en-US" dirty="0"/>
              <a:t>单击此处编辑母版标题样式</a:t>
            </a:r>
          </a:p>
        </p:txBody>
      </p:sp>
      <p:sp>
        <p:nvSpPr>
          <p:cNvPr id="3" name="内容占位符 2">
            <a:extLst>
              <a:ext uri="{FF2B5EF4-FFF2-40B4-BE49-F238E27FC236}">
                <a16:creationId xmlns:a16="http://schemas.microsoft.com/office/drawing/2014/main" id="{72FAB3BD-0740-43E1-AAB9-A021F96B51E3}"/>
              </a:ext>
            </a:extLst>
          </p:cNvPr>
          <p:cNvSpPr>
            <a:spLocks noGrp="1"/>
          </p:cNvSpPr>
          <p:nvPr>
            <p:ph idx="1"/>
          </p:nvPr>
        </p:nvSpPr>
        <p:spPr/>
        <p:txBody>
          <a:bodyPr/>
          <a:lstStyle>
            <a:lvl1pPr marL="228600" indent="-228600">
              <a:buClr>
                <a:srgbClr val="FFC000"/>
              </a:buClr>
              <a:buSzPct val="70000"/>
              <a:buFont typeface="Wingdings" panose="05000000000000000000" pitchFamily="2" charset="2"/>
              <a:buChar char="l"/>
              <a:defRPr/>
            </a:lvl1p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4" name="日期占位符 3">
            <a:extLst>
              <a:ext uri="{FF2B5EF4-FFF2-40B4-BE49-F238E27FC236}">
                <a16:creationId xmlns:a16="http://schemas.microsoft.com/office/drawing/2014/main" id="{CD25A1B3-4DC2-4EEF-9638-C2E71D5987D2}"/>
              </a:ext>
            </a:extLst>
          </p:cNvPr>
          <p:cNvSpPr>
            <a:spLocks noGrp="1"/>
          </p:cNvSpPr>
          <p:nvPr>
            <p:ph type="dt" sz="half" idx="10"/>
          </p:nvPr>
        </p:nvSpPr>
        <p:spPr/>
        <p:txBody>
          <a:bodyPr/>
          <a:lstStyle/>
          <a:p>
            <a:fld id="{B9C70451-9CE2-4FAC-ADF4-EDE69A759FB0}" type="datetime1">
              <a:rPr lang="zh-CN" altLang="en-US" smtClean="0"/>
              <a:t>2020/9/15</a:t>
            </a:fld>
            <a:endParaRPr lang="zh-CN" altLang="en-US"/>
          </a:p>
        </p:txBody>
      </p:sp>
      <p:sp>
        <p:nvSpPr>
          <p:cNvPr id="5" name="页脚占位符 4">
            <a:extLst>
              <a:ext uri="{FF2B5EF4-FFF2-40B4-BE49-F238E27FC236}">
                <a16:creationId xmlns:a16="http://schemas.microsoft.com/office/drawing/2014/main" id="{0E304865-8165-46BF-98F2-07E9E627EA6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2E95B88-E340-461D-8B7B-4E79466A7258}"/>
              </a:ext>
            </a:extLst>
          </p:cNvPr>
          <p:cNvSpPr>
            <a:spLocks noGrp="1"/>
          </p:cNvSpPr>
          <p:nvPr>
            <p:ph type="sldNum" sz="quarter" idx="12"/>
          </p:nvPr>
        </p:nvSpPr>
        <p:spPr/>
        <p:txBody>
          <a:bodyPr/>
          <a:lstStyle/>
          <a:p>
            <a:fld id="{893ACD7D-9A68-44C8-A49A-4B94202CE741}" type="slidenum">
              <a:rPr lang="zh-CN" altLang="en-US" smtClean="0"/>
              <a:t>‹#›</a:t>
            </a:fld>
            <a:endParaRPr lang="zh-CN" altLang="en-US"/>
          </a:p>
        </p:txBody>
      </p:sp>
      <p:sp>
        <p:nvSpPr>
          <p:cNvPr id="7" name="矩形 6">
            <a:extLst>
              <a:ext uri="{FF2B5EF4-FFF2-40B4-BE49-F238E27FC236}">
                <a16:creationId xmlns:a16="http://schemas.microsoft.com/office/drawing/2014/main" id="{32F328A9-5A40-4758-8E85-6705C92A7594}"/>
              </a:ext>
            </a:extLst>
          </p:cNvPr>
          <p:cNvSpPr/>
          <p:nvPr userDrawn="1"/>
        </p:nvSpPr>
        <p:spPr>
          <a:xfrm>
            <a:off x="0" y="365125"/>
            <a:ext cx="456676" cy="6635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接连接符 7">
            <a:extLst>
              <a:ext uri="{FF2B5EF4-FFF2-40B4-BE49-F238E27FC236}">
                <a16:creationId xmlns:a16="http://schemas.microsoft.com/office/drawing/2014/main" id="{1AC933FB-EDAB-463B-8E57-C8147B5FDB08}"/>
              </a:ext>
            </a:extLst>
          </p:cNvPr>
          <p:cNvCxnSpPr>
            <a:cxnSpLocks/>
          </p:cNvCxnSpPr>
          <p:nvPr userDrawn="1"/>
        </p:nvCxnSpPr>
        <p:spPr>
          <a:xfrm>
            <a:off x="660400" y="1028700"/>
            <a:ext cx="108585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677440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DD1EF4-E516-494C-8BCE-E8E29944D6DD}"/>
              </a:ext>
            </a:extLst>
          </p:cNvPr>
          <p:cNvSpPr>
            <a:spLocks noGrp="1"/>
          </p:cNvSpPr>
          <p:nvPr>
            <p:ph type="title"/>
          </p:nvPr>
        </p:nvSpPr>
        <p:spPr>
          <a:xfrm>
            <a:off x="831850" y="1709738"/>
            <a:ext cx="10515600" cy="2852737"/>
          </a:xfrm>
          <a:solidFill>
            <a:schemeClr val="accent1"/>
          </a:solidFill>
        </p:spPr>
        <p:txBody>
          <a:bodyPr anchor="b"/>
          <a:lstStyle>
            <a:lvl1pPr algn="ctr">
              <a:defRPr sz="6000" b="1">
                <a:solidFill>
                  <a:schemeClr val="bg1"/>
                </a:solidFill>
              </a:defRPr>
            </a:lvl1pPr>
          </a:lstStyle>
          <a:p>
            <a:r>
              <a:rPr lang="zh-CN" altLang="en-US"/>
              <a:t>单击此处编辑母版标题样式</a:t>
            </a:r>
          </a:p>
        </p:txBody>
      </p:sp>
      <p:sp>
        <p:nvSpPr>
          <p:cNvPr id="3" name="文本占位符 2">
            <a:extLst>
              <a:ext uri="{FF2B5EF4-FFF2-40B4-BE49-F238E27FC236}">
                <a16:creationId xmlns:a16="http://schemas.microsoft.com/office/drawing/2014/main" id="{0FA57584-77EF-4E34-A500-0876BCD85F5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BC94F19C-E3EC-4B14-9A57-844CFA79BE1E}"/>
              </a:ext>
            </a:extLst>
          </p:cNvPr>
          <p:cNvSpPr>
            <a:spLocks noGrp="1"/>
          </p:cNvSpPr>
          <p:nvPr>
            <p:ph type="dt" sz="half" idx="10"/>
          </p:nvPr>
        </p:nvSpPr>
        <p:spPr/>
        <p:txBody>
          <a:bodyPr/>
          <a:lstStyle/>
          <a:p>
            <a:fld id="{A377AA4B-B061-449B-B335-1D7678EA842D}" type="datetime1">
              <a:rPr lang="zh-CN" altLang="en-US" smtClean="0"/>
              <a:t>2020/9/15</a:t>
            </a:fld>
            <a:endParaRPr lang="zh-CN" altLang="en-US"/>
          </a:p>
        </p:txBody>
      </p:sp>
      <p:sp>
        <p:nvSpPr>
          <p:cNvPr id="5" name="页脚占位符 4">
            <a:extLst>
              <a:ext uri="{FF2B5EF4-FFF2-40B4-BE49-F238E27FC236}">
                <a16:creationId xmlns:a16="http://schemas.microsoft.com/office/drawing/2014/main" id="{6E45202A-8EC8-45BB-9B41-AC04C0EC71C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C06D719-58A5-445C-8D45-0A6365AB2603}"/>
              </a:ext>
            </a:extLst>
          </p:cNvPr>
          <p:cNvSpPr>
            <a:spLocks noGrp="1"/>
          </p:cNvSpPr>
          <p:nvPr>
            <p:ph type="sldNum" sz="quarter" idx="12"/>
          </p:nvPr>
        </p:nvSpPr>
        <p:spPr/>
        <p:txBody>
          <a:bodyPr/>
          <a:lstStyle/>
          <a:p>
            <a:fld id="{893ACD7D-9A68-44C8-A49A-4B94202CE741}" type="slidenum">
              <a:rPr lang="zh-CN" altLang="en-US" smtClean="0"/>
              <a:t>‹#›</a:t>
            </a:fld>
            <a:endParaRPr lang="zh-CN" altLang="en-US"/>
          </a:p>
        </p:txBody>
      </p:sp>
    </p:spTree>
    <p:extLst>
      <p:ext uri="{BB962C8B-B14F-4D97-AF65-F5344CB8AC3E}">
        <p14:creationId xmlns:p14="http://schemas.microsoft.com/office/powerpoint/2010/main" val="20958151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640F29-6443-42E3-908F-33CAD16901C1}"/>
              </a:ext>
            </a:extLst>
          </p:cNvPr>
          <p:cNvSpPr>
            <a:spLocks noGrp="1"/>
          </p:cNvSpPr>
          <p:nvPr>
            <p:ph type="title"/>
          </p:nvPr>
        </p:nvSpPr>
        <p:spPr/>
        <p:txBody>
          <a:bodyPr/>
          <a:lstStyle>
            <a:lvl1pPr>
              <a:defRPr b="1"/>
            </a:lvl1pPr>
          </a:lstStyle>
          <a:p>
            <a:r>
              <a:rPr lang="zh-CN" altLang="en-US" dirty="0"/>
              <a:t>单击此处编辑母版标题样式</a:t>
            </a:r>
          </a:p>
        </p:txBody>
      </p:sp>
      <p:sp>
        <p:nvSpPr>
          <p:cNvPr id="3" name="内容占位符 2">
            <a:extLst>
              <a:ext uri="{FF2B5EF4-FFF2-40B4-BE49-F238E27FC236}">
                <a16:creationId xmlns:a16="http://schemas.microsoft.com/office/drawing/2014/main" id="{DB7C3D9D-3126-41F3-9289-E154AB1C8306}"/>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D1D8F8C-E535-4669-A75E-DAAFBD00960E}"/>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122CBE0-4CFB-46BF-AF2C-D1F2C3500DD3}"/>
              </a:ext>
            </a:extLst>
          </p:cNvPr>
          <p:cNvSpPr>
            <a:spLocks noGrp="1"/>
          </p:cNvSpPr>
          <p:nvPr>
            <p:ph type="dt" sz="half" idx="10"/>
          </p:nvPr>
        </p:nvSpPr>
        <p:spPr/>
        <p:txBody>
          <a:bodyPr/>
          <a:lstStyle/>
          <a:p>
            <a:fld id="{E600EB06-8C8F-4F8E-AC0B-D8239034BD9C}" type="datetime1">
              <a:rPr lang="zh-CN" altLang="en-US" smtClean="0"/>
              <a:t>2020/9/15</a:t>
            </a:fld>
            <a:endParaRPr lang="zh-CN" altLang="en-US"/>
          </a:p>
        </p:txBody>
      </p:sp>
      <p:sp>
        <p:nvSpPr>
          <p:cNvPr id="6" name="页脚占位符 5">
            <a:extLst>
              <a:ext uri="{FF2B5EF4-FFF2-40B4-BE49-F238E27FC236}">
                <a16:creationId xmlns:a16="http://schemas.microsoft.com/office/drawing/2014/main" id="{AE4D5B09-BF4C-4585-BADE-F0E4E672D1BB}"/>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0759F7B9-33B8-4296-A379-BF2A01B7BF20}"/>
              </a:ext>
            </a:extLst>
          </p:cNvPr>
          <p:cNvSpPr>
            <a:spLocks noGrp="1"/>
          </p:cNvSpPr>
          <p:nvPr>
            <p:ph type="sldNum" sz="quarter" idx="12"/>
          </p:nvPr>
        </p:nvSpPr>
        <p:spPr/>
        <p:txBody>
          <a:bodyPr/>
          <a:lstStyle/>
          <a:p>
            <a:fld id="{893ACD7D-9A68-44C8-A49A-4B94202CE741}" type="slidenum">
              <a:rPr lang="zh-CN" altLang="en-US" smtClean="0"/>
              <a:t>‹#›</a:t>
            </a:fld>
            <a:endParaRPr lang="zh-CN" altLang="en-US"/>
          </a:p>
        </p:txBody>
      </p:sp>
      <p:sp>
        <p:nvSpPr>
          <p:cNvPr id="8" name="矩形 7">
            <a:extLst>
              <a:ext uri="{FF2B5EF4-FFF2-40B4-BE49-F238E27FC236}">
                <a16:creationId xmlns:a16="http://schemas.microsoft.com/office/drawing/2014/main" id="{913F0FB2-7602-4948-8312-D84A4048388A}"/>
              </a:ext>
            </a:extLst>
          </p:cNvPr>
          <p:cNvSpPr/>
          <p:nvPr userDrawn="1"/>
        </p:nvSpPr>
        <p:spPr>
          <a:xfrm>
            <a:off x="0" y="365125"/>
            <a:ext cx="456676" cy="6635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连接符 8">
            <a:extLst>
              <a:ext uri="{FF2B5EF4-FFF2-40B4-BE49-F238E27FC236}">
                <a16:creationId xmlns:a16="http://schemas.microsoft.com/office/drawing/2014/main" id="{CD91383C-DA25-49B6-AD1F-03F7BBE110E2}"/>
              </a:ext>
            </a:extLst>
          </p:cNvPr>
          <p:cNvCxnSpPr>
            <a:cxnSpLocks/>
          </p:cNvCxnSpPr>
          <p:nvPr userDrawn="1"/>
        </p:nvCxnSpPr>
        <p:spPr>
          <a:xfrm>
            <a:off x="660400" y="1028700"/>
            <a:ext cx="108585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59953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07FD684-9330-4C21-8084-C2D4752DBD06}"/>
              </a:ext>
            </a:extLst>
          </p:cNvPr>
          <p:cNvSpPr>
            <a:spLocks noGrp="1"/>
          </p:cNvSpPr>
          <p:nvPr>
            <p:ph type="title"/>
          </p:nvPr>
        </p:nvSpPr>
        <p:spPr>
          <a:xfrm>
            <a:off x="838200" y="104775"/>
            <a:ext cx="10515600" cy="1325563"/>
          </a:xfrm>
        </p:spPr>
        <p:txBody>
          <a:bodyPr/>
          <a:lstStyle>
            <a:lvl1pPr>
              <a:defRPr b="1"/>
            </a:lvl1pPr>
          </a:lstStyle>
          <a:p>
            <a:r>
              <a:rPr lang="zh-CN" altLang="en-US" dirty="0"/>
              <a:t>单击此处编辑母版标题样式</a:t>
            </a:r>
          </a:p>
        </p:txBody>
      </p:sp>
      <p:sp>
        <p:nvSpPr>
          <p:cNvPr id="3" name="文本占位符 2">
            <a:extLst>
              <a:ext uri="{FF2B5EF4-FFF2-40B4-BE49-F238E27FC236}">
                <a16:creationId xmlns:a16="http://schemas.microsoft.com/office/drawing/2014/main" id="{FB43C3D4-B49F-411C-BE54-63B9CD1BE6E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B15AD4C-38EA-4873-AD8A-90C44840BF46}"/>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1F7E1E2-CD2B-45DE-91F4-90337DDA0B3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3997A118-A921-4BDF-8E8E-3768BB925808}"/>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33155A2-D933-4085-B9FC-DCB37C837D02}"/>
              </a:ext>
            </a:extLst>
          </p:cNvPr>
          <p:cNvSpPr>
            <a:spLocks noGrp="1"/>
          </p:cNvSpPr>
          <p:nvPr>
            <p:ph type="dt" sz="half" idx="10"/>
          </p:nvPr>
        </p:nvSpPr>
        <p:spPr/>
        <p:txBody>
          <a:bodyPr/>
          <a:lstStyle/>
          <a:p>
            <a:fld id="{D7739669-3205-4A28-84EF-1371C7486B12}" type="datetime1">
              <a:rPr lang="zh-CN" altLang="en-US" smtClean="0"/>
              <a:t>2020/9/15</a:t>
            </a:fld>
            <a:endParaRPr lang="zh-CN" altLang="en-US"/>
          </a:p>
        </p:txBody>
      </p:sp>
      <p:sp>
        <p:nvSpPr>
          <p:cNvPr id="8" name="页脚占位符 7">
            <a:extLst>
              <a:ext uri="{FF2B5EF4-FFF2-40B4-BE49-F238E27FC236}">
                <a16:creationId xmlns:a16="http://schemas.microsoft.com/office/drawing/2014/main" id="{17E40D41-BBA6-45FB-86C8-47CEE8A8B839}"/>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5902672A-D87B-4ED3-B996-2D109C9B38DB}"/>
              </a:ext>
            </a:extLst>
          </p:cNvPr>
          <p:cNvSpPr>
            <a:spLocks noGrp="1"/>
          </p:cNvSpPr>
          <p:nvPr>
            <p:ph type="sldNum" sz="quarter" idx="12"/>
          </p:nvPr>
        </p:nvSpPr>
        <p:spPr/>
        <p:txBody>
          <a:bodyPr/>
          <a:lstStyle/>
          <a:p>
            <a:fld id="{893ACD7D-9A68-44C8-A49A-4B94202CE741}" type="slidenum">
              <a:rPr lang="zh-CN" altLang="en-US" smtClean="0"/>
              <a:t>‹#›</a:t>
            </a:fld>
            <a:endParaRPr lang="zh-CN" altLang="en-US"/>
          </a:p>
        </p:txBody>
      </p:sp>
      <p:sp>
        <p:nvSpPr>
          <p:cNvPr id="10" name="矩形 9">
            <a:extLst>
              <a:ext uri="{FF2B5EF4-FFF2-40B4-BE49-F238E27FC236}">
                <a16:creationId xmlns:a16="http://schemas.microsoft.com/office/drawing/2014/main" id="{BED0A11A-7B95-4F1F-AEC4-D316EAAB87C7}"/>
              </a:ext>
            </a:extLst>
          </p:cNvPr>
          <p:cNvSpPr/>
          <p:nvPr userDrawn="1"/>
        </p:nvSpPr>
        <p:spPr>
          <a:xfrm>
            <a:off x="0" y="365125"/>
            <a:ext cx="456676" cy="6635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 name="直接连接符 10">
            <a:extLst>
              <a:ext uri="{FF2B5EF4-FFF2-40B4-BE49-F238E27FC236}">
                <a16:creationId xmlns:a16="http://schemas.microsoft.com/office/drawing/2014/main" id="{5B3426D7-72DC-4180-9D44-EC4478DA4325}"/>
              </a:ext>
            </a:extLst>
          </p:cNvPr>
          <p:cNvCxnSpPr>
            <a:cxnSpLocks/>
          </p:cNvCxnSpPr>
          <p:nvPr userDrawn="1"/>
        </p:nvCxnSpPr>
        <p:spPr>
          <a:xfrm>
            <a:off x="660400" y="1028700"/>
            <a:ext cx="108585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02140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4CB06C-CDA2-455A-979C-3DA4ED5354F9}"/>
              </a:ext>
            </a:extLst>
          </p:cNvPr>
          <p:cNvSpPr>
            <a:spLocks noGrp="1"/>
          </p:cNvSpPr>
          <p:nvPr>
            <p:ph type="title"/>
          </p:nvPr>
        </p:nvSpPr>
        <p:spPr/>
        <p:txBody>
          <a:bodyPr/>
          <a:lstStyle>
            <a:lvl1pPr>
              <a:defRPr b="1"/>
            </a:lvl1pPr>
          </a:lstStyle>
          <a:p>
            <a:r>
              <a:rPr lang="zh-CN" altLang="en-US" dirty="0"/>
              <a:t>单击此处编辑母版标题样式</a:t>
            </a:r>
          </a:p>
        </p:txBody>
      </p:sp>
      <p:sp>
        <p:nvSpPr>
          <p:cNvPr id="3" name="日期占位符 2">
            <a:extLst>
              <a:ext uri="{FF2B5EF4-FFF2-40B4-BE49-F238E27FC236}">
                <a16:creationId xmlns:a16="http://schemas.microsoft.com/office/drawing/2014/main" id="{32487CEE-3461-4C9F-B76E-670E4CCC4067}"/>
              </a:ext>
            </a:extLst>
          </p:cNvPr>
          <p:cNvSpPr>
            <a:spLocks noGrp="1"/>
          </p:cNvSpPr>
          <p:nvPr>
            <p:ph type="dt" sz="half" idx="10"/>
          </p:nvPr>
        </p:nvSpPr>
        <p:spPr/>
        <p:txBody>
          <a:bodyPr/>
          <a:lstStyle/>
          <a:p>
            <a:fld id="{742C2288-9827-4313-AB63-76533CA878C6}" type="datetime1">
              <a:rPr lang="zh-CN" altLang="en-US" smtClean="0"/>
              <a:t>2020/9/15</a:t>
            </a:fld>
            <a:endParaRPr lang="zh-CN" altLang="en-US"/>
          </a:p>
        </p:txBody>
      </p:sp>
      <p:sp>
        <p:nvSpPr>
          <p:cNvPr id="4" name="页脚占位符 3">
            <a:extLst>
              <a:ext uri="{FF2B5EF4-FFF2-40B4-BE49-F238E27FC236}">
                <a16:creationId xmlns:a16="http://schemas.microsoft.com/office/drawing/2014/main" id="{28D6217F-2789-4BB9-B5A4-7FE7350E2580}"/>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D04BBC68-F04F-49CD-A735-F0794C2BF5A2}"/>
              </a:ext>
            </a:extLst>
          </p:cNvPr>
          <p:cNvSpPr>
            <a:spLocks noGrp="1"/>
          </p:cNvSpPr>
          <p:nvPr>
            <p:ph type="sldNum" sz="quarter" idx="12"/>
          </p:nvPr>
        </p:nvSpPr>
        <p:spPr/>
        <p:txBody>
          <a:bodyPr/>
          <a:lstStyle/>
          <a:p>
            <a:fld id="{893ACD7D-9A68-44C8-A49A-4B94202CE741}" type="slidenum">
              <a:rPr lang="zh-CN" altLang="en-US" smtClean="0"/>
              <a:t>‹#›</a:t>
            </a:fld>
            <a:endParaRPr lang="zh-CN" altLang="en-US"/>
          </a:p>
        </p:txBody>
      </p:sp>
      <p:sp>
        <p:nvSpPr>
          <p:cNvPr id="6" name="矩形 5">
            <a:extLst>
              <a:ext uri="{FF2B5EF4-FFF2-40B4-BE49-F238E27FC236}">
                <a16:creationId xmlns:a16="http://schemas.microsoft.com/office/drawing/2014/main" id="{8017ECDB-A551-454D-9EA5-C5FCA96056B6}"/>
              </a:ext>
            </a:extLst>
          </p:cNvPr>
          <p:cNvSpPr/>
          <p:nvPr userDrawn="1"/>
        </p:nvSpPr>
        <p:spPr>
          <a:xfrm>
            <a:off x="0" y="365125"/>
            <a:ext cx="456676" cy="6635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连接符 6">
            <a:extLst>
              <a:ext uri="{FF2B5EF4-FFF2-40B4-BE49-F238E27FC236}">
                <a16:creationId xmlns:a16="http://schemas.microsoft.com/office/drawing/2014/main" id="{1EFF6278-CAB3-4838-9C69-D1DA1532C774}"/>
              </a:ext>
            </a:extLst>
          </p:cNvPr>
          <p:cNvCxnSpPr>
            <a:cxnSpLocks/>
          </p:cNvCxnSpPr>
          <p:nvPr userDrawn="1"/>
        </p:nvCxnSpPr>
        <p:spPr>
          <a:xfrm>
            <a:off x="660400" y="1028700"/>
            <a:ext cx="108585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286339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099C23-150D-46DF-9EE3-9C025EE5488D}"/>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D46F718-31FE-48A9-9604-F8C2FC5C880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40FA7E3-561F-4D56-81D7-E0BD68BB4DA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B7B3270-9289-47CE-85A4-627CCFE463DC}"/>
              </a:ext>
            </a:extLst>
          </p:cNvPr>
          <p:cNvSpPr>
            <a:spLocks noGrp="1"/>
          </p:cNvSpPr>
          <p:nvPr>
            <p:ph type="dt" sz="half" idx="10"/>
          </p:nvPr>
        </p:nvSpPr>
        <p:spPr/>
        <p:txBody>
          <a:bodyPr/>
          <a:lstStyle/>
          <a:p>
            <a:fld id="{BA467590-4C70-40B5-9835-B77750B544FF}" type="datetime1">
              <a:rPr lang="zh-CN" altLang="en-US" smtClean="0"/>
              <a:t>2020/9/15</a:t>
            </a:fld>
            <a:endParaRPr lang="zh-CN" altLang="en-US"/>
          </a:p>
        </p:txBody>
      </p:sp>
      <p:sp>
        <p:nvSpPr>
          <p:cNvPr id="6" name="页脚占位符 5">
            <a:extLst>
              <a:ext uri="{FF2B5EF4-FFF2-40B4-BE49-F238E27FC236}">
                <a16:creationId xmlns:a16="http://schemas.microsoft.com/office/drawing/2014/main" id="{AC34D6B4-CDED-4C96-A576-E6A65EDEBD98}"/>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FAFE92E5-7DB9-467E-B803-381E4AC23263}"/>
              </a:ext>
            </a:extLst>
          </p:cNvPr>
          <p:cNvSpPr>
            <a:spLocks noGrp="1"/>
          </p:cNvSpPr>
          <p:nvPr>
            <p:ph type="sldNum" sz="quarter" idx="12"/>
          </p:nvPr>
        </p:nvSpPr>
        <p:spPr/>
        <p:txBody>
          <a:bodyPr/>
          <a:lstStyle/>
          <a:p>
            <a:fld id="{893ACD7D-9A68-44C8-A49A-4B94202CE741}" type="slidenum">
              <a:rPr lang="zh-CN" altLang="en-US" smtClean="0"/>
              <a:t>‹#›</a:t>
            </a:fld>
            <a:endParaRPr lang="zh-CN" altLang="en-US"/>
          </a:p>
        </p:txBody>
      </p:sp>
      <p:sp>
        <p:nvSpPr>
          <p:cNvPr id="8" name="矩形 7">
            <a:extLst>
              <a:ext uri="{FF2B5EF4-FFF2-40B4-BE49-F238E27FC236}">
                <a16:creationId xmlns:a16="http://schemas.microsoft.com/office/drawing/2014/main" id="{C2239787-A866-475A-AE65-58BB20EF47A9}"/>
              </a:ext>
            </a:extLst>
          </p:cNvPr>
          <p:cNvSpPr/>
          <p:nvPr userDrawn="1"/>
        </p:nvSpPr>
        <p:spPr>
          <a:xfrm>
            <a:off x="0" y="365125"/>
            <a:ext cx="456676" cy="6635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连接符 8">
            <a:extLst>
              <a:ext uri="{FF2B5EF4-FFF2-40B4-BE49-F238E27FC236}">
                <a16:creationId xmlns:a16="http://schemas.microsoft.com/office/drawing/2014/main" id="{B681A32E-DCD7-45A9-8599-A81F4E0BDDE5}"/>
              </a:ext>
            </a:extLst>
          </p:cNvPr>
          <p:cNvCxnSpPr>
            <a:cxnSpLocks/>
          </p:cNvCxnSpPr>
          <p:nvPr userDrawn="1"/>
        </p:nvCxnSpPr>
        <p:spPr>
          <a:xfrm>
            <a:off x="660400" y="1028700"/>
            <a:ext cx="108585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582438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7B2971-0D91-41BD-9ECF-F113FDBDD5E9}"/>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713F875-4B6C-4366-BAB9-AD73B70D429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A43E2C8-4D17-43B8-B1D5-07E93CD9E8E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E01D898-F952-40E1-A8F4-A1A548FC29FF}"/>
              </a:ext>
            </a:extLst>
          </p:cNvPr>
          <p:cNvSpPr>
            <a:spLocks noGrp="1"/>
          </p:cNvSpPr>
          <p:nvPr>
            <p:ph type="dt" sz="half" idx="10"/>
          </p:nvPr>
        </p:nvSpPr>
        <p:spPr/>
        <p:txBody>
          <a:bodyPr/>
          <a:lstStyle/>
          <a:p>
            <a:fld id="{5AAB3AD6-7C66-4310-8BAE-F530923380A3}" type="datetime1">
              <a:rPr lang="zh-CN" altLang="en-US" smtClean="0"/>
              <a:t>2020/9/15</a:t>
            </a:fld>
            <a:endParaRPr lang="zh-CN" altLang="en-US"/>
          </a:p>
        </p:txBody>
      </p:sp>
      <p:sp>
        <p:nvSpPr>
          <p:cNvPr id="6" name="页脚占位符 5">
            <a:extLst>
              <a:ext uri="{FF2B5EF4-FFF2-40B4-BE49-F238E27FC236}">
                <a16:creationId xmlns:a16="http://schemas.microsoft.com/office/drawing/2014/main" id="{98A0BB52-AE4C-4C3A-9E5C-67EC2F5E1DE1}"/>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D628AE3A-DAB1-4DA9-A4AC-69F7B1CE03D6}"/>
              </a:ext>
            </a:extLst>
          </p:cNvPr>
          <p:cNvSpPr>
            <a:spLocks noGrp="1"/>
          </p:cNvSpPr>
          <p:nvPr>
            <p:ph type="sldNum" sz="quarter" idx="12"/>
          </p:nvPr>
        </p:nvSpPr>
        <p:spPr/>
        <p:txBody>
          <a:bodyPr/>
          <a:lstStyle/>
          <a:p>
            <a:fld id="{893ACD7D-9A68-44C8-A49A-4B94202CE741}" type="slidenum">
              <a:rPr lang="zh-CN" altLang="en-US" smtClean="0"/>
              <a:t>‹#›</a:t>
            </a:fld>
            <a:endParaRPr lang="zh-CN" altLang="en-US"/>
          </a:p>
        </p:txBody>
      </p:sp>
      <p:sp>
        <p:nvSpPr>
          <p:cNvPr id="8" name="矩形 7">
            <a:extLst>
              <a:ext uri="{FF2B5EF4-FFF2-40B4-BE49-F238E27FC236}">
                <a16:creationId xmlns:a16="http://schemas.microsoft.com/office/drawing/2014/main" id="{7FC2FE07-D1F1-48A8-AFC2-F7858B045E8A}"/>
              </a:ext>
            </a:extLst>
          </p:cNvPr>
          <p:cNvSpPr/>
          <p:nvPr userDrawn="1"/>
        </p:nvSpPr>
        <p:spPr>
          <a:xfrm>
            <a:off x="0" y="365125"/>
            <a:ext cx="456676" cy="6635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连接符 8">
            <a:extLst>
              <a:ext uri="{FF2B5EF4-FFF2-40B4-BE49-F238E27FC236}">
                <a16:creationId xmlns:a16="http://schemas.microsoft.com/office/drawing/2014/main" id="{D6962632-48FC-4A14-B896-B0AFDF3D3F8A}"/>
              </a:ext>
            </a:extLst>
          </p:cNvPr>
          <p:cNvCxnSpPr>
            <a:cxnSpLocks/>
          </p:cNvCxnSpPr>
          <p:nvPr userDrawn="1"/>
        </p:nvCxnSpPr>
        <p:spPr>
          <a:xfrm>
            <a:off x="660400" y="1028700"/>
            <a:ext cx="108585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427136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3DF791-8627-4AEA-B482-26BE4E668620}"/>
              </a:ext>
            </a:extLst>
          </p:cNvPr>
          <p:cNvSpPr>
            <a:spLocks noGrp="1"/>
          </p:cNvSpPr>
          <p:nvPr>
            <p:ph type="title"/>
          </p:nvPr>
        </p:nvSpPr>
        <p:spPr/>
        <p:txBody>
          <a:bodyPr/>
          <a:lstStyle>
            <a:lvl1pPr>
              <a:defRPr b="1"/>
            </a:lvl1pPr>
          </a:lstStyle>
          <a:p>
            <a:r>
              <a:rPr lang="zh-CN" altLang="en-US" dirty="0"/>
              <a:t>单击此处编辑母版标题样式</a:t>
            </a:r>
          </a:p>
        </p:txBody>
      </p:sp>
      <p:sp>
        <p:nvSpPr>
          <p:cNvPr id="3" name="竖排文字占位符 2">
            <a:extLst>
              <a:ext uri="{FF2B5EF4-FFF2-40B4-BE49-F238E27FC236}">
                <a16:creationId xmlns:a16="http://schemas.microsoft.com/office/drawing/2014/main" id="{A267BA13-FA8F-46CF-845B-2D723B92FC4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E9577E5-55B8-476C-BA92-96E7AE0AD21C}"/>
              </a:ext>
            </a:extLst>
          </p:cNvPr>
          <p:cNvSpPr>
            <a:spLocks noGrp="1"/>
          </p:cNvSpPr>
          <p:nvPr>
            <p:ph type="dt" sz="half" idx="10"/>
          </p:nvPr>
        </p:nvSpPr>
        <p:spPr/>
        <p:txBody>
          <a:bodyPr/>
          <a:lstStyle/>
          <a:p>
            <a:fld id="{997C7737-0360-4040-B6EA-6F5EA51BA7EA}" type="datetime1">
              <a:rPr lang="zh-CN" altLang="en-US" smtClean="0"/>
              <a:t>2020/9/15</a:t>
            </a:fld>
            <a:endParaRPr lang="zh-CN" altLang="en-US"/>
          </a:p>
        </p:txBody>
      </p:sp>
      <p:sp>
        <p:nvSpPr>
          <p:cNvPr id="5" name="页脚占位符 4">
            <a:extLst>
              <a:ext uri="{FF2B5EF4-FFF2-40B4-BE49-F238E27FC236}">
                <a16:creationId xmlns:a16="http://schemas.microsoft.com/office/drawing/2014/main" id="{3730B12C-FEC5-4B3F-ADA5-5261B992C5D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A451663-0399-4E3D-ABB1-1C87EF4C9512}"/>
              </a:ext>
            </a:extLst>
          </p:cNvPr>
          <p:cNvSpPr>
            <a:spLocks noGrp="1"/>
          </p:cNvSpPr>
          <p:nvPr>
            <p:ph type="sldNum" sz="quarter" idx="12"/>
          </p:nvPr>
        </p:nvSpPr>
        <p:spPr/>
        <p:txBody>
          <a:bodyPr/>
          <a:lstStyle/>
          <a:p>
            <a:fld id="{893ACD7D-9A68-44C8-A49A-4B94202CE741}" type="slidenum">
              <a:rPr lang="zh-CN" altLang="en-US" smtClean="0"/>
              <a:t>‹#›</a:t>
            </a:fld>
            <a:endParaRPr lang="zh-CN" altLang="en-US"/>
          </a:p>
        </p:txBody>
      </p:sp>
      <p:sp>
        <p:nvSpPr>
          <p:cNvPr id="7" name="矩形 6">
            <a:extLst>
              <a:ext uri="{FF2B5EF4-FFF2-40B4-BE49-F238E27FC236}">
                <a16:creationId xmlns:a16="http://schemas.microsoft.com/office/drawing/2014/main" id="{98E1C8E6-0F39-458C-AC29-F60350E42F03}"/>
              </a:ext>
            </a:extLst>
          </p:cNvPr>
          <p:cNvSpPr/>
          <p:nvPr userDrawn="1"/>
        </p:nvSpPr>
        <p:spPr>
          <a:xfrm>
            <a:off x="0" y="365125"/>
            <a:ext cx="456676" cy="6635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接连接符 7">
            <a:extLst>
              <a:ext uri="{FF2B5EF4-FFF2-40B4-BE49-F238E27FC236}">
                <a16:creationId xmlns:a16="http://schemas.microsoft.com/office/drawing/2014/main" id="{C038F443-9112-42F7-B7D8-0C77CCAA15BA}"/>
              </a:ext>
            </a:extLst>
          </p:cNvPr>
          <p:cNvCxnSpPr>
            <a:cxnSpLocks/>
          </p:cNvCxnSpPr>
          <p:nvPr userDrawn="1"/>
        </p:nvCxnSpPr>
        <p:spPr>
          <a:xfrm>
            <a:off x="660400" y="1028700"/>
            <a:ext cx="108585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47405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5E15CE81-0E60-4B57-96D3-1F8AD3DAB961}"/>
              </a:ext>
            </a:extLst>
          </p:cNvPr>
          <p:cNvSpPr>
            <a:spLocks noGrp="1"/>
          </p:cNvSpPr>
          <p:nvPr>
            <p:ph type="title"/>
          </p:nvPr>
        </p:nvSpPr>
        <p:spPr>
          <a:xfrm>
            <a:off x="831850" y="196197"/>
            <a:ext cx="10515600" cy="781268"/>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32A208A5-1F6A-4739-8EB2-20A3F17B22DC}"/>
              </a:ext>
            </a:extLst>
          </p:cNvPr>
          <p:cNvSpPr>
            <a:spLocks noGrp="1"/>
          </p:cNvSpPr>
          <p:nvPr>
            <p:ph type="body" idx="1"/>
          </p:nvPr>
        </p:nvSpPr>
        <p:spPr>
          <a:xfrm>
            <a:off x="838200" y="1284900"/>
            <a:ext cx="10515600" cy="4892063"/>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4" name="日期占位符 3">
            <a:extLst>
              <a:ext uri="{FF2B5EF4-FFF2-40B4-BE49-F238E27FC236}">
                <a16:creationId xmlns:a16="http://schemas.microsoft.com/office/drawing/2014/main" id="{E4393595-308D-42F3-9AC5-AABCCADDB71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4C523F4-DBD5-4E8C-9AB4-4EAFCEB7AA98}" type="datetime1">
              <a:rPr lang="zh-CN" altLang="en-US" smtClean="0"/>
              <a:t>2020/9/15</a:t>
            </a:fld>
            <a:endParaRPr lang="zh-CN" altLang="en-US"/>
          </a:p>
        </p:txBody>
      </p:sp>
      <p:sp>
        <p:nvSpPr>
          <p:cNvPr id="5" name="页脚占位符 4">
            <a:extLst>
              <a:ext uri="{FF2B5EF4-FFF2-40B4-BE49-F238E27FC236}">
                <a16:creationId xmlns:a16="http://schemas.microsoft.com/office/drawing/2014/main" id="{D92A30BE-EF0D-4E12-BF00-4F4DF7E2405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D8042A54-3833-4C76-8A16-AD3888DFE83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93ACD7D-9A68-44C8-A49A-4B94202CE741}" type="slidenum">
              <a:rPr lang="zh-CN" altLang="en-US" smtClean="0"/>
              <a:t>‹#›</a:t>
            </a:fld>
            <a:endParaRPr lang="zh-CN" altLang="en-US"/>
          </a:p>
        </p:txBody>
      </p:sp>
      <p:cxnSp>
        <p:nvCxnSpPr>
          <p:cNvPr id="9" name="直接连接符 8">
            <a:extLst>
              <a:ext uri="{FF2B5EF4-FFF2-40B4-BE49-F238E27FC236}">
                <a16:creationId xmlns:a16="http://schemas.microsoft.com/office/drawing/2014/main" id="{C9E44AAB-F96B-4A6E-BE41-D4014D6D0B15}"/>
              </a:ext>
            </a:extLst>
          </p:cNvPr>
          <p:cNvCxnSpPr>
            <a:cxnSpLocks/>
          </p:cNvCxnSpPr>
          <p:nvPr userDrawn="1"/>
        </p:nvCxnSpPr>
        <p:spPr>
          <a:xfrm>
            <a:off x="660400" y="6318357"/>
            <a:ext cx="108585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5071932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6" r:id="rId7"/>
    <p:sldLayoutId id="2147483657" r:id="rId8"/>
    <p:sldLayoutId id="2147483658" r:id="rId9"/>
    <p:sldLayoutId id="2147483659" r:id="rId10"/>
    <p:sldLayoutId id="2147483660" r:id="rId11"/>
  </p:sldLayoutIdLst>
  <p:hf hdr="0" ftr="0" dt="0"/>
  <p:txStyles>
    <p:title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baseline="0">
          <a:solidFill>
            <a:schemeClr val="tx1"/>
          </a:solidFill>
          <a:latin typeface="Arial "/>
          <a:ea typeface="+mn-ea"/>
          <a:cs typeface="+mn-cs"/>
        </a:defRPr>
      </a:lvl1pPr>
      <a:lvl2pPr marL="914400" indent="-457200" algn="l" defTabSz="914400" rtl="0" eaLnBrk="1" latinLnBrk="0" hangingPunct="1">
        <a:lnSpc>
          <a:spcPct val="90000"/>
        </a:lnSpc>
        <a:spcBef>
          <a:spcPts val="500"/>
        </a:spcBef>
        <a:buClr>
          <a:srgbClr val="FFC000"/>
        </a:buClr>
        <a:buSzPct val="80000"/>
        <a:buFont typeface="Wingdings" panose="05000000000000000000" pitchFamily="2" charset="2"/>
        <a:buChar char="p"/>
        <a:defRPr sz="2400" kern="1200" baseline="0">
          <a:solidFill>
            <a:schemeClr val="tx1"/>
          </a:solidFill>
          <a:latin typeface="Arial "/>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Arial "/>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baseline="0">
          <a:solidFill>
            <a:schemeClr val="tx1"/>
          </a:solidFill>
          <a:latin typeface="Arial "/>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8.png"/><Relationship Id="rId4" Type="http://schemas.openxmlformats.org/officeDocument/2006/relationships/notesSlide" Target="../notesSlides/notesSlide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8.png"/><Relationship Id="rId4" Type="http://schemas.openxmlformats.org/officeDocument/2006/relationships/notesSlide" Target="../notesSlides/notesSlide1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12.png"/><Relationship Id="rId4" Type="http://schemas.openxmlformats.org/officeDocument/2006/relationships/notesSlide" Target="../notesSlides/notesSlide1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a:extLst>
              <a:ext uri="{FF2B5EF4-FFF2-40B4-BE49-F238E27FC236}">
                <a16:creationId xmlns:a16="http://schemas.microsoft.com/office/drawing/2014/main" id="{36ECB81E-B981-4CEF-8356-442322CDFB32}"/>
              </a:ext>
            </a:extLst>
          </p:cNvPr>
          <p:cNvSpPr>
            <a:spLocks noGrp="1"/>
          </p:cNvSpPr>
          <p:nvPr>
            <p:ph type="subTitle" idx="1"/>
          </p:nvPr>
        </p:nvSpPr>
        <p:spPr/>
        <p:txBody>
          <a:bodyPr>
            <a:normAutofit/>
          </a:bodyPr>
          <a:lstStyle/>
          <a:p>
            <a:r>
              <a:rPr lang="zh-CN" altLang="en-US" sz="4400" b="1" dirty="0">
                <a:latin typeface="+mj-lt"/>
              </a:rPr>
              <a:t>第</a:t>
            </a:r>
            <a:r>
              <a:rPr lang="en-US" altLang="zh-CN" sz="4400" b="1" dirty="0">
                <a:latin typeface="+mj-lt"/>
              </a:rPr>
              <a:t>3</a:t>
            </a:r>
            <a:r>
              <a:rPr lang="zh-CN" altLang="en-US" sz="4400" b="1" dirty="0">
                <a:latin typeface="+mj-lt"/>
              </a:rPr>
              <a:t>章 启发式搜索</a:t>
            </a:r>
          </a:p>
        </p:txBody>
      </p:sp>
      <p:sp>
        <p:nvSpPr>
          <p:cNvPr id="4" name="矩形 3">
            <a:extLst>
              <a:ext uri="{FF2B5EF4-FFF2-40B4-BE49-F238E27FC236}">
                <a16:creationId xmlns:a16="http://schemas.microsoft.com/office/drawing/2014/main" id="{3A1E15C6-FABD-4599-BFF7-BD702059E644}"/>
              </a:ext>
            </a:extLst>
          </p:cNvPr>
          <p:cNvSpPr/>
          <p:nvPr/>
        </p:nvSpPr>
        <p:spPr>
          <a:xfrm>
            <a:off x="1450931" y="898742"/>
            <a:ext cx="9290137" cy="2376814"/>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7200" dirty="0"/>
              <a:t>人工智能原理</a:t>
            </a:r>
          </a:p>
        </p:txBody>
      </p:sp>
    </p:spTree>
    <p:extLst>
      <p:ext uri="{BB962C8B-B14F-4D97-AF65-F5344CB8AC3E}">
        <p14:creationId xmlns:p14="http://schemas.microsoft.com/office/powerpoint/2010/main" val="16879261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5FB102-B109-41DC-8E93-7A81E0DC9761}"/>
              </a:ext>
            </a:extLst>
          </p:cNvPr>
          <p:cNvSpPr>
            <a:spLocks noGrp="1"/>
          </p:cNvSpPr>
          <p:nvPr>
            <p:ph type="title"/>
          </p:nvPr>
        </p:nvSpPr>
        <p:spPr/>
        <p:txBody>
          <a:bodyPr/>
          <a:lstStyle/>
          <a:p>
            <a:endParaRPr lang="zh-CN" altLang="en-US"/>
          </a:p>
        </p:txBody>
      </p:sp>
      <p:sp>
        <p:nvSpPr>
          <p:cNvPr id="4" name="灯片编号占位符 3">
            <a:extLst>
              <a:ext uri="{FF2B5EF4-FFF2-40B4-BE49-F238E27FC236}">
                <a16:creationId xmlns:a16="http://schemas.microsoft.com/office/drawing/2014/main" id="{B2B9AF1F-19D2-4A42-AE48-86B9EA61958D}"/>
              </a:ext>
            </a:extLst>
          </p:cNvPr>
          <p:cNvSpPr>
            <a:spLocks noGrp="1"/>
          </p:cNvSpPr>
          <p:nvPr>
            <p:ph type="sldNum" sz="quarter" idx="12"/>
          </p:nvPr>
        </p:nvSpPr>
        <p:spPr/>
        <p:txBody>
          <a:bodyPr/>
          <a:lstStyle/>
          <a:p>
            <a:fld id="{893ACD7D-9A68-44C8-A49A-4B94202CE741}" type="slidenum">
              <a:rPr lang="zh-CN" altLang="en-US" smtClean="0"/>
              <a:t>10</a:t>
            </a:fld>
            <a:endParaRPr lang="zh-CN" altLang="en-US"/>
          </a:p>
        </p:txBody>
      </p:sp>
      <p:grpSp>
        <p:nvGrpSpPr>
          <p:cNvPr id="5" name="Group 20332">
            <a:extLst>
              <a:ext uri="{FF2B5EF4-FFF2-40B4-BE49-F238E27FC236}">
                <a16:creationId xmlns:a16="http://schemas.microsoft.com/office/drawing/2014/main" id="{5846727D-D547-41B5-BD90-21D2C4195333}"/>
              </a:ext>
            </a:extLst>
          </p:cNvPr>
          <p:cNvGrpSpPr/>
          <p:nvPr/>
        </p:nvGrpSpPr>
        <p:grpSpPr>
          <a:xfrm>
            <a:off x="2742882" y="1087546"/>
            <a:ext cx="6693535" cy="1328748"/>
            <a:chOff x="0" y="0"/>
            <a:chExt cx="6694005" cy="1329039"/>
          </a:xfrm>
        </p:grpSpPr>
        <p:sp>
          <p:nvSpPr>
            <p:cNvPr id="6" name="Shape 555">
              <a:extLst>
                <a:ext uri="{FF2B5EF4-FFF2-40B4-BE49-F238E27FC236}">
                  <a16:creationId xmlns:a16="http://schemas.microsoft.com/office/drawing/2014/main" id="{09534155-D387-4069-B271-749659ED290B}"/>
                </a:ext>
              </a:extLst>
            </p:cNvPr>
            <p:cNvSpPr/>
            <p:nvPr/>
          </p:nvSpPr>
          <p:spPr>
            <a:xfrm>
              <a:off x="588759" y="261494"/>
              <a:ext cx="2629879" cy="570152"/>
            </a:xfrm>
            <a:custGeom>
              <a:avLst/>
              <a:gdLst/>
              <a:ahLst/>
              <a:cxnLst/>
              <a:rect l="0" t="0" r="0" b="0"/>
              <a:pathLst>
                <a:path w="2629879" h="570152">
                  <a:moveTo>
                    <a:pt x="0" y="570152"/>
                  </a:moveTo>
                  <a:lnTo>
                    <a:pt x="2629879" y="0"/>
                  </a:lnTo>
                </a:path>
              </a:pathLst>
            </a:custGeom>
            <a:ln w="0" cap="flat">
              <a:miter lim="127000"/>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7" name="Shape 556">
              <a:extLst>
                <a:ext uri="{FF2B5EF4-FFF2-40B4-BE49-F238E27FC236}">
                  <a16:creationId xmlns:a16="http://schemas.microsoft.com/office/drawing/2014/main" id="{9595E512-E342-4403-A39F-D291EEF6A016}"/>
                </a:ext>
              </a:extLst>
            </p:cNvPr>
            <p:cNvSpPr/>
            <p:nvPr/>
          </p:nvSpPr>
          <p:spPr>
            <a:xfrm>
              <a:off x="3218637" y="261494"/>
              <a:ext cx="741210" cy="570154"/>
            </a:xfrm>
            <a:custGeom>
              <a:avLst/>
              <a:gdLst/>
              <a:ahLst/>
              <a:cxnLst/>
              <a:rect l="0" t="0" r="0" b="0"/>
              <a:pathLst>
                <a:path w="741210" h="570154">
                  <a:moveTo>
                    <a:pt x="0" y="0"/>
                  </a:moveTo>
                  <a:lnTo>
                    <a:pt x="741210" y="570154"/>
                  </a:lnTo>
                </a:path>
              </a:pathLst>
            </a:custGeom>
            <a:ln w="0" cap="flat">
              <a:miter lim="127000"/>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8" name="Shape 557">
              <a:extLst>
                <a:ext uri="{FF2B5EF4-FFF2-40B4-BE49-F238E27FC236}">
                  <a16:creationId xmlns:a16="http://schemas.microsoft.com/office/drawing/2014/main" id="{CA15430C-28E8-4118-929C-7F8A46B7761E}"/>
                </a:ext>
              </a:extLst>
            </p:cNvPr>
            <p:cNvSpPr/>
            <p:nvPr/>
          </p:nvSpPr>
          <p:spPr>
            <a:xfrm>
              <a:off x="3218637" y="261494"/>
              <a:ext cx="3021850" cy="570155"/>
            </a:xfrm>
            <a:custGeom>
              <a:avLst/>
              <a:gdLst/>
              <a:ahLst/>
              <a:cxnLst/>
              <a:rect l="0" t="0" r="0" b="0"/>
              <a:pathLst>
                <a:path w="3021850" h="570155">
                  <a:moveTo>
                    <a:pt x="0" y="0"/>
                  </a:moveTo>
                  <a:lnTo>
                    <a:pt x="3021850" y="570155"/>
                  </a:lnTo>
                </a:path>
              </a:pathLst>
            </a:custGeom>
            <a:ln w="0" cap="flat">
              <a:miter lim="127000"/>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9" name="Shape 559">
              <a:extLst>
                <a:ext uri="{FF2B5EF4-FFF2-40B4-BE49-F238E27FC236}">
                  <a16:creationId xmlns:a16="http://schemas.microsoft.com/office/drawing/2014/main" id="{2B3133EB-4C60-423F-84F6-87401CC5341D}"/>
                </a:ext>
              </a:extLst>
            </p:cNvPr>
            <p:cNvSpPr/>
            <p:nvPr/>
          </p:nvSpPr>
          <p:spPr>
            <a:xfrm>
              <a:off x="5810250" y="833858"/>
              <a:ext cx="883755" cy="256579"/>
            </a:xfrm>
            <a:custGeom>
              <a:avLst/>
              <a:gdLst/>
              <a:ahLst/>
              <a:cxnLst/>
              <a:rect l="0" t="0" r="0" b="0"/>
              <a:pathLst>
                <a:path w="883755" h="256579">
                  <a:moveTo>
                    <a:pt x="883755" y="128296"/>
                  </a:moveTo>
                  <a:cubicBezTo>
                    <a:pt x="883755" y="57443"/>
                    <a:pt x="685915" y="0"/>
                    <a:pt x="441871" y="0"/>
                  </a:cubicBezTo>
                  <a:cubicBezTo>
                    <a:pt x="197828" y="0"/>
                    <a:pt x="0" y="57442"/>
                    <a:pt x="0" y="128296"/>
                  </a:cubicBezTo>
                  <a:cubicBezTo>
                    <a:pt x="0" y="199136"/>
                    <a:pt x="197827" y="256578"/>
                    <a:pt x="441871" y="256578"/>
                  </a:cubicBezTo>
                  <a:cubicBezTo>
                    <a:pt x="685914" y="256579"/>
                    <a:pt x="883755" y="199136"/>
                    <a:pt x="883755" y="128296"/>
                  </a:cubicBezTo>
                  <a:close/>
                </a:path>
              </a:pathLst>
            </a:custGeom>
            <a:ln w="0" cap="flat">
              <a:miter lim="127000"/>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10" name="Rectangle 560">
              <a:extLst>
                <a:ext uri="{FF2B5EF4-FFF2-40B4-BE49-F238E27FC236}">
                  <a16:creationId xmlns:a16="http://schemas.microsoft.com/office/drawing/2014/main" id="{A5BE3A86-5D36-40B0-BF0D-3B5BB5E5F30B}"/>
                </a:ext>
              </a:extLst>
            </p:cNvPr>
            <p:cNvSpPr/>
            <p:nvPr/>
          </p:nvSpPr>
          <p:spPr>
            <a:xfrm>
              <a:off x="6019546" y="897069"/>
              <a:ext cx="584420" cy="190751"/>
            </a:xfrm>
            <a:prstGeom prst="rect">
              <a:avLst/>
            </a:prstGeom>
            <a:ln>
              <a:noFill/>
            </a:ln>
          </p:spPr>
          <p:txBody>
            <a:bodyPr vert="horz" lIns="0" tIns="0" rIns="0" bIns="0" rtlCol="0">
              <a:noAutofit/>
            </a:bodyPr>
            <a:lstStyle/>
            <a:p>
              <a:pPr marL="6350" indent="-6350">
                <a:lnSpc>
                  <a:spcPct val="107000"/>
                </a:lnSpc>
                <a:spcAft>
                  <a:spcPts val="800"/>
                </a:spcAft>
              </a:pPr>
              <a:r>
                <a:rPr lang="en-US" sz="1200" kern="100">
                  <a:solidFill>
                    <a:srgbClr val="000000"/>
                  </a:solidFill>
                  <a:effectLst/>
                  <a:latin typeface="Arial" panose="020B0604020202020204" pitchFamily="34" charset="0"/>
                  <a:ea typeface="Arial" panose="020B0604020202020204" pitchFamily="34" charset="0"/>
                </a:rPr>
                <a:t>Zerind</a:t>
              </a:r>
              <a:endParaRPr lang="zh-CN" sz="2050" kern="100">
                <a:solidFill>
                  <a:srgbClr val="000000"/>
                </a:solidFill>
                <a:effectLst/>
                <a:latin typeface="Calibri" panose="020F0502020204030204" pitchFamily="34" charset="0"/>
                <a:ea typeface="Calibri" panose="020F0502020204030204" pitchFamily="34" charset="0"/>
              </a:endParaRPr>
            </a:p>
          </p:txBody>
        </p:sp>
        <p:sp>
          <p:nvSpPr>
            <p:cNvPr id="11" name="Shape 561">
              <a:extLst>
                <a:ext uri="{FF2B5EF4-FFF2-40B4-BE49-F238E27FC236}">
                  <a16:creationId xmlns:a16="http://schemas.microsoft.com/office/drawing/2014/main" id="{260F8AF4-DD58-4F0F-8D4A-6E57915113BF}"/>
                </a:ext>
              </a:extLst>
            </p:cNvPr>
            <p:cNvSpPr/>
            <p:nvPr/>
          </p:nvSpPr>
          <p:spPr>
            <a:xfrm>
              <a:off x="2752294" y="0"/>
              <a:ext cx="883742" cy="256579"/>
            </a:xfrm>
            <a:custGeom>
              <a:avLst/>
              <a:gdLst/>
              <a:ahLst/>
              <a:cxnLst/>
              <a:rect l="0" t="0" r="0" b="0"/>
              <a:pathLst>
                <a:path w="883742" h="256579">
                  <a:moveTo>
                    <a:pt x="441871" y="0"/>
                  </a:moveTo>
                  <a:cubicBezTo>
                    <a:pt x="685914" y="0"/>
                    <a:pt x="883742" y="57443"/>
                    <a:pt x="883742" y="128283"/>
                  </a:cubicBezTo>
                  <a:cubicBezTo>
                    <a:pt x="883742" y="199137"/>
                    <a:pt x="685914" y="256579"/>
                    <a:pt x="441871" y="256579"/>
                  </a:cubicBezTo>
                  <a:cubicBezTo>
                    <a:pt x="197827" y="256579"/>
                    <a:pt x="0" y="199136"/>
                    <a:pt x="0" y="128283"/>
                  </a:cubicBezTo>
                  <a:cubicBezTo>
                    <a:pt x="0" y="57443"/>
                    <a:pt x="197827" y="0"/>
                    <a:pt x="441871" y="0"/>
                  </a:cubicBezTo>
                  <a:close/>
                </a:path>
              </a:pathLst>
            </a:custGeom>
            <a:ln w="0" cap="flat">
              <a:miter lim="127000"/>
            </a:ln>
          </p:spPr>
          <p:style>
            <a:lnRef idx="0">
              <a:srgbClr val="000000">
                <a:alpha val="0"/>
              </a:srgbClr>
            </a:lnRef>
            <a:fillRef idx="1">
              <a:srgbClr val="BFBFBF"/>
            </a:fillRef>
            <a:effectRef idx="0">
              <a:scrgbClr r="0" g="0" b="0"/>
            </a:effectRef>
            <a:fontRef idx="none"/>
          </p:style>
          <p:txBody>
            <a:bodyPr/>
            <a:lstStyle/>
            <a:p>
              <a:endParaRPr lang="zh-CN" altLang="en-US"/>
            </a:p>
          </p:txBody>
        </p:sp>
        <p:sp>
          <p:nvSpPr>
            <p:cNvPr id="12" name="Shape 562">
              <a:extLst>
                <a:ext uri="{FF2B5EF4-FFF2-40B4-BE49-F238E27FC236}">
                  <a16:creationId xmlns:a16="http://schemas.microsoft.com/office/drawing/2014/main" id="{FCA2515A-1FBA-4ADA-B1C1-29E781DC4004}"/>
                </a:ext>
              </a:extLst>
            </p:cNvPr>
            <p:cNvSpPr/>
            <p:nvPr/>
          </p:nvSpPr>
          <p:spPr>
            <a:xfrm>
              <a:off x="2752294" y="0"/>
              <a:ext cx="883742" cy="256579"/>
            </a:xfrm>
            <a:custGeom>
              <a:avLst/>
              <a:gdLst/>
              <a:ahLst/>
              <a:cxnLst/>
              <a:rect l="0" t="0" r="0" b="0"/>
              <a:pathLst>
                <a:path w="883742" h="256579">
                  <a:moveTo>
                    <a:pt x="883742" y="128283"/>
                  </a:moveTo>
                  <a:cubicBezTo>
                    <a:pt x="883742" y="57443"/>
                    <a:pt x="685914" y="0"/>
                    <a:pt x="441871" y="0"/>
                  </a:cubicBezTo>
                  <a:cubicBezTo>
                    <a:pt x="197827" y="0"/>
                    <a:pt x="0" y="57443"/>
                    <a:pt x="0" y="128283"/>
                  </a:cubicBezTo>
                  <a:cubicBezTo>
                    <a:pt x="0" y="199136"/>
                    <a:pt x="197827" y="256579"/>
                    <a:pt x="441871" y="256579"/>
                  </a:cubicBezTo>
                  <a:cubicBezTo>
                    <a:pt x="685914" y="256579"/>
                    <a:pt x="883742" y="199137"/>
                    <a:pt x="883742" y="128283"/>
                  </a:cubicBezTo>
                  <a:close/>
                </a:path>
              </a:pathLst>
            </a:custGeom>
            <a:ln w="0" cap="flat">
              <a:miter lim="127000"/>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13" name="Rectangle 563">
              <a:extLst>
                <a:ext uri="{FF2B5EF4-FFF2-40B4-BE49-F238E27FC236}">
                  <a16:creationId xmlns:a16="http://schemas.microsoft.com/office/drawing/2014/main" id="{E913E774-FE30-47D1-8840-B8E939BE2DCE}"/>
                </a:ext>
              </a:extLst>
            </p:cNvPr>
            <p:cNvSpPr/>
            <p:nvPr/>
          </p:nvSpPr>
          <p:spPr>
            <a:xfrm>
              <a:off x="3026207" y="63210"/>
              <a:ext cx="435530" cy="190751"/>
            </a:xfrm>
            <a:prstGeom prst="rect">
              <a:avLst/>
            </a:prstGeom>
            <a:ln>
              <a:noFill/>
            </a:ln>
          </p:spPr>
          <p:txBody>
            <a:bodyPr vert="horz" lIns="0" tIns="0" rIns="0" bIns="0" rtlCol="0">
              <a:noAutofit/>
            </a:bodyPr>
            <a:lstStyle/>
            <a:p>
              <a:pPr marL="6350" indent="-6350">
                <a:lnSpc>
                  <a:spcPct val="107000"/>
                </a:lnSpc>
                <a:spcAft>
                  <a:spcPts val="800"/>
                </a:spcAft>
              </a:pPr>
              <a:r>
                <a:rPr lang="en-US" sz="1200" kern="100">
                  <a:solidFill>
                    <a:srgbClr val="000000"/>
                  </a:solidFill>
                  <a:effectLst/>
                  <a:latin typeface="Arial" panose="020B0604020202020204" pitchFamily="34" charset="0"/>
                  <a:ea typeface="Arial" panose="020B0604020202020204" pitchFamily="34" charset="0"/>
                </a:rPr>
                <a:t>Arad</a:t>
              </a:r>
              <a:endParaRPr lang="zh-CN" sz="2050" kern="100">
                <a:solidFill>
                  <a:srgbClr val="000000"/>
                </a:solidFill>
                <a:effectLst/>
                <a:latin typeface="Calibri" panose="020F0502020204030204" pitchFamily="34" charset="0"/>
                <a:ea typeface="Calibri" panose="020F0502020204030204" pitchFamily="34" charset="0"/>
              </a:endParaRPr>
            </a:p>
          </p:txBody>
        </p:sp>
        <p:sp>
          <p:nvSpPr>
            <p:cNvPr id="14" name="Shape 565">
              <a:extLst>
                <a:ext uri="{FF2B5EF4-FFF2-40B4-BE49-F238E27FC236}">
                  <a16:creationId xmlns:a16="http://schemas.microsoft.com/office/drawing/2014/main" id="{33A69480-80AD-430E-A9C2-8C5F676C7FD0}"/>
                </a:ext>
              </a:extLst>
            </p:cNvPr>
            <p:cNvSpPr/>
            <p:nvPr/>
          </p:nvSpPr>
          <p:spPr>
            <a:xfrm>
              <a:off x="143128" y="833856"/>
              <a:ext cx="883755" cy="256579"/>
            </a:xfrm>
            <a:custGeom>
              <a:avLst/>
              <a:gdLst/>
              <a:ahLst/>
              <a:cxnLst/>
              <a:rect l="0" t="0" r="0" b="0"/>
              <a:pathLst>
                <a:path w="883755" h="256579">
                  <a:moveTo>
                    <a:pt x="883755" y="128296"/>
                  </a:moveTo>
                  <a:cubicBezTo>
                    <a:pt x="883755" y="57443"/>
                    <a:pt x="685927" y="0"/>
                    <a:pt x="441884" y="0"/>
                  </a:cubicBezTo>
                  <a:cubicBezTo>
                    <a:pt x="197841" y="0"/>
                    <a:pt x="0" y="57442"/>
                    <a:pt x="0" y="128296"/>
                  </a:cubicBezTo>
                  <a:cubicBezTo>
                    <a:pt x="0" y="199136"/>
                    <a:pt x="197841" y="256578"/>
                    <a:pt x="441884" y="256578"/>
                  </a:cubicBezTo>
                  <a:cubicBezTo>
                    <a:pt x="685927" y="256579"/>
                    <a:pt x="883755" y="199136"/>
                    <a:pt x="883755" y="128296"/>
                  </a:cubicBezTo>
                  <a:close/>
                </a:path>
              </a:pathLst>
            </a:custGeom>
            <a:ln w="0" cap="flat">
              <a:miter lim="127000"/>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15" name="Rectangle 566">
              <a:extLst>
                <a:ext uri="{FF2B5EF4-FFF2-40B4-BE49-F238E27FC236}">
                  <a16:creationId xmlns:a16="http://schemas.microsoft.com/office/drawing/2014/main" id="{03CAAA9D-3006-4B3A-8C31-280747DDA8D3}"/>
                </a:ext>
              </a:extLst>
            </p:cNvPr>
            <p:cNvSpPr/>
            <p:nvPr/>
          </p:nvSpPr>
          <p:spPr>
            <a:xfrm>
              <a:off x="410578" y="897079"/>
              <a:ext cx="458421" cy="190751"/>
            </a:xfrm>
            <a:prstGeom prst="rect">
              <a:avLst/>
            </a:prstGeom>
            <a:ln>
              <a:noFill/>
            </a:ln>
          </p:spPr>
          <p:txBody>
            <a:bodyPr vert="horz" lIns="0" tIns="0" rIns="0" bIns="0" rtlCol="0">
              <a:noAutofit/>
            </a:bodyPr>
            <a:lstStyle/>
            <a:p>
              <a:pPr marL="6350" indent="-6350">
                <a:lnSpc>
                  <a:spcPct val="107000"/>
                </a:lnSpc>
                <a:spcAft>
                  <a:spcPts val="800"/>
                </a:spcAft>
              </a:pPr>
              <a:r>
                <a:rPr lang="en-US" sz="1200" kern="100">
                  <a:solidFill>
                    <a:srgbClr val="000000"/>
                  </a:solidFill>
                  <a:effectLst/>
                  <a:latin typeface="Arial" panose="020B0604020202020204" pitchFamily="34" charset="0"/>
                  <a:ea typeface="Arial" panose="020B0604020202020204" pitchFamily="34" charset="0"/>
                </a:rPr>
                <a:t>Sibiu</a:t>
              </a:r>
              <a:endParaRPr lang="zh-CN" sz="2050" kern="100">
                <a:solidFill>
                  <a:srgbClr val="000000"/>
                </a:solidFill>
                <a:effectLst/>
                <a:latin typeface="Calibri" panose="020F0502020204030204" pitchFamily="34" charset="0"/>
                <a:ea typeface="Calibri" panose="020F0502020204030204" pitchFamily="34" charset="0"/>
              </a:endParaRPr>
            </a:p>
          </p:txBody>
        </p:sp>
        <p:sp>
          <p:nvSpPr>
            <p:cNvPr id="16" name="Shape 568">
              <a:extLst>
                <a:ext uri="{FF2B5EF4-FFF2-40B4-BE49-F238E27FC236}">
                  <a16:creationId xmlns:a16="http://schemas.microsoft.com/office/drawing/2014/main" id="{62D6D468-7B4E-419C-9E55-E93A52424FD7}"/>
                </a:ext>
              </a:extLst>
            </p:cNvPr>
            <p:cNvSpPr/>
            <p:nvPr/>
          </p:nvSpPr>
          <p:spPr>
            <a:xfrm>
              <a:off x="3504679" y="833857"/>
              <a:ext cx="883755" cy="256579"/>
            </a:xfrm>
            <a:custGeom>
              <a:avLst/>
              <a:gdLst/>
              <a:ahLst/>
              <a:cxnLst/>
              <a:rect l="0" t="0" r="0" b="0"/>
              <a:pathLst>
                <a:path w="883755" h="256579">
                  <a:moveTo>
                    <a:pt x="883755" y="128296"/>
                  </a:moveTo>
                  <a:cubicBezTo>
                    <a:pt x="883755" y="57443"/>
                    <a:pt x="685915" y="0"/>
                    <a:pt x="441871" y="0"/>
                  </a:cubicBezTo>
                  <a:cubicBezTo>
                    <a:pt x="197841" y="0"/>
                    <a:pt x="0" y="57442"/>
                    <a:pt x="0" y="128296"/>
                  </a:cubicBezTo>
                  <a:cubicBezTo>
                    <a:pt x="0" y="199136"/>
                    <a:pt x="197841" y="256578"/>
                    <a:pt x="441871" y="256579"/>
                  </a:cubicBezTo>
                  <a:cubicBezTo>
                    <a:pt x="685915" y="256579"/>
                    <a:pt x="883755" y="199136"/>
                    <a:pt x="883755" y="128296"/>
                  </a:cubicBezTo>
                  <a:close/>
                </a:path>
              </a:pathLst>
            </a:custGeom>
            <a:ln w="0" cap="flat">
              <a:miter lim="127000"/>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17" name="Rectangle 569">
              <a:extLst>
                <a:ext uri="{FF2B5EF4-FFF2-40B4-BE49-F238E27FC236}">
                  <a16:creationId xmlns:a16="http://schemas.microsoft.com/office/drawing/2014/main" id="{4EE5FA0A-953F-494C-803B-A0A9B2AF613E}"/>
                </a:ext>
              </a:extLst>
            </p:cNvPr>
            <p:cNvSpPr/>
            <p:nvPr/>
          </p:nvSpPr>
          <p:spPr>
            <a:xfrm>
              <a:off x="3610610" y="897067"/>
              <a:ext cx="905087" cy="190751"/>
            </a:xfrm>
            <a:prstGeom prst="rect">
              <a:avLst/>
            </a:prstGeom>
            <a:ln>
              <a:noFill/>
            </a:ln>
          </p:spPr>
          <p:txBody>
            <a:bodyPr vert="horz" lIns="0" tIns="0" rIns="0" bIns="0" rtlCol="0">
              <a:noAutofit/>
            </a:bodyPr>
            <a:lstStyle/>
            <a:p>
              <a:pPr marL="6350" indent="-6350">
                <a:lnSpc>
                  <a:spcPct val="107000"/>
                </a:lnSpc>
                <a:spcAft>
                  <a:spcPts val="800"/>
                </a:spcAft>
              </a:pPr>
              <a:r>
                <a:rPr lang="en-US" sz="1200" kern="100" dirty="0">
                  <a:solidFill>
                    <a:srgbClr val="000000"/>
                  </a:solidFill>
                  <a:effectLst/>
                  <a:latin typeface="Arial" panose="020B0604020202020204" pitchFamily="34" charset="0"/>
                  <a:ea typeface="Arial" panose="020B0604020202020204" pitchFamily="34" charset="0"/>
                </a:rPr>
                <a:t>Timisoara</a:t>
              </a:r>
              <a:endParaRPr lang="zh-CN" sz="2050" kern="100" dirty="0">
                <a:solidFill>
                  <a:srgbClr val="000000"/>
                </a:solidFill>
                <a:effectLst/>
                <a:latin typeface="Calibri" panose="020F0502020204030204" pitchFamily="34" charset="0"/>
                <a:ea typeface="Calibri" panose="020F0502020204030204" pitchFamily="34" charset="0"/>
              </a:endParaRPr>
            </a:p>
          </p:txBody>
        </p:sp>
        <p:sp>
          <p:nvSpPr>
            <p:cNvPr id="18" name="Rectangle 570">
              <a:extLst>
                <a:ext uri="{FF2B5EF4-FFF2-40B4-BE49-F238E27FC236}">
                  <a16:creationId xmlns:a16="http://schemas.microsoft.com/office/drawing/2014/main" id="{1BE7E633-6535-42E8-B4E9-1414627334A1}"/>
                </a:ext>
              </a:extLst>
            </p:cNvPr>
            <p:cNvSpPr/>
            <p:nvPr/>
          </p:nvSpPr>
          <p:spPr>
            <a:xfrm>
              <a:off x="455782" y="1138286"/>
              <a:ext cx="343971" cy="190751"/>
            </a:xfrm>
            <a:prstGeom prst="rect">
              <a:avLst/>
            </a:prstGeom>
            <a:ln>
              <a:noFill/>
            </a:ln>
          </p:spPr>
          <p:txBody>
            <a:bodyPr vert="horz" lIns="0" tIns="0" rIns="0" bIns="0" rtlCol="0">
              <a:noAutofit/>
            </a:bodyPr>
            <a:lstStyle/>
            <a:p>
              <a:pPr marL="6350" indent="-6350">
                <a:lnSpc>
                  <a:spcPct val="107000"/>
                </a:lnSpc>
                <a:spcAft>
                  <a:spcPts val="800"/>
                </a:spcAft>
              </a:pPr>
              <a:r>
                <a:rPr lang="en-US" sz="1200" kern="100">
                  <a:solidFill>
                    <a:srgbClr val="000000"/>
                  </a:solidFill>
                  <a:effectLst/>
                  <a:latin typeface="Arial" panose="020B0604020202020204" pitchFamily="34" charset="0"/>
                  <a:ea typeface="Arial" panose="020B0604020202020204" pitchFamily="34" charset="0"/>
                </a:rPr>
                <a:t>253</a:t>
              </a:r>
              <a:endParaRPr lang="zh-CN" sz="2050" kern="100">
                <a:solidFill>
                  <a:srgbClr val="000000"/>
                </a:solidFill>
                <a:effectLst/>
                <a:latin typeface="Calibri" panose="020F0502020204030204" pitchFamily="34" charset="0"/>
                <a:ea typeface="Calibri" panose="020F0502020204030204" pitchFamily="34" charset="0"/>
              </a:endParaRPr>
            </a:p>
          </p:txBody>
        </p:sp>
        <p:sp>
          <p:nvSpPr>
            <p:cNvPr id="19" name="Rectangle 571">
              <a:extLst>
                <a:ext uri="{FF2B5EF4-FFF2-40B4-BE49-F238E27FC236}">
                  <a16:creationId xmlns:a16="http://schemas.microsoft.com/office/drawing/2014/main" id="{B8B5AEB2-B46E-4D5D-9A72-C297D61A7359}"/>
                </a:ext>
              </a:extLst>
            </p:cNvPr>
            <p:cNvSpPr/>
            <p:nvPr/>
          </p:nvSpPr>
          <p:spPr>
            <a:xfrm>
              <a:off x="3817339" y="1138287"/>
              <a:ext cx="343970" cy="190751"/>
            </a:xfrm>
            <a:prstGeom prst="rect">
              <a:avLst/>
            </a:prstGeom>
            <a:ln>
              <a:noFill/>
            </a:ln>
          </p:spPr>
          <p:txBody>
            <a:bodyPr vert="horz" lIns="0" tIns="0" rIns="0" bIns="0" rtlCol="0">
              <a:noAutofit/>
            </a:bodyPr>
            <a:lstStyle/>
            <a:p>
              <a:pPr marL="6350" indent="-6350">
                <a:lnSpc>
                  <a:spcPct val="107000"/>
                </a:lnSpc>
                <a:spcAft>
                  <a:spcPts val="800"/>
                </a:spcAft>
              </a:pPr>
              <a:r>
                <a:rPr lang="en-US" sz="1200" kern="100">
                  <a:solidFill>
                    <a:srgbClr val="000000"/>
                  </a:solidFill>
                  <a:effectLst/>
                  <a:latin typeface="Arial" panose="020B0604020202020204" pitchFamily="34" charset="0"/>
                  <a:ea typeface="Arial" panose="020B0604020202020204" pitchFamily="34" charset="0"/>
                </a:rPr>
                <a:t>329</a:t>
              </a:r>
              <a:endParaRPr lang="zh-CN" sz="2050" kern="100">
                <a:solidFill>
                  <a:srgbClr val="000000"/>
                </a:solidFill>
                <a:effectLst/>
                <a:latin typeface="Calibri" panose="020F0502020204030204" pitchFamily="34" charset="0"/>
                <a:ea typeface="Calibri" panose="020F0502020204030204" pitchFamily="34" charset="0"/>
              </a:endParaRPr>
            </a:p>
          </p:txBody>
        </p:sp>
        <p:sp>
          <p:nvSpPr>
            <p:cNvPr id="20" name="Rectangle 572">
              <a:extLst>
                <a:ext uri="{FF2B5EF4-FFF2-40B4-BE49-F238E27FC236}">
                  <a16:creationId xmlns:a16="http://schemas.microsoft.com/office/drawing/2014/main" id="{F7603660-EAA7-425E-A8C1-2EBE8C6920E7}"/>
                </a:ext>
              </a:extLst>
            </p:cNvPr>
            <p:cNvSpPr/>
            <p:nvPr/>
          </p:nvSpPr>
          <p:spPr>
            <a:xfrm>
              <a:off x="6122909" y="1138288"/>
              <a:ext cx="343971" cy="190751"/>
            </a:xfrm>
            <a:prstGeom prst="rect">
              <a:avLst/>
            </a:prstGeom>
            <a:ln>
              <a:noFill/>
            </a:ln>
          </p:spPr>
          <p:txBody>
            <a:bodyPr vert="horz" lIns="0" tIns="0" rIns="0" bIns="0" rtlCol="0">
              <a:noAutofit/>
            </a:bodyPr>
            <a:lstStyle/>
            <a:p>
              <a:pPr marL="6350" indent="-6350">
                <a:lnSpc>
                  <a:spcPct val="107000"/>
                </a:lnSpc>
                <a:spcAft>
                  <a:spcPts val="800"/>
                </a:spcAft>
              </a:pPr>
              <a:r>
                <a:rPr lang="en-US" sz="1200" kern="100">
                  <a:solidFill>
                    <a:srgbClr val="000000"/>
                  </a:solidFill>
                  <a:effectLst/>
                  <a:latin typeface="Arial" panose="020B0604020202020204" pitchFamily="34" charset="0"/>
                  <a:ea typeface="Arial" panose="020B0604020202020204" pitchFamily="34" charset="0"/>
                </a:rPr>
                <a:t>374</a:t>
              </a:r>
              <a:endParaRPr lang="zh-CN" sz="2050" kern="100">
                <a:solidFill>
                  <a:srgbClr val="000000"/>
                </a:solidFill>
                <a:effectLst/>
                <a:latin typeface="Calibri" panose="020F0502020204030204" pitchFamily="34" charset="0"/>
                <a:ea typeface="Calibri" panose="020F0502020204030204" pitchFamily="34" charset="0"/>
              </a:endParaRPr>
            </a:p>
          </p:txBody>
        </p:sp>
        <p:sp>
          <p:nvSpPr>
            <p:cNvPr id="21" name="Shape 573">
              <a:extLst>
                <a:ext uri="{FF2B5EF4-FFF2-40B4-BE49-F238E27FC236}">
                  <a16:creationId xmlns:a16="http://schemas.microsoft.com/office/drawing/2014/main" id="{B7AC7C5B-C1F6-412F-AEAA-B2204284EB41}"/>
                </a:ext>
              </a:extLst>
            </p:cNvPr>
            <p:cNvSpPr/>
            <p:nvPr/>
          </p:nvSpPr>
          <p:spPr>
            <a:xfrm>
              <a:off x="0" y="889202"/>
              <a:ext cx="109410" cy="145885"/>
            </a:xfrm>
            <a:custGeom>
              <a:avLst/>
              <a:gdLst/>
              <a:ahLst/>
              <a:cxnLst/>
              <a:rect l="0" t="0" r="0" b="0"/>
              <a:pathLst>
                <a:path w="109410" h="145885">
                  <a:moveTo>
                    <a:pt x="0" y="0"/>
                  </a:moveTo>
                  <a:lnTo>
                    <a:pt x="109410" y="72949"/>
                  </a:lnTo>
                  <a:lnTo>
                    <a:pt x="0" y="145885"/>
                  </a:lnTo>
                  <a:lnTo>
                    <a:pt x="0" y="0"/>
                  </a:lnTo>
                  <a:close/>
                </a:path>
              </a:pathLst>
            </a:custGeom>
            <a:ln w="0" cap="flat">
              <a:miter lim="127000"/>
            </a:ln>
          </p:spPr>
          <p:style>
            <a:lnRef idx="0">
              <a:srgbClr val="000000">
                <a:alpha val="0"/>
              </a:srgbClr>
            </a:lnRef>
            <a:fillRef idx="1">
              <a:srgbClr val="FFBFBF"/>
            </a:fillRef>
            <a:effectRef idx="0">
              <a:scrgbClr r="0" g="0" b="0"/>
            </a:effectRef>
            <a:fontRef idx="none"/>
          </p:style>
          <p:txBody>
            <a:bodyPr/>
            <a:lstStyle/>
            <a:p>
              <a:endParaRPr lang="zh-CN" altLang="en-US"/>
            </a:p>
          </p:txBody>
        </p:sp>
        <p:sp>
          <p:nvSpPr>
            <p:cNvPr id="22" name="Shape 574">
              <a:extLst>
                <a:ext uri="{FF2B5EF4-FFF2-40B4-BE49-F238E27FC236}">
                  <a16:creationId xmlns:a16="http://schemas.microsoft.com/office/drawing/2014/main" id="{197BF8C6-70E9-4B95-842F-33E1BEB25900}"/>
                </a:ext>
              </a:extLst>
            </p:cNvPr>
            <p:cNvSpPr/>
            <p:nvPr/>
          </p:nvSpPr>
          <p:spPr>
            <a:xfrm>
              <a:off x="0" y="889202"/>
              <a:ext cx="109410" cy="145885"/>
            </a:xfrm>
            <a:custGeom>
              <a:avLst/>
              <a:gdLst/>
              <a:ahLst/>
              <a:cxnLst/>
              <a:rect l="0" t="0" r="0" b="0"/>
              <a:pathLst>
                <a:path w="109410" h="145885">
                  <a:moveTo>
                    <a:pt x="109410" y="72949"/>
                  </a:moveTo>
                  <a:lnTo>
                    <a:pt x="0" y="145885"/>
                  </a:lnTo>
                  <a:lnTo>
                    <a:pt x="0" y="0"/>
                  </a:lnTo>
                  <a:close/>
                </a:path>
              </a:pathLst>
            </a:custGeom>
            <a:ln w="0" cap="flat">
              <a:miter lim="127000"/>
            </a:ln>
          </p:spPr>
          <p:style>
            <a:lnRef idx="1">
              <a:srgbClr val="FF0000"/>
            </a:lnRef>
            <a:fillRef idx="0">
              <a:srgbClr val="000000">
                <a:alpha val="0"/>
              </a:srgbClr>
            </a:fillRef>
            <a:effectRef idx="0">
              <a:scrgbClr r="0" g="0" b="0"/>
            </a:effectRef>
            <a:fontRef idx="none"/>
          </p:style>
          <p:txBody>
            <a:bodyPr/>
            <a:lstStyle/>
            <a:p>
              <a:endParaRPr lang="zh-CN" altLang="en-US"/>
            </a:p>
          </p:txBody>
        </p:sp>
      </p:grpSp>
    </p:spTree>
    <p:extLst>
      <p:ext uri="{BB962C8B-B14F-4D97-AF65-F5344CB8AC3E}">
        <p14:creationId xmlns:p14="http://schemas.microsoft.com/office/powerpoint/2010/main" val="5298093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5FB102-B109-41DC-8E93-7A81E0DC9761}"/>
              </a:ext>
            </a:extLst>
          </p:cNvPr>
          <p:cNvSpPr>
            <a:spLocks noGrp="1"/>
          </p:cNvSpPr>
          <p:nvPr>
            <p:ph type="title"/>
          </p:nvPr>
        </p:nvSpPr>
        <p:spPr/>
        <p:txBody>
          <a:bodyPr/>
          <a:lstStyle/>
          <a:p>
            <a:endParaRPr lang="zh-CN" altLang="en-US"/>
          </a:p>
        </p:txBody>
      </p:sp>
      <p:sp>
        <p:nvSpPr>
          <p:cNvPr id="4" name="灯片编号占位符 3">
            <a:extLst>
              <a:ext uri="{FF2B5EF4-FFF2-40B4-BE49-F238E27FC236}">
                <a16:creationId xmlns:a16="http://schemas.microsoft.com/office/drawing/2014/main" id="{B2B9AF1F-19D2-4A42-AE48-86B9EA61958D}"/>
              </a:ext>
            </a:extLst>
          </p:cNvPr>
          <p:cNvSpPr>
            <a:spLocks noGrp="1"/>
          </p:cNvSpPr>
          <p:nvPr>
            <p:ph type="sldNum" sz="quarter" idx="12"/>
          </p:nvPr>
        </p:nvSpPr>
        <p:spPr/>
        <p:txBody>
          <a:bodyPr/>
          <a:lstStyle/>
          <a:p>
            <a:fld id="{893ACD7D-9A68-44C8-A49A-4B94202CE741}" type="slidenum">
              <a:rPr lang="zh-CN" altLang="en-US" smtClean="0"/>
              <a:t>11</a:t>
            </a:fld>
            <a:endParaRPr lang="zh-CN" altLang="en-US"/>
          </a:p>
        </p:txBody>
      </p:sp>
      <p:grpSp>
        <p:nvGrpSpPr>
          <p:cNvPr id="23" name="Group 20226">
            <a:extLst>
              <a:ext uri="{FF2B5EF4-FFF2-40B4-BE49-F238E27FC236}">
                <a16:creationId xmlns:a16="http://schemas.microsoft.com/office/drawing/2014/main" id="{12AFF578-E666-48CA-BC42-3AB8AF898134}"/>
              </a:ext>
            </a:extLst>
          </p:cNvPr>
          <p:cNvGrpSpPr/>
          <p:nvPr/>
        </p:nvGrpSpPr>
        <p:grpSpPr>
          <a:xfrm>
            <a:off x="1252661" y="1087546"/>
            <a:ext cx="8181974" cy="2162509"/>
            <a:chOff x="0" y="0"/>
            <a:chExt cx="8182280" cy="2162899"/>
          </a:xfrm>
        </p:grpSpPr>
        <p:sp>
          <p:nvSpPr>
            <p:cNvPr id="24" name="Shape 599">
              <a:extLst>
                <a:ext uri="{FF2B5EF4-FFF2-40B4-BE49-F238E27FC236}">
                  <a16:creationId xmlns:a16="http://schemas.microsoft.com/office/drawing/2014/main" id="{E4A644BB-C478-49A6-B8A6-38F00F5D31A0}"/>
                </a:ext>
              </a:extLst>
            </p:cNvPr>
            <p:cNvSpPr/>
            <p:nvPr/>
          </p:nvSpPr>
          <p:spPr>
            <a:xfrm>
              <a:off x="2077034" y="261494"/>
              <a:ext cx="2629878" cy="570152"/>
            </a:xfrm>
            <a:custGeom>
              <a:avLst/>
              <a:gdLst/>
              <a:ahLst/>
              <a:cxnLst/>
              <a:rect l="0" t="0" r="0" b="0"/>
              <a:pathLst>
                <a:path w="2629878" h="570152">
                  <a:moveTo>
                    <a:pt x="0" y="570152"/>
                  </a:moveTo>
                  <a:lnTo>
                    <a:pt x="2629878" y="0"/>
                  </a:lnTo>
                </a:path>
              </a:pathLst>
            </a:custGeom>
            <a:ln w="0" cap="flat">
              <a:miter lim="127000"/>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25" name="Shape 600">
              <a:extLst>
                <a:ext uri="{FF2B5EF4-FFF2-40B4-BE49-F238E27FC236}">
                  <a16:creationId xmlns:a16="http://schemas.microsoft.com/office/drawing/2014/main" id="{361B5B8E-9228-473D-AAF3-94ED15D4E6F9}"/>
                </a:ext>
              </a:extLst>
            </p:cNvPr>
            <p:cNvSpPr/>
            <p:nvPr/>
          </p:nvSpPr>
          <p:spPr>
            <a:xfrm>
              <a:off x="4706912" y="261494"/>
              <a:ext cx="741210" cy="570154"/>
            </a:xfrm>
            <a:custGeom>
              <a:avLst/>
              <a:gdLst/>
              <a:ahLst/>
              <a:cxnLst/>
              <a:rect l="0" t="0" r="0" b="0"/>
              <a:pathLst>
                <a:path w="741210" h="570154">
                  <a:moveTo>
                    <a:pt x="0" y="0"/>
                  </a:moveTo>
                  <a:lnTo>
                    <a:pt x="741210" y="570154"/>
                  </a:lnTo>
                </a:path>
              </a:pathLst>
            </a:custGeom>
            <a:ln w="0" cap="flat">
              <a:miter lim="127000"/>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26" name="Shape 601">
              <a:extLst>
                <a:ext uri="{FF2B5EF4-FFF2-40B4-BE49-F238E27FC236}">
                  <a16:creationId xmlns:a16="http://schemas.microsoft.com/office/drawing/2014/main" id="{860637DC-2369-4362-923B-313E62D24D7C}"/>
                </a:ext>
              </a:extLst>
            </p:cNvPr>
            <p:cNvSpPr/>
            <p:nvPr/>
          </p:nvSpPr>
          <p:spPr>
            <a:xfrm>
              <a:off x="4706912" y="261494"/>
              <a:ext cx="3021851" cy="570155"/>
            </a:xfrm>
            <a:custGeom>
              <a:avLst/>
              <a:gdLst/>
              <a:ahLst/>
              <a:cxnLst/>
              <a:rect l="0" t="0" r="0" b="0"/>
              <a:pathLst>
                <a:path w="3021851" h="570155">
                  <a:moveTo>
                    <a:pt x="0" y="0"/>
                  </a:moveTo>
                  <a:lnTo>
                    <a:pt x="3021851" y="570155"/>
                  </a:lnTo>
                </a:path>
              </a:pathLst>
            </a:custGeom>
            <a:ln w="0" cap="flat">
              <a:miter lim="127000"/>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27" name="Shape 602">
              <a:extLst>
                <a:ext uri="{FF2B5EF4-FFF2-40B4-BE49-F238E27FC236}">
                  <a16:creationId xmlns:a16="http://schemas.microsoft.com/office/drawing/2014/main" id="{A88ED656-BDE2-4255-A3C4-04B171F58129}"/>
                </a:ext>
              </a:extLst>
            </p:cNvPr>
            <p:cNvSpPr/>
            <p:nvPr/>
          </p:nvSpPr>
          <p:spPr>
            <a:xfrm>
              <a:off x="452069" y="1095349"/>
              <a:ext cx="1624965" cy="570166"/>
            </a:xfrm>
            <a:custGeom>
              <a:avLst/>
              <a:gdLst/>
              <a:ahLst/>
              <a:cxnLst/>
              <a:rect l="0" t="0" r="0" b="0"/>
              <a:pathLst>
                <a:path w="1624965" h="570166">
                  <a:moveTo>
                    <a:pt x="1624965" y="0"/>
                  </a:moveTo>
                  <a:lnTo>
                    <a:pt x="0" y="570166"/>
                  </a:lnTo>
                </a:path>
              </a:pathLst>
            </a:custGeom>
            <a:ln w="0" cap="flat">
              <a:miter lim="127000"/>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28" name="Shape 603">
              <a:extLst>
                <a:ext uri="{FF2B5EF4-FFF2-40B4-BE49-F238E27FC236}">
                  <a16:creationId xmlns:a16="http://schemas.microsoft.com/office/drawing/2014/main" id="{984C6CC0-F778-40A7-9C4C-2F0BC780C665}"/>
                </a:ext>
              </a:extLst>
            </p:cNvPr>
            <p:cNvSpPr/>
            <p:nvPr/>
          </p:nvSpPr>
          <p:spPr>
            <a:xfrm>
              <a:off x="1549628" y="1095349"/>
              <a:ext cx="527406" cy="570166"/>
            </a:xfrm>
            <a:custGeom>
              <a:avLst/>
              <a:gdLst/>
              <a:ahLst/>
              <a:cxnLst/>
              <a:rect l="0" t="0" r="0" b="0"/>
              <a:pathLst>
                <a:path w="527406" h="570166">
                  <a:moveTo>
                    <a:pt x="527406" y="0"/>
                  </a:moveTo>
                  <a:lnTo>
                    <a:pt x="0" y="570166"/>
                  </a:lnTo>
                </a:path>
              </a:pathLst>
            </a:custGeom>
            <a:ln w="0" cap="flat">
              <a:miter lim="127000"/>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29" name="Shape 604">
              <a:extLst>
                <a:ext uri="{FF2B5EF4-FFF2-40B4-BE49-F238E27FC236}">
                  <a16:creationId xmlns:a16="http://schemas.microsoft.com/office/drawing/2014/main" id="{24F1F6B6-07C6-4383-A616-3D536B91C64A}"/>
                </a:ext>
              </a:extLst>
            </p:cNvPr>
            <p:cNvSpPr/>
            <p:nvPr/>
          </p:nvSpPr>
          <p:spPr>
            <a:xfrm>
              <a:off x="2077034" y="1095349"/>
              <a:ext cx="520268" cy="570167"/>
            </a:xfrm>
            <a:custGeom>
              <a:avLst/>
              <a:gdLst/>
              <a:ahLst/>
              <a:cxnLst/>
              <a:rect l="0" t="0" r="0" b="0"/>
              <a:pathLst>
                <a:path w="520268" h="570167">
                  <a:moveTo>
                    <a:pt x="0" y="0"/>
                  </a:moveTo>
                  <a:lnTo>
                    <a:pt x="520268" y="570167"/>
                  </a:lnTo>
                </a:path>
              </a:pathLst>
            </a:custGeom>
            <a:ln w="0" cap="flat">
              <a:miter lim="127000"/>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30" name="Shape 605">
              <a:extLst>
                <a:ext uri="{FF2B5EF4-FFF2-40B4-BE49-F238E27FC236}">
                  <a16:creationId xmlns:a16="http://schemas.microsoft.com/office/drawing/2014/main" id="{ECE2FEBD-4855-4B8D-B25E-164D9DC5F9C0}"/>
                </a:ext>
              </a:extLst>
            </p:cNvPr>
            <p:cNvSpPr/>
            <p:nvPr/>
          </p:nvSpPr>
          <p:spPr>
            <a:xfrm>
              <a:off x="2077034" y="1095349"/>
              <a:ext cx="1617827" cy="570167"/>
            </a:xfrm>
            <a:custGeom>
              <a:avLst/>
              <a:gdLst/>
              <a:ahLst/>
              <a:cxnLst/>
              <a:rect l="0" t="0" r="0" b="0"/>
              <a:pathLst>
                <a:path w="1617827" h="570167">
                  <a:moveTo>
                    <a:pt x="0" y="0"/>
                  </a:moveTo>
                  <a:lnTo>
                    <a:pt x="1617827" y="570167"/>
                  </a:lnTo>
                </a:path>
              </a:pathLst>
            </a:custGeom>
            <a:ln w="0" cap="flat">
              <a:miter lim="127000"/>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31" name="Shape 607">
              <a:extLst>
                <a:ext uri="{FF2B5EF4-FFF2-40B4-BE49-F238E27FC236}">
                  <a16:creationId xmlns:a16="http://schemas.microsoft.com/office/drawing/2014/main" id="{1B79DCB4-C1E9-4890-8183-8736BA01E741}"/>
                </a:ext>
              </a:extLst>
            </p:cNvPr>
            <p:cNvSpPr/>
            <p:nvPr/>
          </p:nvSpPr>
          <p:spPr>
            <a:xfrm>
              <a:off x="3247085" y="1676768"/>
              <a:ext cx="883741" cy="256566"/>
            </a:xfrm>
            <a:custGeom>
              <a:avLst/>
              <a:gdLst/>
              <a:ahLst/>
              <a:cxnLst/>
              <a:rect l="0" t="0" r="0" b="0"/>
              <a:pathLst>
                <a:path w="883741" h="256566">
                  <a:moveTo>
                    <a:pt x="883741" y="128283"/>
                  </a:moveTo>
                  <a:cubicBezTo>
                    <a:pt x="883741" y="57430"/>
                    <a:pt x="685914" y="0"/>
                    <a:pt x="441871" y="0"/>
                  </a:cubicBezTo>
                  <a:cubicBezTo>
                    <a:pt x="197827" y="0"/>
                    <a:pt x="0" y="57429"/>
                    <a:pt x="0" y="128283"/>
                  </a:cubicBezTo>
                  <a:cubicBezTo>
                    <a:pt x="0" y="199136"/>
                    <a:pt x="197827" y="256565"/>
                    <a:pt x="441871" y="256565"/>
                  </a:cubicBezTo>
                  <a:cubicBezTo>
                    <a:pt x="685914" y="256566"/>
                    <a:pt x="883741" y="199137"/>
                    <a:pt x="883741" y="128283"/>
                  </a:cubicBezTo>
                  <a:close/>
                </a:path>
              </a:pathLst>
            </a:custGeom>
            <a:ln w="0" cap="flat">
              <a:miter lim="127000"/>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32" name="Rectangle 608">
              <a:extLst>
                <a:ext uri="{FF2B5EF4-FFF2-40B4-BE49-F238E27FC236}">
                  <a16:creationId xmlns:a16="http://schemas.microsoft.com/office/drawing/2014/main" id="{F4F2E1C7-9F45-4FAB-836C-97268285F1E3}"/>
                </a:ext>
              </a:extLst>
            </p:cNvPr>
            <p:cNvSpPr/>
            <p:nvPr/>
          </p:nvSpPr>
          <p:spPr>
            <a:xfrm>
              <a:off x="3302888" y="1746488"/>
              <a:ext cx="981722" cy="171676"/>
            </a:xfrm>
            <a:prstGeom prst="rect">
              <a:avLst/>
            </a:prstGeom>
            <a:ln>
              <a:noFill/>
            </a:ln>
          </p:spPr>
          <p:txBody>
            <a:bodyPr vert="horz" lIns="0" tIns="0" rIns="0" bIns="0" rtlCol="0">
              <a:noAutofit/>
            </a:bodyPr>
            <a:lstStyle/>
            <a:p>
              <a:pPr marL="6350" indent="-6350">
                <a:lnSpc>
                  <a:spcPct val="107000"/>
                </a:lnSpc>
                <a:spcAft>
                  <a:spcPts val="800"/>
                </a:spcAft>
              </a:pPr>
              <a:r>
                <a:rPr lang="en-US" sz="1100" kern="100">
                  <a:solidFill>
                    <a:srgbClr val="000000"/>
                  </a:solidFill>
                  <a:effectLst/>
                  <a:latin typeface="Arial" panose="020B0604020202020204" pitchFamily="34" charset="0"/>
                  <a:ea typeface="Arial" panose="020B0604020202020204" pitchFamily="34" charset="0"/>
                </a:rPr>
                <a:t>Rimnicu Vilcea</a:t>
              </a:r>
              <a:endParaRPr lang="zh-CN" sz="2050" kern="100">
                <a:solidFill>
                  <a:srgbClr val="000000"/>
                </a:solidFill>
                <a:effectLst/>
                <a:latin typeface="Calibri" panose="020F0502020204030204" pitchFamily="34" charset="0"/>
                <a:ea typeface="Calibri" panose="020F0502020204030204" pitchFamily="34" charset="0"/>
              </a:endParaRPr>
            </a:p>
          </p:txBody>
        </p:sp>
        <p:sp>
          <p:nvSpPr>
            <p:cNvPr id="33" name="Shape 610">
              <a:extLst>
                <a:ext uri="{FF2B5EF4-FFF2-40B4-BE49-F238E27FC236}">
                  <a16:creationId xmlns:a16="http://schemas.microsoft.com/office/drawing/2014/main" id="{875DBA88-8DD5-4D05-AF12-E2709BE06099}"/>
                </a:ext>
              </a:extLst>
            </p:cNvPr>
            <p:cNvSpPr/>
            <p:nvPr/>
          </p:nvSpPr>
          <p:spPr>
            <a:xfrm>
              <a:off x="7298525" y="833858"/>
              <a:ext cx="883755" cy="256579"/>
            </a:xfrm>
            <a:custGeom>
              <a:avLst/>
              <a:gdLst/>
              <a:ahLst/>
              <a:cxnLst/>
              <a:rect l="0" t="0" r="0" b="0"/>
              <a:pathLst>
                <a:path w="883755" h="256579">
                  <a:moveTo>
                    <a:pt x="883755" y="128296"/>
                  </a:moveTo>
                  <a:cubicBezTo>
                    <a:pt x="883755" y="57443"/>
                    <a:pt x="685928" y="0"/>
                    <a:pt x="441884" y="0"/>
                  </a:cubicBezTo>
                  <a:cubicBezTo>
                    <a:pt x="197841" y="0"/>
                    <a:pt x="1" y="57442"/>
                    <a:pt x="0" y="128296"/>
                  </a:cubicBezTo>
                  <a:cubicBezTo>
                    <a:pt x="0" y="199136"/>
                    <a:pt x="197841" y="256578"/>
                    <a:pt x="441884" y="256578"/>
                  </a:cubicBezTo>
                  <a:cubicBezTo>
                    <a:pt x="685927" y="256579"/>
                    <a:pt x="883755" y="199136"/>
                    <a:pt x="883755" y="128296"/>
                  </a:cubicBezTo>
                  <a:close/>
                </a:path>
              </a:pathLst>
            </a:custGeom>
            <a:ln w="0" cap="flat">
              <a:miter lim="127000"/>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34" name="Rectangle 611">
              <a:extLst>
                <a:ext uri="{FF2B5EF4-FFF2-40B4-BE49-F238E27FC236}">
                  <a16:creationId xmlns:a16="http://schemas.microsoft.com/office/drawing/2014/main" id="{1B0F7599-5143-47C5-8D87-66D285ABEB9B}"/>
                </a:ext>
              </a:extLst>
            </p:cNvPr>
            <p:cNvSpPr/>
            <p:nvPr/>
          </p:nvSpPr>
          <p:spPr>
            <a:xfrm>
              <a:off x="7507833" y="897069"/>
              <a:ext cx="584420" cy="190751"/>
            </a:xfrm>
            <a:prstGeom prst="rect">
              <a:avLst/>
            </a:prstGeom>
            <a:ln>
              <a:noFill/>
            </a:ln>
          </p:spPr>
          <p:txBody>
            <a:bodyPr vert="horz" lIns="0" tIns="0" rIns="0" bIns="0" rtlCol="0">
              <a:noAutofit/>
            </a:bodyPr>
            <a:lstStyle/>
            <a:p>
              <a:pPr marL="6350" indent="-6350">
                <a:lnSpc>
                  <a:spcPct val="107000"/>
                </a:lnSpc>
                <a:spcAft>
                  <a:spcPts val="800"/>
                </a:spcAft>
              </a:pPr>
              <a:r>
                <a:rPr lang="en-US" sz="1200" kern="100">
                  <a:solidFill>
                    <a:srgbClr val="000000"/>
                  </a:solidFill>
                  <a:effectLst/>
                  <a:latin typeface="Arial" panose="020B0604020202020204" pitchFamily="34" charset="0"/>
                  <a:ea typeface="Arial" panose="020B0604020202020204" pitchFamily="34" charset="0"/>
                </a:rPr>
                <a:t>Zerind</a:t>
              </a:r>
              <a:endParaRPr lang="zh-CN" sz="2050" kern="100">
                <a:solidFill>
                  <a:srgbClr val="000000"/>
                </a:solidFill>
                <a:effectLst/>
                <a:latin typeface="Calibri" panose="020F0502020204030204" pitchFamily="34" charset="0"/>
                <a:ea typeface="Calibri" panose="020F0502020204030204" pitchFamily="34" charset="0"/>
              </a:endParaRPr>
            </a:p>
          </p:txBody>
        </p:sp>
        <p:sp>
          <p:nvSpPr>
            <p:cNvPr id="35" name="Shape 612">
              <a:extLst>
                <a:ext uri="{FF2B5EF4-FFF2-40B4-BE49-F238E27FC236}">
                  <a16:creationId xmlns:a16="http://schemas.microsoft.com/office/drawing/2014/main" id="{F768B8D3-578D-4AF0-AD0B-21E942B5942D}"/>
                </a:ext>
              </a:extLst>
            </p:cNvPr>
            <p:cNvSpPr/>
            <p:nvPr/>
          </p:nvSpPr>
          <p:spPr>
            <a:xfrm>
              <a:off x="4240568" y="0"/>
              <a:ext cx="883755" cy="256579"/>
            </a:xfrm>
            <a:custGeom>
              <a:avLst/>
              <a:gdLst/>
              <a:ahLst/>
              <a:cxnLst/>
              <a:rect l="0" t="0" r="0" b="0"/>
              <a:pathLst>
                <a:path w="883755" h="256579">
                  <a:moveTo>
                    <a:pt x="441884" y="0"/>
                  </a:moveTo>
                  <a:cubicBezTo>
                    <a:pt x="685914" y="0"/>
                    <a:pt x="883755" y="57443"/>
                    <a:pt x="883755" y="128283"/>
                  </a:cubicBezTo>
                  <a:cubicBezTo>
                    <a:pt x="883755" y="199137"/>
                    <a:pt x="685914" y="256579"/>
                    <a:pt x="441884" y="256579"/>
                  </a:cubicBezTo>
                  <a:cubicBezTo>
                    <a:pt x="197840" y="256579"/>
                    <a:pt x="0" y="199136"/>
                    <a:pt x="0" y="128283"/>
                  </a:cubicBezTo>
                  <a:cubicBezTo>
                    <a:pt x="0" y="57443"/>
                    <a:pt x="197840" y="0"/>
                    <a:pt x="441884" y="0"/>
                  </a:cubicBezTo>
                  <a:close/>
                </a:path>
              </a:pathLst>
            </a:custGeom>
            <a:ln w="0" cap="flat">
              <a:miter lim="127000"/>
            </a:ln>
          </p:spPr>
          <p:style>
            <a:lnRef idx="0">
              <a:srgbClr val="000000">
                <a:alpha val="0"/>
              </a:srgbClr>
            </a:lnRef>
            <a:fillRef idx="1">
              <a:srgbClr val="BFBFBF"/>
            </a:fillRef>
            <a:effectRef idx="0">
              <a:scrgbClr r="0" g="0" b="0"/>
            </a:effectRef>
            <a:fontRef idx="none"/>
          </p:style>
          <p:txBody>
            <a:bodyPr/>
            <a:lstStyle/>
            <a:p>
              <a:endParaRPr lang="zh-CN" altLang="en-US"/>
            </a:p>
          </p:txBody>
        </p:sp>
        <p:sp>
          <p:nvSpPr>
            <p:cNvPr id="36" name="Shape 613">
              <a:extLst>
                <a:ext uri="{FF2B5EF4-FFF2-40B4-BE49-F238E27FC236}">
                  <a16:creationId xmlns:a16="http://schemas.microsoft.com/office/drawing/2014/main" id="{6DC30B29-4C44-47D0-AF88-C96C04621BE4}"/>
                </a:ext>
              </a:extLst>
            </p:cNvPr>
            <p:cNvSpPr/>
            <p:nvPr/>
          </p:nvSpPr>
          <p:spPr>
            <a:xfrm>
              <a:off x="4240568" y="0"/>
              <a:ext cx="883755" cy="256579"/>
            </a:xfrm>
            <a:custGeom>
              <a:avLst/>
              <a:gdLst/>
              <a:ahLst/>
              <a:cxnLst/>
              <a:rect l="0" t="0" r="0" b="0"/>
              <a:pathLst>
                <a:path w="883755" h="256579">
                  <a:moveTo>
                    <a:pt x="883755" y="128283"/>
                  </a:moveTo>
                  <a:cubicBezTo>
                    <a:pt x="883755" y="57443"/>
                    <a:pt x="685914" y="0"/>
                    <a:pt x="441884" y="0"/>
                  </a:cubicBezTo>
                  <a:cubicBezTo>
                    <a:pt x="197840" y="0"/>
                    <a:pt x="0" y="57443"/>
                    <a:pt x="0" y="128283"/>
                  </a:cubicBezTo>
                  <a:cubicBezTo>
                    <a:pt x="0" y="199136"/>
                    <a:pt x="197840" y="256579"/>
                    <a:pt x="441884" y="256579"/>
                  </a:cubicBezTo>
                  <a:cubicBezTo>
                    <a:pt x="685914" y="256579"/>
                    <a:pt x="883755" y="199137"/>
                    <a:pt x="883755" y="128283"/>
                  </a:cubicBezTo>
                  <a:close/>
                </a:path>
              </a:pathLst>
            </a:custGeom>
            <a:ln w="0" cap="flat">
              <a:miter lim="127000"/>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37" name="Rectangle 614">
              <a:extLst>
                <a:ext uri="{FF2B5EF4-FFF2-40B4-BE49-F238E27FC236}">
                  <a16:creationId xmlns:a16="http://schemas.microsoft.com/office/drawing/2014/main" id="{8976DD3F-D054-40A9-94BB-7251C1555B19}"/>
                </a:ext>
              </a:extLst>
            </p:cNvPr>
            <p:cNvSpPr/>
            <p:nvPr/>
          </p:nvSpPr>
          <p:spPr>
            <a:xfrm>
              <a:off x="4514482" y="63210"/>
              <a:ext cx="435530" cy="190751"/>
            </a:xfrm>
            <a:prstGeom prst="rect">
              <a:avLst/>
            </a:prstGeom>
            <a:ln>
              <a:noFill/>
            </a:ln>
          </p:spPr>
          <p:txBody>
            <a:bodyPr vert="horz" lIns="0" tIns="0" rIns="0" bIns="0" rtlCol="0">
              <a:noAutofit/>
            </a:bodyPr>
            <a:lstStyle/>
            <a:p>
              <a:pPr marL="6350" indent="-6350">
                <a:lnSpc>
                  <a:spcPct val="107000"/>
                </a:lnSpc>
                <a:spcAft>
                  <a:spcPts val="800"/>
                </a:spcAft>
              </a:pPr>
              <a:r>
                <a:rPr lang="en-US" sz="1200" kern="100">
                  <a:solidFill>
                    <a:srgbClr val="000000"/>
                  </a:solidFill>
                  <a:effectLst/>
                  <a:latin typeface="Arial" panose="020B0604020202020204" pitchFamily="34" charset="0"/>
                  <a:ea typeface="Arial" panose="020B0604020202020204" pitchFamily="34" charset="0"/>
                </a:rPr>
                <a:t>Arad</a:t>
              </a:r>
              <a:endParaRPr lang="zh-CN" sz="2050" kern="100">
                <a:solidFill>
                  <a:srgbClr val="000000"/>
                </a:solidFill>
                <a:effectLst/>
                <a:latin typeface="Calibri" panose="020F0502020204030204" pitchFamily="34" charset="0"/>
                <a:ea typeface="Calibri" panose="020F0502020204030204" pitchFamily="34" charset="0"/>
              </a:endParaRPr>
            </a:p>
          </p:txBody>
        </p:sp>
        <p:sp>
          <p:nvSpPr>
            <p:cNvPr id="38" name="Shape 615">
              <a:extLst>
                <a:ext uri="{FF2B5EF4-FFF2-40B4-BE49-F238E27FC236}">
                  <a16:creationId xmlns:a16="http://schemas.microsoft.com/office/drawing/2014/main" id="{9EFAAEA4-9F08-4862-93EF-DD2A6881B61C}"/>
                </a:ext>
              </a:extLst>
            </p:cNvPr>
            <p:cNvSpPr/>
            <p:nvPr/>
          </p:nvSpPr>
          <p:spPr>
            <a:xfrm>
              <a:off x="1631416" y="833856"/>
              <a:ext cx="883755" cy="256579"/>
            </a:xfrm>
            <a:custGeom>
              <a:avLst/>
              <a:gdLst/>
              <a:ahLst/>
              <a:cxnLst/>
              <a:rect l="0" t="0" r="0" b="0"/>
              <a:pathLst>
                <a:path w="883755" h="256579">
                  <a:moveTo>
                    <a:pt x="441871" y="0"/>
                  </a:moveTo>
                  <a:cubicBezTo>
                    <a:pt x="685915" y="0"/>
                    <a:pt x="883755" y="57443"/>
                    <a:pt x="883755" y="128296"/>
                  </a:cubicBezTo>
                  <a:cubicBezTo>
                    <a:pt x="883755" y="199136"/>
                    <a:pt x="685915" y="256579"/>
                    <a:pt x="441871" y="256578"/>
                  </a:cubicBezTo>
                  <a:cubicBezTo>
                    <a:pt x="197841" y="256578"/>
                    <a:pt x="0" y="199136"/>
                    <a:pt x="0" y="128296"/>
                  </a:cubicBezTo>
                  <a:cubicBezTo>
                    <a:pt x="0" y="57442"/>
                    <a:pt x="197841" y="0"/>
                    <a:pt x="441871" y="0"/>
                  </a:cubicBezTo>
                  <a:close/>
                </a:path>
              </a:pathLst>
            </a:custGeom>
            <a:ln w="0" cap="flat">
              <a:miter lim="127000"/>
            </a:ln>
          </p:spPr>
          <p:style>
            <a:lnRef idx="0">
              <a:srgbClr val="000000">
                <a:alpha val="0"/>
              </a:srgbClr>
            </a:lnRef>
            <a:fillRef idx="1">
              <a:srgbClr val="BFBFBF"/>
            </a:fillRef>
            <a:effectRef idx="0">
              <a:scrgbClr r="0" g="0" b="0"/>
            </a:effectRef>
            <a:fontRef idx="none"/>
          </p:style>
          <p:txBody>
            <a:bodyPr/>
            <a:lstStyle/>
            <a:p>
              <a:endParaRPr lang="zh-CN" altLang="en-US"/>
            </a:p>
          </p:txBody>
        </p:sp>
        <p:sp>
          <p:nvSpPr>
            <p:cNvPr id="39" name="Shape 616">
              <a:extLst>
                <a:ext uri="{FF2B5EF4-FFF2-40B4-BE49-F238E27FC236}">
                  <a16:creationId xmlns:a16="http://schemas.microsoft.com/office/drawing/2014/main" id="{91450816-6D16-49A1-9187-D0449EA8BA97}"/>
                </a:ext>
              </a:extLst>
            </p:cNvPr>
            <p:cNvSpPr/>
            <p:nvPr/>
          </p:nvSpPr>
          <p:spPr>
            <a:xfrm>
              <a:off x="1631416" y="833856"/>
              <a:ext cx="883755" cy="256579"/>
            </a:xfrm>
            <a:custGeom>
              <a:avLst/>
              <a:gdLst/>
              <a:ahLst/>
              <a:cxnLst/>
              <a:rect l="0" t="0" r="0" b="0"/>
              <a:pathLst>
                <a:path w="883755" h="256579">
                  <a:moveTo>
                    <a:pt x="883755" y="128296"/>
                  </a:moveTo>
                  <a:cubicBezTo>
                    <a:pt x="883755" y="57443"/>
                    <a:pt x="685915" y="0"/>
                    <a:pt x="441871" y="0"/>
                  </a:cubicBezTo>
                  <a:cubicBezTo>
                    <a:pt x="197841" y="0"/>
                    <a:pt x="0" y="57442"/>
                    <a:pt x="0" y="128296"/>
                  </a:cubicBezTo>
                  <a:cubicBezTo>
                    <a:pt x="0" y="199136"/>
                    <a:pt x="197841" y="256578"/>
                    <a:pt x="441871" y="256578"/>
                  </a:cubicBezTo>
                  <a:cubicBezTo>
                    <a:pt x="685915" y="256579"/>
                    <a:pt x="883755" y="199136"/>
                    <a:pt x="883755" y="128296"/>
                  </a:cubicBezTo>
                  <a:close/>
                </a:path>
              </a:pathLst>
            </a:custGeom>
            <a:ln w="0" cap="flat">
              <a:miter lim="127000"/>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40" name="Rectangle 617">
              <a:extLst>
                <a:ext uri="{FF2B5EF4-FFF2-40B4-BE49-F238E27FC236}">
                  <a16:creationId xmlns:a16="http://schemas.microsoft.com/office/drawing/2014/main" id="{41E658B2-B89F-41DC-AA6D-38753E2C2586}"/>
                </a:ext>
              </a:extLst>
            </p:cNvPr>
            <p:cNvSpPr/>
            <p:nvPr/>
          </p:nvSpPr>
          <p:spPr>
            <a:xfrm>
              <a:off x="1898853" y="897079"/>
              <a:ext cx="458421" cy="190751"/>
            </a:xfrm>
            <a:prstGeom prst="rect">
              <a:avLst/>
            </a:prstGeom>
            <a:ln>
              <a:noFill/>
            </a:ln>
          </p:spPr>
          <p:txBody>
            <a:bodyPr vert="horz" lIns="0" tIns="0" rIns="0" bIns="0" rtlCol="0">
              <a:noAutofit/>
            </a:bodyPr>
            <a:lstStyle/>
            <a:p>
              <a:pPr marL="6350" indent="-6350">
                <a:lnSpc>
                  <a:spcPct val="107000"/>
                </a:lnSpc>
                <a:spcAft>
                  <a:spcPts val="800"/>
                </a:spcAft>
              </a:pPr>
              <a:r>
                <a:rPr lang="en-US" sz="1200" kern="100">
                  <a:solidFill>
                    <a:srgbClr val="000000"/>
                  </a:solidFill>
                  <a:effectLst/>
                  <a:latin typeface="Arial" panose="020B0604020202020204" pitchFamily="34" charset="0"/>
                  <a:ea typeface="Arial" panose="020B0604020202020204" pitchFamily="34" charset="0"/>
                </a:rPr>
                <a:t>Sibiu</a:t>
              </a:r>
              <a:endParaRPr lang="zh-CN" sz="2050" kern="100">
                <a:solidFill>
                  <a:srgbClr val="000000"/>
                </a:solidFill>
                <a:effectLst/>
                <a:latin typeface="Calibri" panose="020F0502020204030204" pitchFamily="34" charset="0"/>
                <a:ea typeface="Calibri" panose="020F0502020204030204" pitchFamily="34" charset="0"/>
              </a:endParaRPr>
            </a:p>
          </p:txBody>
        </p:sp>
        <p:sp>
          <p:nvSpPr>
            <p:cNvPr id="41" name="Shape 619">
              <a:extLst>
                <a:ext uri="{FF2B5EF4-FFF2-40B4-BE49-F238E27FC236}">
                  <a16:creationId xmlns:a16="http://schemas.microsoft.com/office/drawing/2014/main" id="{DA25E937-1BD5-4520-986E-0D0A318B4324}"/>
                </a:ext>
              </a:extLst>
            </p:cNvPr>
            <p:cNvSpPr/>
            <p:nvPr/>
          </p:nvSpPr>
          <p:spPr>
            <a:xfrm>
              <a:off x="0" y="1676767"/>
              <a:ext cx="883741" cy="256566"/>
            </a:xfrm>
            <a:custGeom>
              <a:avLst/>
              <a:gdLst/>
              <a:ahLst/>
              <a:cxnLst/>
              <a:rect l="0" t="0" r="0" b="0"/>
              <a:pathLst>
                <a:path w="883741" h="256566">
                  <a:moveTo>
                    <a:pt x="883741" y="128283"/>
                  </a:moveTo>
                  <a:cubicBezTo>
                    <a:pt x="883741" y="57430"/>
                    <a:pt x="685914" y="0"/>
                    <a:pt x="441871" y="0"/>
                  </a:cubicBezTo>
                  <a:cubicBezTo>
                    <a:pt x="197827" y="0"/>
                    <a:pt x="0" y="57429"/>
                    <a:pt x="0" y="128283"/>
                  </a:cubicBezTo>
                  <a:cubicBezTo>
                    <a:pt x="0" y="199136"/>
                    <a:pt x="197827" y="256565"/>
                    <a:pt x="441871" y="256565"/>
                  </a:cubicBezTo>
                  <a:cubicBezTo>
                    <a:pt x="685914" y="256566"/>
                    <a:pt x="883741" y="199137"/>
                    <a:pt x="883741" y="128283"/>
                  </a:cubicBezTo>
                  <a:close/>
                </a:path>
              </a:pathLst>
            </a:custGeom>
            <a:ln w="0" cap="flat">
              <a:miter lim="127000"/>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42" name="Rectangle 620">
              <a:extLst>
                <a:ext uri="{FF2B5EF4-FFF2-40B4-BE49-F238E27FC236}">
                  <a16:creationId xmlns:a16="http://schemas.microsoft.com/office/drawing/2014/main" id="{289B68C4-BF68-4513-89A3-FCD8488FE943}"/>
                </a:ext>
              </a:extLst>
            </p:cNvPr>
            <p:cNvSpPr/>
            <p:nvPr/>
          </p:nvSpPr>
          <p:spPr>
            <a:xfrm>
              <a:off x="273900" y="1739977"/>
              <a:ext cx="435531" cy="190751"/>
            </a:xfrm>
            <a:prstGeom prst="rect">
              <a:avLst/>
            </a:prstGeom>
            <a:ln>
              <a:noFill/>
            </a:ln>
          </p:spPr>
          <p:txBody>
            <a:bodyPr vert="horz" lIns="0" tIns="0" rIns="0" bIns="0" rtlCol="0">
              <a:noAutofit/>
            </a:bodyPr>
            <a:lstStyle/>
            <a:p>
              <a:pPr marL="6350" indent="-6350">
                <a:lnSpc>
                  <a:spcPct val="107000"/>
                </a:lnSpc>
                <a:spcAft>
                  <a:spcPts val="800"/>
                </a:spcAft>
              </a:pPr>
              <a:r>
                <a:rPr lang="en-US" sz="1200" kern="100">
                  <a:solidFill>
                    <a:srgbClr val="000000"/>
                  </a:solidFill>
                  <a:effectLst/>
                  <a:latin typeface="Arial" panose="020B0604020202020204" pitchFamily="34" charset="0"/>
                  <a:ea typeface="Arial" panose="020B0604020202020204" pitchFamily="34" charset="0"/>
                </a:rPr>
                <a:t>Arad</a:t>
              </a:r>
              <a:endParaRPr lang="zh-CN" sz="2050" kern="100">
                <a:solidFill>
                  <a:srgbClr val="000000"/>
                </a:solidFill>
                <a:effectLst/>
                <a:latin typeface="Calibri" panose="020F0502020204030204" pitchFamily="34" charset="0"/>
                <a:ea typeface="Calibri" panose="020F0502020204030204" pitchFamily="34" charset="0"/>
              </a:endParaRPr>
            </a:p>
          </p:txBody>
        </p:sp>
        <p:sp>
          <p:nvSpPr>
            <p:cNvPr id="43" name="Shape 622">
              <a:extLst>
                <a:ext uri="{FF2B5EF4-FFF2-40B4-BE49-F238E27FC236}">
                  <a16:creationId xmlns:a16="http://schemas.microsoft.com/office/drawing/2014/main" id="{5414C9C2-7500-448C-B41A-1C8F733C2B39}"/>
                </a:ext>
              </a:extLst>
            </p:cNvPr>
            <p:cNvSpPr/>
            <p:nvPr/>
          </p:nvSpPr>
          <p:spPr>
            <a:xfrm>
              <a:off x="1092009" y="1676767"/>
              <a:ext cx="883755" cy="256566"/>
            </a:xfrm>
            <a:custGeom>
              <a:avLst/>
              <a:gdLst/>
              <a:ahLst/>
              <a:cxnLst/>
              <a:rect l="0" t="0" r="0" b="0"/>
              <a:pathLst>
                <a:path w="883755" h="256566">
                  <a:moveTo>
                    <a:pt x="883755" y="128283"/>
                  </a:moveTo>
                  <a:cubicBezTo>
                    <a:pt x="883755" y="57430"/>
                    <a:pt x="685915" y="0"/>
                    <a:pt x="441871" y="0"/>
                  </a:cubicBezTo>
                  <a:cubicBezTo>
                    <a:pt x="197841" y="0"/>
                    <a:pt x="0" y="57429"/>
                    <a:pt x="0" y="128283"/>
                  </a:cubicBezTo>
                  <a:cubicBezTo>
                    <a:pt x="0" y="199136"/>
                    <a:pt x="197841" y="256565"/>
                    <a:pt x="441871" y="256566"/>
                  </a:cubicBezTo>
                  <a:cubicBezTo>
                    <a:pt x="685915" y="256566"/>
                    <a:pt x="883755" y="199137"/>
                    <a:pt x="883755" y="128283"/>
                  </a:cubicBezTo>
                  <a:close/>
                </a:path>
              </a:pathLst>
            </a:custGeom>
            <a:ln w="0" cap="flat">
              <a:miter lim="127000"/>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44" name="Rectangle 623">
              <a:extLst>
                <a:ext uri="{FF2B5EF4-FFF2-40B4-BE49-F238E27FC236}">
                  <a16:creationId xmlns:a16="http://schemas.microsoft.com/office/drawing/2014/main" id="{90BDB779-6F66-46CB-A777-6757E46F099C}"/>
                </a:ext>
              </a:extLst>
            </p:cNvPr>
            <p:cNvSpPr/>
            <p:nvPr/>
          </p:nvSpPr>
          <p:spPr>
            <a:xfrm>
              <a:off x="1243177" y="1739977"/>
              <a:ext cx="756404" cy="190751"/>
            </a:xfrm>
            <a:prstGeom prst="rect">
              <a:avLst/>
            </a:prstGeom>
            <a:ln>
              <a:noFill/>
            </a:ln>
          </p:spPr>
          <p:txBody>
            <a:bodyPr vert="horz" lIns="0" tIns="0" rIns="0" bIns="0" rtlCol="0">
              <a:noAutofit/>
            </a:bodyPr>
            <a:lstStyle/>
            <a:p>
              <a:pPr marL="6350" indent="-6350">
                <a:lnSpc>
                  <a:spcPct val="107000"/>
                </a:lnSpc>
                <a:spcAft>
                  <a:spcPts val="800"/>
                </a:spcAft>
              </a:pPr>
              <a:r>
                <a:rPr lang="en-US" sz="1200" kern="100">
                  <a:solidFill>
                    <a:srgbClr val="000000"/>
                  </a:solidFill>
                  <a:effectLst/>
                  <a:latin typeface="Arial" panose="020B0604020202020204" pitchFamily="34" charset="0"/>
                  <a:ea typeface="Arial" panose="020B0604020202020204" pitchFamily="34" charset="0"/>
                </a:rPr>
                <a:t>Fagaras</a:t>
              </a:r>
              <a:endParaRPr lang="zh-CN" sz="2050" kern="100">
                <a:solidFill>
                  <a:srgbClr val="000000"/>
                </a:solidFill>
                <a:effectLst/>
                <a:latin typeface="Calibri" panose="020F0502020204030204" pitchFamily="34" charset="0"/>
                <a:ea typeface="Calibri" panose="020F0502020204030204" pitchFamily="34" charset="0"/>
              </a:endParaRPr>
            </a:p>
          </p:txBody>
        </p:sp>
        <p:sp>
          <p:nvSpPr>
            <p:cNvPr id="45" name="Shape 625">
              <a:extLst>
                <a:ext uri="{FF2B5EF4-FFF2-40B4-BE49-F238E27FC236}">
                  <a16:creationId xmlns:a16="http://schemas.microsoft.com/office/drawing/2014/main" id="{FBC36690-8FAC-4E9F-B34F-C8088B65E341}"/>
                </a:ext>
              </a:extLst>
            </p:cNvPr>
            <p:cNvSpPr/>
            <p:nvPr/>
          </p:nvSpPr>
          <p:spPr>
            <a:xfrm>
              <a:off x="2156612" y="1676768"/>
              <a:ext cx="883742" cy="256565"/>
            </a:xfrm>
            <a:custGeom>
              <a:avLst/>
              <a:gdLst/>
              <a:ahLst/>
              <a:cxnLst/>
              <a:rect l="0" t="0" r="0" b="0"/>
              <a:pathLst>
                <a:path w="883742" h="256565">
                  <a:moveTo>
                    <a:pt x="883742" y="128283"/>
                  </a:moveTo>
                  <a:cubicBezTo>
                    <a:pt x="883742" y="57430"/>
                    <a:pt x="685915" y="0"/>
                    <a:pt x="441871" y="0"/>
                  </a:cubicBezTo>
                  <a:cubicBezTo>
                    <a:pt x="197827" y="0"/>
                    <a:pt x="0" y="57429"/>
                    <a:pt x="0" y="128282"/>
                  </a:cubicBezTo>
                  <a:cubicBezTo>
                    <a:pt x="0" y="199136"/>
                    <a:pt x="197827" y="256565"/>
                    <a:pt x="441871" y="256565"/>
                  </a:cubicBezTo>
                  <a:cubicBezTo>
                    <a:pt x="685915" y="256565"/>
                    <a:pt x="883742" y="199137"/>
                    <a:pt x="883742" y="128283"/>
                  </a:cubicBezTo>
                  <a:close/>
                </a:path>
              </a:pathLst>
            </a:custGeom>
            <a:ln w="0" cap="flat">
              <a:miter lim="127000"/>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46" name="Rectangle 626">
              <a:extLst>
                <a:ext uri="{FF2B5EF4-FFF2-40B4-BE49-F238E27FC236}">
                  <a16:creationId xmlns:a16="http://schemas.microsoft.com/office/drawing/2014/main" id="{362999AC-CEFE-4DD3-AB8E-23837AC66C2B}"/>
                </a:ext>
              </a:extLst>
            </p:cNvPr>
            <p:cNvSpPr/>
            <p:nvPr/>
          </p:nvSpPr>
          <p:spPr>
            <a:xfrm>
              <a:off x="2333600" y="1739978"/>
              <a:ext cx="687734" cy="190751"/>
            </a:xfrm>
            <a:prstGeom prst="rect">
              <a:avLst/>
            </a:prstGeom>
            <a:ln>
              <a:noFill/>
            </a:ln>
          </p:spPr>
          <p:txBody>
            <a:bodyPr vert="horz" lIns="0" tIns="0" rIns="0" bIns="0" rtlCol="0">
              <a:noAutofit/>
            </a:bodyPr>
            <a:lstStyle/>
            <a:p>
              <a:pPr marL="6350" indent="-6350">
                <a:lnSpc>
                  <a:spcPct val="107000"/>
                </a:lnSpc>
                <a:spcAft>
                  <a:spcPts val="800"/>
                </a:spcAft>
              </a:pPr>
              <a:r>
                <a:rPr lang="en-US" sz="1200" kern="100">
                  <a:solidFill>
                    <a:srgbClr val="000000"/>
                  </a:solidFill>
                  <a:effectLst/>
                  <a:latin typeface="Arial" panose="020B0604020202020204" pitchFamily="34" charset="0"/>
                  <a:ea typeface="Arial" panose="020B0604020202020204" pitchFamily="34" charset="0"/>
                </a:rPr>
                <a:t>Oradea</a:t>
              </a:r>
              <a:endParaRPr lang="zh-CN" sz="2050" kern="100">
                <a:solidFill>
                  <a:srgbClr val="000000"/>
                </a:solidFill>
                <a:effectLst/>
                <a:latin typeface="Calibri" panose="020F0502020204030204" pitchFamily="34" charset="0"/>
                <a:ea typeface="Calibri" panose="020F0502020204030204" pitchFamily="34" charset="0"/>
              </a:endParaRPr>
            </a:p>
          </p:txBody>
        </p:sp>
        <p:sp>
          <p:nvSpPr>
            <p:cNvPr id="47" name="Shape 628">
              <a:extLst>
                <a:ext uri="{FF2B5EF4-FFF2-40B4-BE49-F238E27FC236}">
                  <a16:creationId xmlns:a16="http://schemas.microsoft.com/office/drawing/2014/main" id="{F53564D0-642F-47A4-84D2-D35BF2B089EC}"/>
                </a:ext>
              </a:extLst>
            </p:cNvPr>
            <p:cNvSpPr/>
            <p:nvPr/>
          </p:nvSpPr>
          <p:spPr>
            <a:xfrm>
              <a:off x="4992966" y="833857"/>
              <a:ext cx="883743" cy="256579"/>
            </a:xfrm>
            <a:custGeom>
              <a:avLst/>
              <a:gdLst/>
              <a:ahLst/>
              <a:cxnLst/>
              <a:rect l="0" t="0" r="0" b="0"/>
              <a:pathLst>
                <a:path w="883743" h="256579">
                  <a:moveTo>
                    <a:pt x="883743" y="128296"/>
                  </a:moveTo>
                  <a:cubicBezTo>
                    <a:pt x="883743" y="57443"/>
                    <a:pt x="685915" y="0"/>
                    <a:pt x="441871" y="0"/>
                  </a:cubicBezTo>
                  <a:cubicBezTo>
                    <a:pt x="197828" y="0"/>
                    <a:pt x="0" y="57442"/>
                    <a:pt x="0" y="128296"/>
                  </a:cubicBezTo>
                  <a:cubicBezTo>
                    <a:pt x="0" y="199136"/>
                    <a:pt x="197828" y="256578"/>
                    <a:pt x="441871" y="256579"/>
                  </a:cubicBezTo>
                  <a:cubicBezTo>
                    <a:pt x="685915" y="256579"/>
                    <a:pt x="883743" y="199136"/>
                    <a:pt x="883743" y="128296"/>
                  </a:cubicBezTo>
                  <a:close/>
                </a:path>
              </a:pathLst>
            </a:custGeom>
            <a:ln w="0" cap="flat">
              <a:miter lim="127000"/>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48" name="Rectangle 629">
              <a:extLst>
                <a:ext uri="{FF2B5EF4-FFF2-40B4-BE49-F238E27FC236}">
                  <a16:creationId xmlns:a16="http://schemas.microsoft.com/office/drawing/2014/main" id="{9FB03B42-0FC8-4D07-AEEE-B080CC23EB40}"/>
                </a:ext>
              </a:extLst>
            </p:cNvPr>
            <p:cNvSpPr/>
            <p:nvPr/>
          </p:nvSpPr>
          <p:spPr>
            <a:xfrm>
              <a:off x="5098898" y="897067"/>
              <a:ext cx="905087" cy="190751"/>
            </a:xfrm>
            <a:prstGeom prst="rect">
              <a:avLst/>
            </a:prstGeom>
            <a:ln>
              <a:noFill/>
            </a:ln>
          </p:spPr>
          <p:txBody>
            <a:bodyPr vert="horz" lIns="0" tIns="0" rIns="0" bIns="0" rtlCol="0">
              <a:noAutofit/>
            </a:bodyPr>
            <a:lstStyle/>
            <a:p>
              <a:pPr marL="6350" indent="-6350">
                <a:lnSpc>
                  <a:spcPct val="107000"/>
                </a:lnSpc>
                <a:spcAft>
                  <a:spcPts val="800"/>
                </a:spcAft>
              </a:pPr>
              <a:r>
                <a:rPr lang="en-US" sz="1200" kern="100">
                  <a:solidFill>
                    <a:srgbClr val="000000"/>
                  </a:solidFill>
                  <a:effectLst/>
                  <a:latin typeface="Arial" panose="020B0604020202020204" pitchFamily="34" charset="0"/>
                  <a:ea typeface="Arial" panose="020B0604020202020204" pitchFamily="34" charset="0"/>
                </a:rPr>
                <a:t>Timisoara</a:t>
              </a:r>
              <a:endParaRPr lang="zh-CN" sz="2050" kern="100">
                <a:solidFill>
                  <a:srgbClr val="000000"/>
                </a:solidFill>
                <a:effectLst/>
                <a:latin typeface="Calibri" panose="020F0502020204030204" pitchFamily="34" charset="0"/>
                <a:ea typeface="Calibri" panose="020F0502020204030204" pitchFamily="34" charset="0"/>
              </a:endParaRPr>
            </a:p>
          </p:txBody>
        </p:sp>
        <p:sp>
          <p:nvSpPr>
            <p:cNvPr id="49" name="Rectangle 630">
              <a:extLst>
                <a:ext uri="{FF2B5EF4-FFF2-40B4-BE49-F238E27FC236}">
                  <a16:creationId xmlns:a16="http://schemas.microsoft.com/office/drawing/2014/main" id="{6ED7EBA8-7BA2-4442-81AE-138DABE27BB8}"/>
                </a:ext>
              </a:extLst>
            </p:cNvPr>
            <p:cNvSpPr/>
            <p:nvPr/>
          </p:nvSpPr>
          <p:spPr>
            <a:xfrm>
              <a:off x="5305639" y="1138287"/>
              <a:ext cx="343970" cy="190751"/>
            </a:xfrm>
            <a:prstGeom prst="rect">
              <a:avLst/>
            </a:prstGeom>
            <a:ln>
              <a:noFill/>
            </a:ln>
          </p:spPr>
          <p:txBody>
            <a:bodyPr vert="horz" lIns="0" tIns="0" rIns="0" bIns="0" rtlCol="0">
              <a:noAutofit/>
            </a:bodyPr>
            <a:lstStyle/>
            <a:p>
              <a:pPr marL="6350" indent="-6350">
                <a:lnSpc>
                  <a:spcPct val="107000"/>
                </a:lnSpc>
                <a:spcAft>
                  <a:spcPts val="800"/>
                </a:spcAft>
              </a:pPr>
              <a:r>
                <a:rPr lang="en-US" sz="1200" kern="100">
                  <a:solidFill>
                    <a:srgbClr val="000000"/>
                  </a:solidFill>
                  <a:effectLst/>
                  <a:latin typeface="Arial" panose="020B0604020202020204" pitchFamily="34" charset="0"/>
                  <a:ea typeface="Arial" panose="020B0604020202020204" pitchFamily="34" charset="0"/>
                </a:rPr>
                <a:t>329</a:t>
              </a:r>
              <a:endParaRPr lang="zh-CN" sz="2050" kern="100">
                <a:solidFill>
                  <a:srgbClr val="000000"/>
                </a:solidFill>
                <a:effectLst/>
                <a:latin typeface="Calibri" panose="020F0502020204030204" pitchFamily="34" charset="0"/>
                <a:ea typeface="Calibri" panose="020F0502020204030204" pitchFamily="34" charset="0"/>
              </a:endParaRPr>
            </a:p>
          </p:txBody>
        </p:sp>
        <p:sp>
          <p:nvSpPr>
            <p:cNvPr id="50" name="Rectangle 631">
              <a:extLst>
                <a:ext uri="{FF2B5EF4-FFF2-40B4-BE49-F238E27FC236}">
                  <a16:creationId xmlns:a16="http://schemas.microsoft.com/office/drawing/2014/main" id="{6381E23B-7C66-41EF-8686-4123133CD63E}"/>
                </a:ext>
              </a:extLst>
            </p:cNvPr>
            <p:cNvSpPr/>
            <p:nvPr/>
          </p:nvSpPr>
          <p:spPr>
            <a:xfrm>
              <a:off x="7611209" y="1138288"/>
              <a:ext cx="343971" cy="190751"/>
            </a:xfrm>
            <a:prstGeom prst="rect">
              <a:avLst/>
            </a:prstGeom>
            <a:ln>
              <a:noFill/>
            </a:ln>
          </p:spPr>
          <p:txBody>
            <a:bodyPr vert="horz" lIns="0" tIns="0" rIns="0" bIns="0" rtlCol="0">
              <a:noAutofit/>
            </a:bodyPr>
            <a:lstStyle/>
            <a:p>
              <a:pPr marL="6350" indent="-6350">
                <a:lnSpc>
                  <a:spcPct val="107000"/>
                </a:lnSpc>
                <a:spcAft>
                  <a:spcPts val="800"/>
                </a:spcAft>
              </a:pPr>
              <a:r>
                <a:rPr lang="en-US" sz="1200" kern="100">
                  <a:solidFill>
                    <a:srgbClr val="000000"/>
                  </a:solidFill>
                  <a:effectLst/>
                  <a:latin typeface="Arial" panose="020B0604020202020204" pitchFamily="34" charset="0"/>
                  <a:ea typeface="Arial" panose="020B0604020202020204" pitchFamily="34" charset="0"/>
                </a:rPr>
                <a:t>374</a:t>
              </a:r>
              <a:endParaRPr lang="zh-CN" sz="2050" kern="100">
                <a:solidFill>
                  <a:srgbClr val="000000"/>
                </a:solidFill>
                <a:effectLst/>
                <a:latin typeface="Calibri" panose="020F0502020204030204" pitchFamily="34" charset="0"/>
                <a:ea typeface="Calibri" panose="020F0502020204030204" pitchFamily="34" charset="0"/>
              </a:endParaRPr>
            </a:p>
          </p:txBody>
        </p:sp>
        <p:sp>
          <p:nvSpPr>
            <p:cNvPr id="51" name="Rectangle 632">
              <a:extLst>
                <a:ext uri="{FF2B5EF4-FFF2-40B4-BE49-F238E27FC236}">
                  <a16:creationId xmlns:a16="http://schemas.microsoft.com/office/drawing/2014/main" id="{AA064BAF-68FB-4E47-827D-C0D682934F59}"/>
                </a:ext>
              </a:extLst>
            </p:cNvPr>
            <p:cNvSpPr/>
            <p:nvPr/>
          </p:nvSpPr>
          <p:spPr>
            <a:xfrm>
              <a:off x="312640" y="1972146"/>
              <a:ext cx="343971" cy="190751"/>
            </a:xfrm>
            <a:prstGeom prst="rect">
              <a:avLst/>
            </a:prstGeom>
            <a:ln>
              <a:noFill/>
            </a:ln>
          </p:spPr>
          <p:txBody>
            <a:bodyPr vert="horz" lIns="0" tIns="0" rIns="0" bIns="0" rtlCol="0">
              <a:noAutofit/>
            </a:bodyPr>
            <a:lstStyle/>
            <a:p>
              <a:pPr marL="6350" indent="-6350">
                <a:lnSpc>
                  <a:spcPct val="107000"/>
                </a:lnSpc>
                <a:spcAft>
                  <a:spcPts val="800"/>
                </a:spcAft>
              </a:pPr>
              <a:r>
                <a:rPr lang="en-US" sz="1200" kern="100">
                  <a:solidFill>
                    <a:srgbClr val="000000"/>
                  </a:solidFill>
                  <a:effectLst/>
                  <a:latin typeface="Arial" panose="020B0604020202020204" pitchFamily="34" charset="0"/>
                  <a:ea typeface="Arial" panose="020B0604020202020204" pitchFamily="34" charset="0"/>
                </a:rPr>
                <a:t>366</a:t>
              </a:r>
              <a:endParaRPr lang="zh-CN" sz="2050" kern="100">
                <a:solidFill>
                  <a:srgbClr val="000000"/>
                </a:solidFill>
                <a:effectLst/>
                <a:latin typeface="Calibri" panose="020F0502020204030204" pitchFamily="34" charset="0"/>
                <a:ea typeface="Calibri" panose="020F0502020204030204" pitchFamily="34" charset="0"/>
              </a:endParaRPr>
            </a:p>
          </p:txBody>
        </p:sp>
        <p:sp>
          <p:nvSpPr>
            <p:cNvPr id="52" name="Rectangle 633">
              <a:extLst>
                <a:ext uri="{FF2B5EF4-FFF2-40B4-BE49-F238E27FC236}">
                  <a16:creationId xmlns:a16="http://schemas.microsoft.com/office/drawing/2014/main" id="{D6A1396B-6AE5-4239-8793-93F0D2EC81DF}"/>
                </a:ext>
              </a:extLst>
            </p:cNvPr>
            <p:cNvSpPr/>
            <p:nvPr/>
          </p:nvSpPr>
          <p:spPr>
            <a:xfrm>
              <a:off x="1404665" y="1972147"/>
              <a:ext cx="343971" cy="190751"/>
            </a:xfrm>
            <a:prstGeom prst="rect">
              <a:avLst/>
            </a:prstGeom>
            <a:ln>
              <a:noFill/>
            </a:ln>
          </p:spPr>
          <p:txBody>
            <a:bodyPr vert="horz" lIns="0" tIns="0" rIns="0" bIns="0" rtlCol="0">
              <a:noAutofit/>
            </a:bodyPr>
            <a:lstStyle/>
            <a:p>
              <a:pPr marL="6350" indent="-6350">
                <a:lnSpc>
                  <a:spcPct val="107000"/>
                </a:lnSpc>
                <a:spcAft>
                  <a:spcPts val="800"/>
                </a:spcAft>
              </a:pPr>
              <a:r>
                <a:rPr lang="en-US" sz="1200" kern="100">
                  <a:solidFill>
                    <a:srgbClr val="000000"/>
                  </a:solidFill>
                  <a:effectLst/>
                  <a:latin typeface="Arial" panose="020B0604020202020204" pitchFamily="34" charset="0"/>
                  <a:ea typeface="Arial" panose="020B0604020202020204" pitchFamily="34" charset="0"/>
                </a:rPr>
                <a:t>176</a:t>
              </a:r>
              <a:endParaRPr lang="zh-CN" sz="2050" kern="100">
                <a:solidFill>
                  <a:srgbClr val="000000"/>
                </a:solidFill>
                <a:effectLst/>
                <a:latin typeface="Calibri" panose="020F0502020204030204" pitchFamily="34" charset="0"/>
                <a:ea typeface="Calibri" panose="020F0502020204030204" pitchFamily="34" charset="0"/>
              </a:endParaRPr>
            </a:p>
          </p:txBody>
        </p:sp>
        <p:sp>
          <p:nvSpPr>
            <p:cNvPr id="53" name="Rectangle 634">
              <a:extLst>
                <a:ext uri="{FF2B5EF4-FFF2-40B4-BE49-F238E27FC236}">
                  <a16:creationId xmlns:a16="http://schemas.microsoft.com/office/drawing/2014/main" id="{A5325BD3-19B7-486D-B448-7BA183B86707}"/>
                </a:ext>
              </a:extLst>
            </p:cNvPr>
            <p:cNvSpPr/>
            <p:nvPr/>
          </p:nvSpPr>
          <p:spPr>
            <a:xfrm>
              <a:off x="2469256" y="1972148"/>
              <a:ext cx="343971" cy="190751"/>
            </a:xfrm>
            <a:prstGeom prst="rect">
              <a:avLst/>
            </a:prstGeom>
            <a:ln>
              <a:noFill/>
            </a:ln>
          </p:spPr>
          <p:txBody>
            <a:bodyPr vert="horz" lIns="0" tIns="0" rIns="0" bIns="0" rtlCol="0">
              <a:noAutofit/>
            </a:bodyPr>
            <a:lstStyle/>
            <a:p>
              <a:pPr marL="6350" indent="-6350">
                <a:lnSpc>
                  <a:spcPct val="107000"/>
                </a:lnSpc>
                <a:spcAft>
                  <a:spcPts val="800"/>
                </a:spcAft>
              </a:pPr>
              <a:r>
                <a:rPr lang="en-US" sz="1200" kern="100">
                  <a:solidFill>
                    <a:srgbClr val="000000"/>
                  </a:solidFill>
                  <a:effectLst/>
                  <a:latin typeface="Arial" panose="020B0604020202020204" pitchFamily="34" charset="0"/>
                  <a:ea typeface="Arial" panose="020B0604020202020204" pitchFamily="34" charset="0"/>
                </a:rPr>
                <a:t>380</a:t>
              </a:r>
              <a:endParaRPr lang="zh-CN" sz="2050" kern="100">
                <a:solidFill>
                  <a:srgbClr val="000000"/>
                </a:solidFill>
                <a:effectLst/>
                <a:latin typeface="Calibri" panose="020F0502020204030204" pitchFamily="34" charset="0"/>
                <a:ea typeface="Calibri" panose="020F0502020204030204" pitchFamily="34" charset="0"/>
              </a:endParaRPr>
            </a:p>
          </p:txBody>
        </p:sp>
        <p:sp>
          <p:nvSpPr>
            <p:cNvPr id="54" name="Rectangle 635">
              <a:extLst>
                <a:ext uri="{FF2B5EF4-FFF2-40B4-BE49-F238E27FC236}">
                  <a16:creationId xmlns:a16="http://schemas.microsoft.com/office/drawing/2014/main" id="{761443ED-4CCF-4BD0-B167-455FC5729100}"/>
                </a:ext>
              </a:extLst>
            </p:cNvPr>
            <p:cNvSpPr/>
            <p:nvPr/>
          </p:nvSpPr>
          <p:spPr>
            <a:xfrm>
              <a:off x="3559739" y="1972148"/>
              <a:ext cx="343970" cy="190751"/>
            </a:xfrm>
            <a:prstGeom prst="rect">
              <a:avLst/>
            </a:prstGeom>
            <a:ln>
              <a:noFill/>
            </a:ln>
          </p:spPr>
          <p:txBody>
            <a:bodyPr vert="horz" lIns="0" tIns="0" rIns="0" bIns="0" rtlCol="0">
              <a:noAutofit/>
            </a:bodyPr>
            <a:lstStyle/>
            <a:p>
              <a:pPr marL="6350" indent="-6350">
                <a:lnSpc>
                  <a:spcPct val="107000"/>
                </a:lnSpc>
                <a:spcAft>
                  <a:spcPts val="800"/>
                </a:spcAft>
              </a:pPr>
              <a:r>
                <a:rPr lang="en-US" sz="1200" kern="100">
                  <a:solidFill>
                    <a:srgbClr val="000000"/>
                  </a:solidFill>
                  <a:effectLst/>
                  <a:latin typeface="Arial" panose="020B0604020202020204" pitchFamily="34" charset="0"/>
                  <a:ea typeface="Arial" panose="020B0604020202020204" pitchFamily="34" charset="0"/>
                </a:rPr>
                <a:t>193</a:t>
              </a:r>
              <a:endParaRPr lang="zh-CN" sz="2050" kern="100">
                <a:solidFill>
                  <a:srgbClr val="000000"/>
                </a:solidFill>
                <a:effectLst/>
                <a:latin typeface="Calibri" panose="020F0502020204030204" pitchFamily="34" charset="0"/>
                <a:ea typeface="Calibri" panose="020F0502020204030204" pitchFamily="34" charset="0"/>
              </a:endParaRPr>
            </a:p>
          </p:txBody>
        </p:sp>
        <p:sp>
          <p:nvSpPr>
            <p:cNvPr id="55" name="Shape 636">
              <a:extLst>
                <a:ext uri="{FF2B5EF4-FFF2-40B4-BE49-F238E27FC236}">
                  <a16:creationId xmlns:a16="http://schemas.microsoft.com/office/drawing/2014/main" id="{F44AFF5D-D460-4D14-9B71-98F9D3533258}"/>
                </a:ext>
              </a:extLst>
            </p:cNvPr>
            <p:cNvSpPr/>
            <p:nvPr/>
          </p:nvSpPr>
          <p:spPr>
            <a:xfrm>
              <a:off x="948880" y="1732101"/>
              <a:ext cx="109410" cy="145897"/>
            </a:xfrm>
            <a:custGeom>
              <a:avLst/>
              <a:gdLst/>
              <a:ahLst/>
              <a:cxnLst/>
              <a:rect l="0" t="0" r="0" b="0"/>
              <a:pathLst>
                <a:path w="109410" h="145897">
                  <a:moveTo>
                    <a:pt x="0" y="0"/>
                  </a:moveTo>
                  <a:lnTo>
                    <a:pt x="109410" y="72949"/>
                  </a:lnTo>
                  <a:lnTo>
                    <a:pt x="0" y="145897"/>
                  </a:lnTo>
                  <a:lnTo>
                    <a:pt x="0" y="0"/>
                  </a:lnTo>
                  <a:close/>
                </a:path>
              </a:pathLst>
            </a:custGeom>
            <a:ln w="0" cap="flat">
              <a:miter lim="127000"/>
            </a:ln>
          </p:spPr>
          <p:style>
            <a:lnRef idx="0">
              <a:srgbClr val="000000">
                <a:alpha val="0"/>
              </a:srgbClr>
            </a:lnRef>
            <a:fillRef idx="1">
              <a:srgbClr val="FFBFBF"/>
            </a:fillRef>
            <a:effectRef idx="0">
              <a:scrgbClr r="0" g="0" b="0"/>
            </a:effectRef>
            <a:fontRef idx="none"/>
          </p:style>
          <p:txBody>
            <a:bodyPr/>
            <a:lstStyle/>
            <a:p>
              <a:endParaRPr lang="zh-CN" altLang="en-US"/>
            </a:p>
          </p:txBody>
        </p:sp>
        <p:sp>
          <p:nvSpPr>
            <p:cNvPr id="56" name="Shape 637">
              <a:extLst>
                <a:ext uri="{FF2B5EF4-FFF2-40B4-BE49-F238E27FC236}">
                  <a16:creationId xmlns:a16="http://schemas.microsoft.com/office/drawing/2014/main" id="{E9C719C2-70A1-4A7C-AF5C-95D284D7B070}"/>
                </a:ext>
              </a:extLst>
            </p:cNvPr>
            <p:cNvSpPr/>
            <p:nvPr/>
          </p:nvSpPr>
          <p:spPr>
            <a:xfrm>
              <a:off x="948880" y="1732101"/>
              <a:ext cx="109410" cy="145897"/>
            </a:xfrm>
            <a:custGeom>
              <a:avLst/>
              <a:gdLst/>
              <a:ahLst/>
              <a:cxnLst/>
              <a:rect l="0" t="0" r="0" b="0"/>
              <a:pathLst>
                <a:path w="109410" h="145897">
                  <a:moveTo>
                    <a:pt x="109410" y="72949"/>
                  </a:moveTo>
                  <a:lnTo>
                    <a:pt x="0" y="145897"/>
                  </a:lnTo>
                  <a:lnTo>
                    <a:pt x="0" y="0"/>
                  </a:lnTo>
                  <a:close/>
                </a:path>
              </a:pathLst>
            </a:custGeom>
            <a:ln w="0" cap="flat">
              <a:miter lim="127000"/>
            </a:ln>
          </p:spPr>
          <p:style>
            <a:lnRef idx="1">
              <a:srgbClr val="FF0000"/>
            </a:lnRef>
            <a:fillRef idx="0">
              <a:srgbClr val="000000">
                <a:alpha val="0"/>
              </a:srgbClr>
            </a:fillRef>
            <a:effectRef idx="0">
              <a:scrgbClr r="0" g="0" b="0"/>
            </a:effectRef>
            <a:fontRef idx="none"/>
          </p:style>
          <p:txBody>
            <a:bodyPr/>
            <a:lstStyle/>
            <a:p>
              <a:endParaRPr lang="zh-CN" altLang="en-US"/>
            </a:p>
          </p:txBody>
        </p:sp>
      </p:grpSp>
    </p:spTree>
    <p:extLst>
      <p:ext uri="{BB962C8B-B14F-4D97-AF65-F5344CB8AC3E}">
        <p14:creationId xmlns:p14="http://schemas.microsoft.com/office/powerpoint/2010/main" val="626693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5FB102-B109-41DC-8E93-7A81E0DC9761}"/>
              </a:ext>
            </a:extLst>
          </p:cNvPr>
          <p:cNvSpPr>
            <a:spLocks noGrp="1"/>
          </p:cNvSpPr>
          <p:nvPr>
            <p:ph type="title"/>
          </p:nvPr>
        </p:nvSpPr>
        <p:spPr/>
        <p:txBody>
          <a:bodyPr/>
          <a:lstStyle/>
          <a:p>
            <a:endParaRPr lang="zh-CN" altLang="en-US"/>
          </a:p>
        </p:txBody>
      </p:sp>
      <p:sp>
        <p:nvSpPr>
          <p:cNvPr id="4" name="灯片编号占位符 3">
            <a:extLst>
              <a:ext uri="{FF2B5EF4-FFF2-40B4-BE49-F238E27FC236}">
                <a16:creationId xmlns:a16="http://schemas.microsoft.com/office/drawing/2014/main" id="{B2B9AF1F-19D2-4A42-AE48-86B9EA61958D}"/>
              </a:ext>
            </a:extLst>
          </p:cNvPr>
          <p:cNvSpPr>
            <a:spLocks noGrp="1"/>
          </p:cNvSpPr>
          <p:nvPr>
            <p:ph type="sldNum" sz="quarter" idx="12"/>
          </p:nvPr>
        </p:nvSpPr>
        <p:spPr/>
        <p:txBody>
          <a:bodyPr/>
          <a:lstStyle/>
          <a:p>
            <a:fld id="{893ACD7D-9A68-44C8-A49A-4B94202CE741}" type="slidenum">
              <a:rPr lang="zh-CN" altLang="en-US" smtClean="0"/>
              <a:t>12</a:t>
            </a:fld>
            <a:endParaRPr lang="zh-CN" altLang="en-US"/>
          </a:p>
        </p:txBody>
      </p:sp>
      <p:grpSp>
        <p:nvGrpSpPr>
          <p:cNvPr id="23" name="Group 20226">
            <a:extLst>
              <a:ext uri="{FF2B5EF4-FFF2-40B4-BE49-F238E27FC236}">
                <a16:creationId xmlns:a16="http://schemas.microsoft.com/office/drawing/2014/main" id="{12AFF578-E666-48CA-BC42-3AB8AF898134}"/>
              </a:ext>
            </a:extLst>
          </p:cNvPr>
          <p:cNvGrpSpPr/>
          <p:nvPr/>
        </p:nvGrpSpPr>
        <p:grpSpPr>
          <a:xfrm>
            <a:off x="1252661" y="1087546"/>
            <a:ext cx="8181974" cy="2162509"/>
            <a:chOff x="0" y="0"/>
            <a:chExt cx="8182280" cy="2162899"/>
          </a:xfrm>
        </p:grpSpPr>
        <p:sp>
          <p:nvSpPr>
            <p:cNvPr id="24" name="Shape 599">
              <a:extLst>
                <a:ext uri="{FF2B5EF4-FFF2-40B4-BE49-F238E27FC236}">
                  <a16:creationId xmlns:a16="http://schemas.microsoft.com/office/drawing/2014/main" id="{E4A644BB-C478-49A6-B8A6-38F00F5D31A0}"/>
                </a:ext>
              </a:extLst>
            </p:cNvPr>
            <p:cNvSpPr/>
            <p:nvPr/>
          </p:nvSpPr>
          <p:spPr>
            <a:xfrm>
              <a:off x="2077034" y="261494"/>
              <a:ext cx="2629878" cy="570152"/>
            </a:xfrm>
            <a:custGeom>
              <a:avLst/>
              <a:gdLst/>
              <a:ahLst/>
              <a:cxnLst/>
              <a:rect l="0" t="0" r="0" b="0"/>
              <a:pathLst>
                <a:path w="2629878" h="570152">
                  <a:moveTo>
                    <a:pt x="0" y="570152"/>
                  </a:moveTo>
                  <a:lnTo>
                    <a:pt x="2629878" y="0"/>
                  </a:lnTo>
                </a:path>
              </a:pathLst>
            </a:custGeom>
            <a:ln w="0" cap="flat">
              <a:miter lim="127000"/>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25" name="Shape 600">
              <a:extLst>
                <a:ext uri="{FF2B5EF4-FFF2-40B4-BE49-F238E27FC236}">
                  <a16:creationId xmlns:a16="http://schemas.microsoft.com/office/drawing/2014/main" id="{361B5B8E-9228-473D-AAF3-94ED15D4E6F9}"/>
                </a:ext>
              </a:extLst>
            </p:cNvPr>
            <p:cNvSpPr/>
            <p:nvPr/>
          </p:nvSpPr>
          <p:spPr>
            <a:xfrm>
              <a:off x="4706912" y="261494"/>
              <a:ext cx="741210" cy="570154"/>
            </a:xfrm>
            <a:custGeom>
              <a:avLst/>
              <a:gdLst/>
              <a:ahLst/>
              <a:cxnLst/>
              <a:rect l="0" t="0" r="0" b="0"/>
              <a:pathLst>
                <a:path w="741210" h="570154">
                  <a:moveTo>
                    <a:pt x="0" y="0"/>
                  </a:moveTo>
                  <a:lnTo>
                    <a:pt x="741210" y="570154"/>
                  </a:lnTo>
                </a:path>
              </a:pathLst>
            </a:custGeom>
            <a:ln w="0" cap="flat">
              <a:miter lim="127000"/>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26" name="Shape 601">
              <a:extLst>
                <a:ext uri="{FF2B5EF4-FFF2-40B4-BE49-F238E27FC236}">
                  <a16:creationId xmlns:a16="http://schemas.microsoft.com/office/drawing/2014/main" id="{860637DC-2369-4362-923B-313E62D24D7C}"/>
                </a:ext>
              </a:extLst>
            </p:cNvPr>
            <p:cNvSpPr/>
            <p:nvPr/>
          </p:nvSpPr>
          <p:spPr>
            <a:xfrm>
              <a:off x="4706912" y="261494"/>
              <a:ext cx="3021851" cy="570155"/>
            </a:xfrm>
            <a:custGeom>
              <a:avLst/>
              <a:gdLst/>
              <a:ahLst/>
              <a:cxnLst/>
              <a:rect l="0" t="0" r="0" b="0"/>
              <a:pathLst>
                <a:path w="3021851" h="570155">
                  <a:moveTo>
                    <a:pt x="0" y="0"/>
                  </a:moveTo>
                  <a:lnTo>
                    <a:pt x="3021851" y="570155"/>
                  </a:lnTo>
                </a:path>
              </a:pathLst>
            </a:custGeom>
            <a:ln w="0" cap="flat">
              <a:miter lim="127000"/>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27" name="Shape 602">
              <a:extLst>
                <a:ext uri="{FF2B5EF4-FFF2-40B4-BE49-F238E27FC236}">
                  <a16:creationId xmlns:a16="http://schemas.microsoft.com/office/drawing/2014/main" id="{A88ED656-BDE2-4255-A3C4-04B171F58129}"/>
                </a:ext>
              </a:extLst>
            </p:cNvPr>
            <p:cNvSpPr/>
            <p:nvPr/>
          </p:nvSpPr>
          <p:spPr>
            <a:xfrm>
              <a:off x="452069" y="1095349"/>
              <a:ext cx="1624965" cy="570166"/>
            </a:xfrm>
            <a:custGeom>
              <a:avLst/>
              <a:gdLst/>
              <a:ahLst/>
              <a:cxnLst/>
              <a:rect l="0" t="0" r="0" b="0"/>
              <a:pathLst>
                <a:path w="1624965" h="570166">
                  <a:moveTo>
                    <a:pt x="1624965" y="0"/>
                  </a:moveTo>
                  <a:lnTo>
                    <a:pt x="0" y="570166"/>
                  </a:lnTo>
                </a:path>
              </a:pathLst>
            </a:custGeom>
            <a:ln w="0" cap="flat">
              <a:miter lim="127000"/>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28" name="Shape 603">
              <a:extLst>
                <a:ext uri="{FF2B5EF4-FFF2-40B4-BE49-F238E27FC236}">
                  <a16:creationId xmlns:a16="http://schemas.microsoft.com/office/drawing/2014/main" id="{984C6CC0-F778-40A7-9C4C-2F0BC780C665}"/>
                </a:ext>
              </a:extLst>
            </p:cNvPr>
            <p:cNvSpPr/>
            <p:nvPr/>
          </p:nvSpPr>
          <p:spPr>
            <a:xfrm>
              <a:off x="1549628" y="1095349"/>
              <a:ext cx="527406" cy="570166"/>
            </a:xfrm>
            <a:custGeom>
              <a:avLst/>
              <a:gdLst/>
              <a:ahLst/>
              <a:cxnLst/>
              <a:rect l="0" t="0" r="0" b="0"/>
              <a:pathLst>
                <a:path w="527406" h="570166">
                  <a:moveTo>
                    <a:pt x="527406" y="0"/>
                  </a:moveTo>
                  <a:lnTo>
                    <a:pt x="0" y="570166"/>
                  </a:lnTo>
                </a:path>
              </a:pathLst>
            </a:custGeom>
            <a:ln w="0" cap="flat">
              <a:miter lim="127000"/>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29" name="Shape 604">
              <a:extLst>
                <a:ext uri="{FF2B5EF4-FFF2-40B4-BE49-F238E27FC236}">
                  <a16:creationId xmlns:a16="http://schemas.microsoft.com/office/drawing/2014/main" id="{24F1F6B6-07C6-4383-A616-3D536B91C64A}"/>
                </a:ext>
              </a:extLst>
            </p:cNvPr>
            <p:cNvSpPr/>
            <p:nvPr/>
          </p:nvSpPr>
          <p:spPr>
            <a:xfrm>
              <a:off x="2077034" y="1095349"/>
              <a:ext cx="520268" cy="570167"/>
            </a:xfrm>
            <a:custGeom>
              <a:avLst/>
              <a:gdLst/>
              <a:ahLst/>
              <a:cxnLst/>
              <a:rect l="0" t="0" r="0" b="0"/>
              <a:pathLst>
                <a:path w="520268" h="570167">
                  <a:moveTo>
                    <a:pt x="0" y="0"/>
                  </a:moveTo>
                  <a:lnTo>
                    <a:pt x="520268" y="570167"/>
                  </a:lnTo>
                </a:path>
              </a:pathLst>
            </a:custGeom>
            <a:ln w="0" cap="flat">
              <a:miter lim="127000"/>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30" name="Shape 605">
              <a:extLst>
                <a:ext uri="{FF2B5EF4-FFF2-40B4-BE49-F238E27FC236}">
                  <a16:creationId xmlns:a16="http://schemas.microsoft.com/office/drawing/2014/main" id="{ECE2FEBD-4855-4B8D-B25E-164D9DC5F9C0}"/>
                </a:ext>
              </a:extLst>
            </p:cNvPr>
            <p:cNvSpPr/>
            <p:nvPr/>
          </p:nvSpPr>
          <p:spPr>
            <a:xfrm>
              <a:off x="2077034" y="1095349"/>
              <a:ext cx="1617827" cy="570167"/>
            </a:xfrm>
            <a:custGeom>
              <a:avLst/>
              <a:gdLst/>
              <a:ahLst/>
              <a:cxnLst/>
              <a:rect l="0" t="0" r="0" b="0"/>
              <a:pathLst>
                <a:path w="1617827" h="570167">
                  <a:moveTo>
                    <a:pt x="0" y="0"/>
                  </a:moveTo>
                  <a:lnTo>
                    <a:pt x="1617827" y="570167"/>
                  </a:lnTo>
                </a:path>
              </a:pathLst>
            </a:custGeom>
            <a:ln w="0" cap="flat">
              <a:miter lim="127000"/>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31" name="Shape 607">
              <a:extLst>
                <a:ext uri="{FF2B5EF4-FFF2-40B4-BE49-F238E27FC236}">
                  <a16:creationId xmlns:a16="http://schemas.microsoft.com/office/drawing/2014/main" id="{1B79DCB4-C1E9-4890-8183-8736BA01E741}"/>
                </a:ext>
              </a:extLst>
            </p:cNvPr>
            <p:cNvSpPr/>
            <p:nvPr/>
          </p:nvSpPr>
          <p:spPr>
            <a:xfrm>
              <a:off x="3247085" y="1676768"/>
              <a:ext cx="883741" cy="256566"/>
            </a:xfrm>
            <a:custGeom>
              <a:avLst/>
              <a:gdLst/>
              <a:ahLst/>
              <a:cxnLst/>
              <a:rect l="0" t="0" r="0" b="0"/>
              <a:pathLst>
                <a:path w="883741" h="256566">
                  <a:moveTo>
                    <a:pt x="883741" y="128283"/>
                  </a:moveTo>
                  <a:cubicBezTo>
                    <a:pt x="883741" y="57430"/>
                    <a:pt x="685914" y="0"/>
                    <a:pt x="441871" y="0"/>
                  </a:cubicBezTo>
                  <a:cubicBezTo>
                    <a:pt x="197827" y="0"/>
                    <a:pt x="0" y="57429"/>
                    <a:pt x="0" y="128283"/>
                  </a:cubicBezTo>
                  <a:cubicBezTo>
                    <a:pt x="0" y="199136"/>
                    <a:pt x="197827" y="256565"/>
                    <a:pt x="441871" y="256565"/>
                  </a:cubicBezTo>
                  <a:cubicBezTo>
                    <a:pt x="685914" y="256566"/>
                    <a:pt x="883741" y="199137"/>
                    <a:pt x="883741" y="128283"/>
                  </a:cubicBezTo>
                  <a:close/>
                </a:path>
              </a:pathLst>
            </a:custGeom>
            <a:ln w="0" cap="flat">
              <a:miter lim="127000"/>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32" name="Rectangle 608">
              <a:extLst>
                <a:ext uri="{FF2B5EF4-FFF2-40B4-BE49-F238E27FC236}">
                  <a16:creationId xmlns:a16="http://schemas.microsoft.com/office/drawing/2014/main" id="{F4F2E1C7-9F45-4FAB-836C-97268285F1E3}"/>
                </a:ext>
              </a:extLst>
            </p:cNvPr>
            <p:cNvSpPr/>
            <p:nvPr/>
          </p:nvSpPr>
          <p:spPr>
            <a:xfrm>
              <a:off x="3302888" y="1746488"/>
              <a:ext cx="981722" cy="171676"/>
            </a:xfrm>
            <a:prstGeom prst="rect">
              <a:avLst/>
            </a:prstGeom>
            <a:ln>
              <a:noFill/>
            </a:ln>
          </p:spPr>
          <p:txBody>
            <a:bodyPr vert="horz" lIns="0" tIns="0" rIns="0" bIns="0" rtlCol="0">
              <a:noAutofit/>
            </a:bodyPr>
            <a:lstStyle/>
            <a:p>
              <a:pPr marL="6350" indent="-6350">
                <a:lnSpc>
                  <a:spcPct val="107000"/>
                </a:lnSpc>
                <a:spcAft>
                  <a:spcPts val="800"/>
                </a:spcAft>
              </a:pPr>
              <a:r>
                <a:rPr lang="en-US" sz="1100" kern="100">
                  <a:solidFill>
                    <a:srgbClr val="000000"/>
                  </a:solidFill>
                  <a:effectLst/>
                  <a:latin typeface="Arial" panose="020B0604020202020204" pitchFamily="34" charset="0"/>
                  <a:ea typeface="Arial" panose="020B0604020202020204" pitchFamily="34" charset="0"/>
                </a:rPr>
                <a:t>Rimnicu Vilcea</a:t>
              </a:r>
              <a:endParaRPr lang="zh-CN" sz="2050" kern="100">
                <a:solidFill>
                  <a:srgbClr val="000000"/>
                </a:solidFill>
                <a:effectLst/>
                <a:latin typeface="Calibri" panose="020F0502020204030204" pitchFamily="34" charset="0"/>
                <a:ea typeface="Calibri" panose="020F0502020204030204" pitchFamily="34" charset="0"/>
              </a:endParaRPr>
            </a:p>
          </p:txBody>
        </p:sp>
        <p:sp>
          <p:nvSpPr>
            <p:cNvPr id="33" name="Shape 610">
              <a:extLst>
                <a:ext uri="{FF2B5EF4-FFF2-40B4-BE49-F238E27FC236}">
                  <a16:creationId xmlns:a16="http://schemas.microsoft.com/office/drawing/2014/main" id="{875DBA88-8DD5-4D05-AF12-E2709BE06099}"/>
                </a:ext>
              </a:extLst>
            </p:cNvPr>
            <p:cNvSpPr/>
            <p:nvPr/>
          </p:nvSpPr>
          <p:spPr>
            <a:xfrm>
              <a:off x="7298525" y="833858"/>
              <a:ext cx="883755" cy="256579"/>
            </a:xfrm>
            <a:custGeom>
              <a:avLst/>
              <a:gdLst/>
              <a:ahLst/>
              <a:cxnLst/>
              <a:rect l="0" t="0" r="0" b="0"/>
              <a:pathLst>
                <a:path w="883755" h="256579">
                  <a:moveTo>
                    <a:pt x="883755" y="128296"/>
                  </a:moveTo>
                  <a:cubicBezTo>
                    <a:pt x="883755" y="57443"/>
                    <a:pt x="685928" y="0"/>
                    <a:pt x="441884" y="0"/>
                  </a:cubicBezTo>
                  <a:cubicBezTo>
                    <a:pt x="197841" y="0"/>
                    <a:pt x="1" y="57442"/>
                    <a:pt x="0" y="128296"/>
                  </a:cubicBezTo>
                  <a:cubicBezTo>
                    <a:pt x="0" y="199136"/>
                    <a:pt x="197841" y="256578"/>
                    <a:pt x="441884" y="256578"/>
                  </a:cubicBezTo>
                  <a:cubicBezTo>
                    <a:pt x="685927" y="256579"/>
                    <a:pt x="883755" y="199136"/>
                    <a:pt x="883755" y="128296"/>
                  </a:cubicBezTo>
                  <a:close/>
                </a:path>
              </a:pathLst>
            </a:custGeom>
            <a:ln w="0" cap="flat">
              <a:miter lim="127000"/>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34" name="Rectangle 611">
              <a:extLst>
                <a:ext uri="{FF2B5EF4-FFF2-40B4-BE49-F238E27FC236}">
                  <a16:creationId xmlns:a16="http://schemas.microsoft.com/office/drawing/2014/main" id="{1B0F7599-5143-47C5-8D87-66D285ABEB9B}"/>
                </a:ext>
              </a:extLst>
            </p:cNvPr>
            <p:cNvSpPr/>
            <p:nvPr/>
          </p:nvSpPr>
          <p:spPr>
            <a:xfrm>
              <a:off x="7507833" y="897069"/>
              <a:ext cx="584420" cy="190751"/>
            </a:xfrm>
            <a:prstGeom prst="rect">
              <a:avLst/>
            </a:prstGeom>
            <a:ln>
              <a:noFill/>
            </a:ln>
          </p:spPr>
          <p:txBody>
            <a:bodyPr vert="horz" lIns="0" tIns="0" rIns="0" bIns="0" rtlCol="0">
              <a:noAutofit/>
            </a:bodyPr>
            <a:lstStyle/>
            <a:p>
              <a:pPr marL="6350" indent="-6350">
                <a:lnSpc>
                  <a:spcPct val="107000"/>
                </a:lnSpc>
                <a:spcAft>
                  <a:spcPts val="800"/>
                </a:spcAft>
              </a:pPr>
              <a:r>
                <a:rPr lang="en-US" sz="1200" kern="100">
                  <a:solidFill>
                    <a:srgbClr val="000000"/>
                  </a:solidFill>
                  <a:effectLst/>
                  <a:latin typeface="Arial" panose="020B0604020202020204" pitchFamily="34" charset="0"/>
                  <a:ea typeface="Arial" panose="020B0604020202020204" pitchFamily="34" charset="0"/>
                </a:rPr>
                <a:t>Zerind</a:t>
              </a:r>
              <a:endParaRPr lang="zh-CN" sz="2050" kern="100">
                <a:solidFill>
                  <a:srgbClr val="000000"/>
                </a:solidFill>
                <a:effectLst/>
                <a:latin typeface="Calibri" panose="020F0502020204030204" pitchFamily="34" charset="0"/>
                <a:ea typeface="Calibri" panose="020F0502020204030204" pitchFamily="34" charset="0"/>
              </a:endParaRPr>
            </a:p>
          </p:txBody>
        </p:sp>
        <p:sp>
          <p:nvSpPr>
            <p:cNvPr id="35" name="Shape 612">
              <a:extLst>
                <a:ext uri="{FF2B5EF4-FFF2-40B4-BE49-F238E27FC236}">
                  <a16:creationId xmlns:a16="http://schemas.microsoft.com/office/drawing/2014/main" id="{F768B8D3-578D-4AF0-AD0B-21E942B5942D}"/>
                </a:ext>
              </a:extLst>
            </p:cNvPr>
            <p:cNvSpPr/>
            <p:nvPr/>
          </p:nvSpPr>
          <p:spPr>
            <a:xfrm>
              <a:off x="4240568" y="0"/>
              <a:ext cx="883755" cy="256579"/>
            </a:xfrm>
            <a:custGeom>
              <a:avLst/>
              <a:gdLst/>
              <a:ahLst/>
              <a:cxnLst/>
              <a:rect l="0" t="0" r="0" b="0"/>
              <a:pathLst>
                <a:path w="883755" h="256579">
                  <a:moveTo>
                    <a:pt x="441884" y="0"/>
                  </a:moveTo>
                  <a:cubicBezTo>
                    <a:pt x="685914" y="0"/>
                    <a:pt x="883755" y="57443"/>
                    <a:pt x="883755" y="128283"/>
                  </a:cubicBezTo>
                  <a:cubicBezTo>
                    <a:pt x="883755" y="199137"/>
                    <a:pt x="685914" y="256579"/>
                    <a:pt x="441884" y="256579"/>
                  </a:cubicBezTo>
                  <a:cubicBezTo>
                    <a:pt x="197840" y="256579"/>
                    <a:pt x="0" y="199136"/>
                    <a:pt x="0" y="128283"/>
                  </a:cubicBezTo>
                  <a:cubicBezTo>
                    <a:pt x="0" y="57443"/>
                    <a:pt x="197840" y="0"/>
                    <a:pt x="441884" y="0"/>
                  </a:cubicBezTo>
                  <a:close/>
                </a:path>
              </a:pathLst>
            </a:custGeom>
            <a:ln w="0" cap="flat">
              <a:miter lim="127000"/>
            </a:ln>
          </p:spPr>
          <p:style>
            <a:lnRef idx="0">
              <a:srgbClr val="000000">
                <a:alpha val="0"/>
              </a:srgbClr>
            </a:lnRef>
            <a:fillRef idx="1">
              <a:srgbClr val="BFBFBF"/>
            </a:fillRef>
            <a:effectRef idx="0">
              <a:scrgbClr r="0" g="0" b="0"/>
            </a:effectRef>
            <a:fontRef idx="none"/>
          </p:style>
          <p:txBody>
            <a:bodyPr/>
            <a:lstStyle/>
            <a:p>
              <a:endParaRPr lang="zh-CN" altLang="en-US"/>
            </a:p>
          </p:txBody>
        </p:sp>
        <p:sp>
          <p:nvSpPr>
            <p:cNvPr id="36" name="Shape 613">
              <a:extLst>
                <a:ext uri="{FF2B5EF4-FFF2-40B4-BE49-F238E27FC236}">
                  <a16:creationId xmlns:a16="http://schemas.microsoft.com/office/drawing/2014/main" id="{6DC30B29-4C44-47D0-AF88-C96C04621BE4}"/>
                </a:ext>
              </a:extLst>
            </p:cNvPr>
            <p:cNvSpPr/>
            <p:nvPr/>
          </p:nvSpPr>
          <p:spPr>
            <a:xfrm>
              <a:off x="4240568" y="0"/>
              <a:ext cx="883755" cy="256579"/>
            </a:xfrm>
            <a:custGeom>
              <a:avLst/>
              <a:gdLst/>
              <a:ahLst/>
              <a:cxnLst/>
              <a:rect l="0" t="0" r="0" b="0"/>
              <a:pathLst>
                <a:path w="883755" h="256579">
                  <a:moveTo>
                    <a:pt x="883755" y="128283"/>
                  </a:moveTo>
                  <a:cubicBezTo>
                    <a:pt x="883755" y="57443"/>
                    <a:pt x="685914" y="0"/>
                    <a:pt x="441884" y="0"/>
                  </a:cubicBezTo>
                  <a:cubicBezTo>
                    <a:pt x="197840" y="0"/>
                    <a:pt x="0" y="57443"/>
                    <a:pt x="0" y="128283"/>
                  </a:cubicBezTo>
                  <a:cubicBezTo>
                    <a:pt x="0" y="199136"/>
                    <a:pt x="197840" y="256579"/>
                    <a:pt x="441884" y="256579"/>
                  </a:cubicBezTo>
                  <a:cubicBezTo>
                    <a:pt x="685914" y="256579"/>
                    <a:pt x="883755" y="199137"/>
                    <a:pt x="883755" y="128283"/>
                  </a:cubicBezTo>
                  <a:close/>
                </a:path>
              </a:pathLst>
            </a:custGeom>
            <a:ln w="0" cap="flat">
              <a:miter lim="127000"/>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37" name="Rectangle 614">
              <a:extLst>
                <a:ext uri="{FF2B5EF4-FFF2-40B4-BE49-F238E27FC236}">
                  <a16:creationId xmlns:a16="http://schemas.microsoft.com/office/drawing/2014/main" id="{8976DD3F-D054-40A9-94BB-7251C1555B19}"/>
                </a:ext>
              </a:extLst>
            </p:cNvPr>
            <p:cNvSpPr/>
            <p:nvPr/>
          </p:nvSpPr>
          <p:spPr>
            <a:xfrm>
              <a:off x="4514482" y="63210"/>
              <a:ext cx="435530" cy="190751"/>
            </a:xfrm>
            <a:prstGeom prst="rect">
              <a:avLst/>
            </a:prstGeom>
            <a:ln>
              <a:noFill/>
            </a:ln>
          </p:spPr>
          <p:txBody>
            <a:bodyPr vert="horz" lIns="0" tIns="0" rIns="0" bIns="0" rtlCol="0">
              <a:noAutofit/>
            </a:bodyPr>
            <a:lstStyle/>
            <a:p>
              <a:pPr marL="6350" indent="-6350">
                <a:lnSpc>
                  <a:spcPct val="107000"/>
                </a:lnSpc>
                <a:spcAft>
                  <a:spcPts val="800"/>
                </a:spcAft>
              </a:pPr>
              <a:r>
                <a:rPr lang="en-US" sz="1200" kern="100">
                  <a:solidFill>
                    <a:srgbClr val="000000"/>
                  </a:solidFill>
                  <a:effectLst/>
                  <a:latin typeface="Arial" panose="020B0604020202020204" pitchFamily="34" charset="0"/>
                  <a:ea typeface="Arial" panose="020B0604020202020204" pitchFamily="34" charset="0"/>
                </a:rPr>
                <a:t>Arad</a:t>
              </a:r>
              <a:endParaRPr lang="zh-CN" sz="2050" kern="100">
                <a:solidFill>
                  <a:srgbClr val="000000"/>
                </a:solidFill>
                <a:effectLst/>
                <a:latin typeface="Calibri" panose="020F0502020204030204" pitchFamily="34" charset="0"/>
                <a:ea typeface="Calibri" panose="020F0502020204030204" pitchFamily="34" charset="0"/>
              </a:endParaRPr>
            </a:p>
          </p:txBody>
        </p:sp>
        <p:sp>
          <p:nvSpPr>
            <p:cNvPr id="38" name="Shape 615">
              <a:extLst>
                <a:ext uri="{FF2B5EF4-FFF2-40B4-BE49-F238E27FC236}">
                  <a16:creationId xmlns:a16="http://schemas.microsoft.com/office/drawing/2014/main" id="{9EFAAEA4-9F08-4862-93EF-DD2A6881B61C}"/>
                </a:ext>
              </a:extLst>
            </p:cNvPr>
            <p:cNvSpPr/>
            <p:nvPr/>
          </p:nvSpPr>
          <p:spPr>
            <a:xfrm>
              <a:off x="1631416" y="833856"/>
              <a:ext cx="883755" cy="256579"/>
            </a:xfrm>
            <a:custGeom>
              <a:avLst/>
              <a:gdLst/>
              <a:ahLst/>
              <a:cxnLst/>
              <a:rect l="0" t="0" r="0" b="0"/>
              <a:pathLst>
                <a:path w="883755" h="256579">
                  <a:moveTo>
                    <a:pt x="441871" y="0"/>
                  </a:moveTo>
                  <a:cubicBezTo>
                    <a:pt x="685915" y="0"/>
                    <a:pt x="883755" y="57443"/>
                    <a:pt x="883755" y="128296"/>
                  </a:cubicBezTo>
                  <a:cubicBezTo>
                    <a:pt x="883755" y="199136"/>
                    <a:pt x="685915" y="256579"/>
                    <a:pt x="441871" y="256578"/>
                  </a:cubicBezTo>
                  <a:cubicBezTo>
                    <a:pt x="197841" y="256578"/>
                    <a:pt x="0" y="199136"/>
                    <a:pt x="0" y="128296"/>
                  </a:cubicBezTo>
                  <a:cubicBezTo>
                    <a:pt x="0" y="57442"/>
                    <a:pt x="197841" y="0"/>
                    <a:pt x="441871" y="0"/>
                  </a:cubicBezTo>
                  <a:close/>
                </a:path>
              </a:pathLst>
            </a:custGeom>
            <a:ln w="0" cap="flat">
              <a:miter lim="127000"/>
            </a:ln>
          </p:spPr>
          <p:style>
            <a:lnRef idx="0">
              <a:srgbClr val="000000">
                <a:alpha val="0"/>
              </a:srgbClr>
            </a:lnRef>
            <a:fillRef idx="1">
              <a:srgbClr val="BFBFBF"/>
            </a:fillRef>
            <a:effectRef idx="0">
              <a:scrgbClr r="0" g="0" b="0"/>
            </a:effectRef>
            <a:fontRef idx="none"/>
          </p:style>
          <p:txBody>
            <a:bodyPr/>
            <a:lstStyle/>
            <a:p>
              <a:endParaRPr lang="zh-CN" altLang="en-US"/>
            </a:p>
          </p:txBody>
        </p:sp>
        <p:sp>
          <p:nvSpPr>
            <p:cNvPr id="39" name="Shape 616">
              <a:extLst>
                <a:ext uri="{FF2B5EF4-FFF2-40B4-BE49-F238E27FC236}">
                  <a16:creationId xmlns:a16="http://schemas.microsoft.com/office/drawing/2014/main" id="{91450816-6D16-49A1-9187-D0449EA8BA97}"/>
                </a:ext>
              </a:extLst>
            </p:cNvPr>
            <p:cNvSpPr/>
            <p:nvPr/>
          </p:nvSpPr>
          <p:spPr>
            <a:xfrm>
              <a:off x="1631416" y="833856"/>
              <a:ext cx="883755" cy="256579"/>
            </a:xfrm>
            <a:custGeom>
              <a:avLst/>
              <a:gdLst/>
              <a:ahLst/>
              <a:cxnLst/>
              <a:rect l="0" t="0" r="0" b="0"/>
              <a:pathLst>
                <a:path w="883755" h="256579">
                  <a:moveTo>
                    <a:pt x="883755" y="128296"/>
                  </a:moveTo>
                  <a:cubicBezTo>
                    <a:pt x="883755" y="57443"/>
                    <a:pt x="685915" y="0"/>
                    <a:pt x="441871" y="0"/>
                  </a:cubicBezTo>
                  <a:cubicBezTo>
                    <a:pt x="197841" y="0"/>
                    <a:pt x="0" y="57442"/>
                    <a:pt x="0" y="128296"/>
                  </a:cubicBezTo>
                  <a:cubicBezTo>
                    <a:pt x="0" y="199136"/>
                    <a:pt x="197841" y="256578"/>
                    <a:pt x="441871" y="256578"/>
                  </a:cubicBezTo>
                  <a:cubicBezTo>
                    <a:pt x="685915" y="256579"/>
                    <a:pt x="883755" y="199136"/>
                    <a:pt x="883755" y="128296"/>
                  </a:cubicBezTo>
                  <a:close/>
                </a:path>
              </a:pathLst>
            </a:custGeom>
            <a:ln w="0" cap="flat">
              <a:miter lim="127000"/>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40" name="Rectangle 617">
              <a:extLst>
                <a:ext uri="{FF2B5EF4-FFF2-40B4-BE49-F238E27FC236}">
                  <a16:creationId xmlns:a16="http://schemas.microsoft.com/office/drawing/2014/main" id="{41E658B2-B89F-41DC-AA6D-38753E2C2586}"/>
                </a:ext>
              </a:extLst>
            </p:cNvPr>
            <p:cNvSpPr/>
            <p:nvPr/>
          </p:nvSpPr>
          <p:spPr>
            <a:xfrm>
              <a:off x="1898853" y="897079"/>
              <a:ext cx="458421" cy="190751"/>
            </a:xfrm>
            <a:prstGeom prst="rect">
              <a:avLst/>
            </a:prstGeom>
            <a:ln>
              <a:noFill/>
            </a:ln>
          </p:spPr>
          <p:txBody>
            <a:bodyPr vert="horz" lIns="0" tIns="0" rIns="0" bIns="0" rtlCol="0">
              <a:noAutofit/>
            </a:bodyPr>
            <a:lstStyle/>
            <a:p>
              <a:pPr marL="6350" indent="-6350">
                <a:lnSpc>
                  <a:spcPct val="107000"/>
                </a:lnSpc>
                <a:spcAft>
                  <a:spcPts val="800"/>
                </a:spcAft>
              </a:pPr>
              <a:r>
                <a:rPr lang="en-US" sz="1200" kern="100">
                  <a:solidFill>
                    <a:srgbClr val="000000"/>
                  </a:solidFill>
                  <a:effectLst/>
                  <a:latin typeface="Arial" panose="020B0604020202020204" pitchFamily="34" charset="0"/>
                  <a:ea typeface="Arial" panose="020B0604020202020204" pitchFamily="34" charset="0"/>
                </a:rPr>
                <a:t>Sibiu</a:t>
              </a:r>
              <a:endParaRPr lang="zh-CN" sz="2050" kern="100">
                <a:solidFill>
                  <a:srgbClr val="000000"/>
                </a:solidFill>
                <a:effectLst/>
                <a:latin typeface="Calibri" panose="020F0502020204030204" pitchFamily="34" charset="0"/>
                <a:ea typeface="Calibri" panose="020F0502020204030204" pitchFamily="34" charset="0"/>
              </a:endParaRPr>
            </a:p>
          </p:txBody>
        </p:sp>
        <p:sp>
          <p:nvSpPr>
            <p:cNvPr id="41" name="Shape 619">
              <a:extLst>
                <a:ext uri="{FF2B5EF4-FFF2-40B4-BE49-F238E27FC236}">
                  <a16:creationId xmlns:a16="http://schemas.microsoft.com/office/drawing/2014/main" id="{DA25E937-1BD5-4520-986E-0D0A318B4324}"/>
                </a:ext>
              </a:extLst>
            </p:cNvPr>
            <p:cNvSpPr/>
            <p:nvPr/>
          </p:nvSpPr>
          <p:spPr>
            <a:xfrm>
              <a:off x="0" y="1676767"/>
              <a:ext cx="883741" cy="256566"/>
            </a:xfrm>
            <a:custGeom>
              <a:avLst/>
              <a:gdLst/>
              <a:ahLst/>
              <a:cxnLst/>
              <a:rect l="0" t="0" r="0" b="0"/>
              <a:pathLst>
                <a:path w="883741" h="256566">
                  <a:moveTo>
                    <a:pt x="883741" y="128283"/>
                  </a:moveTo>
                  <a:cubicBezTo>
                    <a:pt x="883741" y="57430"/>
                    <a:pt x="685914" y="0"/>
                    <a:pt x="441871" y="0"/>
                  </a:cubicBezTo>
                  <a:cubicBezTo>
                    <a:pt x="197827" y="0"/>
                    <a:pt x="0" y="57429"/>
                    <a:pt x="0" y="128283"/>
                  </a:cubicBezTo>
                  <a:cubicBezTo>
                    <a:pt x="0" y="199136"/>
                    <a:pt x="197827" y="256565"/>
                    <a:pt x="441871" y="256565"/>
                  </a:cubicBezTo>
                  <a:cubicBezTo>
                    <a:pt x="685914" y="256566"/>
                    <a:pt x="883741" y="199137"/>
                    <a:pt x="883741" y="128283"/>
                  </a:cubicBezTo>
                  <a:close/>
                </a:path>
              </a:pathLst>
            </a:custGeom>
            <a:ln w="0" cap="flat">
              <a:miter lim="127000"/>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42" name="Rectangle 620">
              <a:extLst>
                <a:ext uri="{FF2B5EF4-FFF2-40B4-BE49-F238E27FC236}">
                  <a16:creationId xmlns:a16="http://schemas.microsoft.com/office/drawing/2014/main" id="{289B68C4-BF68-4513-89A3-FCD8488FE943}"/>
                </a:ext>
              </a:extLst>
            </p:cNvPr>
            <p:cNvSpPr/>
            <p:nvPr/>
          </p:nvSpPr>
          <p:spPr>
            <a:xfrm>
              <a:off x="273900" y="1739977"/>
              <a:ext cx="435531" cy="190751"/>
            </a:xfrm>
            <a:prstGeom prst="rect">
              <a:avLst/>
            </a:prstGeom>
            <a:ln>
              <a:noFill/>
            </a:ln>
          </p:spPr>
          <p:txBody>
            <a:bodyPr vert="horz" lIns="0" tIns="0" rIns="0" bIns="0" rtlCol="0">
              <a:noAutofit/>
            </a:bodyPr>
            <a:lstStyle/>
            <a:p>
              <a:pPr marL="6350" indent="-6350">
                <a:lnSpc>
                  <a:spcPct val="107000"/>
                </a:lnSpc>
                <a:spcAft>
                  <a:spcPts val="800"/>
                </a:spcAft>
              </a:pPr>
              <a:r>
                <a:rPr lang="en-US" sz="1200" kern="100">
                  <a:solidFill>
                    <a:srgbClr val="000000"/>
                  </a:solidFill>
                  <a:effectLst/>
                  <a:latin typeface="Arial" panose="020B0604020202020204" pitchFamily="34" charset="0"/>
                  <a:ea typeface="Arial" panose="020B0604020202020204" pitchFamily="34" charset="0"/>
                </a:rPr>
                <a:t>Arad</a:t>
              </a:r>
              <a:endParaRPr lang="zh-CN" sz="2050" kern="100">
                <a:solidFill>
                  <a:srgbClr val="000000"/>
                </a:solidFill>
                <a:effectLst/>
                <a:latin typeface="Calibri" panose="020F0502020204030204" pitchFamily="34" charset="0"/>
                <a:ea typeface="Calibri" panose="020F0502020204030204" pitchFamily="34" charset="0"/>
              </a:endParaRPr>
            </a:p>
          </p:txBody>
        </p:sp>
        <p:sp>
          <p:nvSpPr>
            <p:cNvPr id="43" name="Shape 622">
              <a:extLst>
                <a:ext uri="{FF2B5EF4-FFF2-40B4-BE49-F238E27FC236}">
                  <a16:creationId xmlns:a16="http://schemas.microsoft.com/office/drawing/2014/main" id="{5414C9C2-7500-448C-B41A-1C8F733C2B39}"/>
                </a:ext>
              </a:extLst>
            </p:cNvPr>
            <p:cNvSpPr/>
            <p:nvPr/>
          </p:nvSpPr>
          <p:spPr>
            <a:xfrm>
              <a:off x="1092009" y="1676767"/>
              <a:ext cx="883755" cy="256566"/>
            </a:xfrm>
            <a:custGeom>
              <a:avLst/>
              <a:gdLst/>
              <a:ahLst/>
              <a:cxnLst/>
              <a:rect l="0" t="0" r="0" b="0"/>
              <a:pathLst>
                <a:path w="883755" h="256566">
                  <a:moveTo>
                    <a:pt x="883755" y="128283"/>
                  </a:moveTo>
                  <a:cubicBezTo>
                    <a:pt x="883755" y="57430"/>
                    <a:pt x="685915" y="0"/>
                    <a:pt x="441871" y="0"/>
                  </a:cubicBezTo>
                  <a:cubicBezTo>
                    <a:pt x="197841" y="0"/>
                    <a:pt x="0" y="57429"/>
                    <a:pt x="0" y="128283"/>
                  </a:cubicBezTo>
                  <a:cubicBezTo>
                    <a:pt x="0" y="199136"/>
                    <a:pt x="197841" y="256565"/>
                    <a:pt x="441871" y="256566"/>
                  </a:cubicBezTo>
                  <a:cubicBezTo>
                    <a:pt x="685915" y="256566"/>
                    <a:pt x="883755" y="199137"/>
                    <a:pt x="883755" y="128283"/>
                  </a:cubicBezTo>
                  <a:close/>
                </a:path>
              </a:pathLst>
            </a:custGeom>
            <a:ln w="0" cap="flat">
              <a:miter lim="127000"/>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44" name="Rectangle 623">
              <a:extLst>
                <a:ext uri="{FF2B5EF4-FFF2-40B4-BE49-F238E27FC236}">
                  <a16:creationId xmlns:a16="http://schemas.microsoft.com/office/drawing/2014/main" id="{90BDB779-6F66-46CB-A777-6757E46F099C}"/>
                </a:ext>
              </a:extLst>
            </p:cNvPr>
            <p:cNvSpPr/>
            <p:nvPr/>
          </p:nvSpPr>
          <p:spPr>
            <a:xfrm>
              <a:off x="1243177" y="1739977"/>
              <a:ext cx="756404" cy="190751"/>
            </a:xfrm>
            <a:prstGeom prst="rect">
              <a:avLst/>
            </a:prstGeom>
            <a:ln>
              <a:noFill/>
            </a:ln>
          </p:spPr>
          <p:txBody>
            <a:bodyPr vert="horz" lIns="0" tIns="0" rIns="0" bIns="0" rtlCol="0">
              <a:noAutofit/>
            </a:bodyPr>
            <a:lstStyle/>
            <a:p>
              <a:pPr marL="6350" indent="-6350">
                <a:lnSpc>
                  <a:spcPct val="107000"/>
                </a:lnSpc>
                <a:spcAft>
                  <a:spcPts val="800"/>
                </a:spcAft>
              </a:pPr>
              <a:r>
                <a:rPr lang="en-US" sz="1200" kern="100">
                  <a:solidFill>
                    <a:srgbClr val="000000"/>
                  </a:solidFill>
                  <a:effectLst/>
                  <a:latin typeface="Arial" panose="020B0604020202020204" pitchFamily="34" charset="0"/>
                  <a:ea typeface="Arial" panose="020B0604020202020204" pitchFamily="34" charset="0"/>
                </a:rPr>
                <a:t>Fagaras</a:t>
              </a:r>
              <a:endParaRPr lang="zh-CN" sz="2050" kern="100">
                <a:solidFill>
                  <a:srgbClr val="000000"/>
                </a:solidFill>
                <a:effectLst/>
                <a:latin typeface="Calibri" panose="020F0502020204030204" pitchFamily="34" charset="0"/>
                <a:ea typeface="Calibri" panose="020F0502020204030204" pitchFamily="34" charset="0"/>
              </a:endParaRPr>
            </a:p>
          </p:txBody>
        </p:sp>
        <p:sp>
          <p:nvSpPr>
            <p:cNvPr id="45" name="Shape 625">
              <a:extLst>
                <a:ext uri="{FF2B5EF4-FFF2-40B4-BE49-F238E27FC236}">
                  <a16:creationId xmlns:a16="http://schemas.microsoft.com/office/drawing/2014/main" id="{FBC36690-8FAC-4E9F-B34F-C8088B65E341}"/>
                </a:ext>
              </a:extLst>
            </p:cNvPr>
            <p:cNvSpPr/>
            <p:nvPr/>
          </p:nvSpPr>
          <p:spPr>
            <a:xfrm>
              <a:off x="2156612" y="1676768"/>
              <a:ext cx="883742" cy="256565"/>
            </a:xfrm>
            <a:custGeom>
              <a:avLst/>
              <a:gdLst/>
              <a:ahLst/>
              <a:cxnLst/>
              <a:rect l="0" t="0" r="0" b="0"/>
              <a:pathLst>
                <a:path w="883742" h="256565">
                  <a:moveTo>
                    <a:pt x="883742" y="128283"/>
                  </a:moveTo>
                  <a:cubicBezTo>
                    <a:pt x="883742" y="57430"/>
                    <a:pt x="685915" y="0"/>
                    <a:pt x="441871" y="0"/>
                  </a:cubicBezTo>
                  <a:cubicBezTo>
                    <a:pt x="197827" y="0"/>
                    <a:pt x="0" y="57429"/>
                    <a:pt x="0" y="128282"/>
                  </a:cubicBezTo>
                  <a:cubicBezTo>
                    <a:pt x="0" y="199136"/>
                    <a:pt x="197827" y="256565"/>
                    <a:pt x="441871" y="256565"/>
                  </a:cubicBezTo>
                  <a:cubicBezTo>
                    <a:pt x="685915" y="256565"/>
                    <a:pt x="883742" y="199137"/>
                    <a:pt x="883742" y="128283"/>
                  </a:cubicBezTo>
                  <a:close/>
                </a:path>
              </a:pathLst>
            </a:custGeom>
            <a:ln w="0" cap="flat">
              <a:miter lim="127000"/>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46" name="Rectangle 626">
              <a:extLst>
                <a:ext uri="{FF2B5EF4-FFF2-40B4-BE49-F238E27FC236}">
                  <a16:creationId xmlns:a16="http://schemas.microsoft.com/office/drawing/2014/main" id="{362999AC-CEFE-4DD3-AB8E-23837AC66C2B}"/>
                </a:ext>
              </a:extLst>
            </p:cNvPr>
            <p:cNvSpPr/>
            <p:nvPr/>
          </p:nvSpPr>
          <p:spPr>
            <a:xfrm>
              <a:off x="2333600" y="1739978"/>
              <a:ext cx="687734" cy="190751"/>
            </a:xfrm>
            <a:prstGeom prst="rect">
              <a:avLst/>
            </a:prstGeom>
            <a:ln>
              <a:noFill/>
            </a:ln>
          </p:spPr>
          <p:txBody>
            <a:bodyPr vert="horz" lIns="0" tIns="0" rIns="0" bIns="0" rtlCol="0">
              <a:noAutofit/>
            </a:bodyPr>
            <a:lstStyle/>
            <a:p>
              <a:pPr marL="6350" indent="-6350">
                <a:lnSpc>
                  <a:spcPct val="107000"/>
                </a:lnSpc>
                <a:spcAft>
                  <a:spcPts val="800"/>
                </a:spcAft>
              </a:pPr>
              <a:r>
                <a:rPr lang="en-US" sz="1200" kern="100">
                  <a:solidFill>
                    <a:srgbClr val="000000"/>
                  </a:solidFill>
                  <a:effectLst/>
                  <a:latin typeface="Arial" panose="020B0604020202020204" pitchFamily="34" charset="0"/>
                  <a:ea typeface="Arial" panose="020B0604020202020204" pitchFamily="34" charset="0"/>
                </a:rPr>
                <a:t>Oradea</a:t>
              </a:r>
              <a:endParaRPr lang="zh-CN" sz="2050" kern="100">
                <a:solidFill>
                  <a:srgbClr val="000000"/>
                </a:solidFill>
                <a:effectLst/>
                <a:latin typeface="Calibri" panose="020F0502020204030204" pitchFamily="34" charset="0"/>
                <a:ea typeface="Calibri" panose="020F0502020204030204" pitchFamily="34" charset="0"/>
              </a:endParaRPr>
            </a:p>
          </p:txBody>
        </p:sp>
        <p:sp>
          <p:nvSpPr>
            <p:cNvPr id="47" name="Shape 628">
              <a:extLst>
                <a:ext uri="{FF2B5EF4-FFF2-40B4-BE49-F238E27FC236}">
                  <a16:creationId xmlns:a16="http://schemas.microsoft.com/office/drawing/2014/main" id="{F53564D0-642F-47A4-84D2-D35BF2B089EC}"/>
                </a:ext>
              </a:extLst>
            </p:cNvPr>
            <p:cNvSpPr/>
            <p:nvPr/>
          </p:nvSpPr>
          <p:spPr>
            <a:xfrm>
              <a:off x="4992966" y="833857"/>
              <a:ext cx="883743" cy="256579"/>
            </a:xfrm>
            <a:custGeom>
              <a:avLst/>
              <a:gdLst/>
              <a:ahLst/>
              <a:cxnLst/>
              <a:rect l="0" t="0" r="0" b="0"/>
              <a:pathLst>
                <a:path w="883743" h="256579">
                  <a:moveTo>
                    <a:pt x="883743" y="128296"/>
                  </a:moveTo>
                  <a:cubicBezTo>
                    <a:pt x="883743" y="57443"/>
                    <a:pt x="685915" y="0"/>
                    <a:pt x="441871" y="0"/>
                  </a:cubicBezTo>
                  <a:cubicBezTo>
                    <a:pt x="197828" y="0"/>
                    <a:pt x="0" y="57442"/>
                    <a:pt x="0" y="128296"/>
                  </a:cubicBezTo>
                  <a:cubicBezTo>
                    <a:pt x="0" y="199136"/>
                    <a:pt x="197828" y="256578"/>
                    <a:pt x="441871" y="256579"/>
                  </a:cubicBezTo>
                  <a:cubicBezTo>
                    <a:pt x="685915" y="256579"/>
                    <a:pt x="883743" y="199136"/>
                    <a:pt x="883743" y="128296"/>
                  </a:cubicBezTo>
                  <a:close/>
                </a:path>
              </a:pathLst>
            </a:custGeom>
            <a:ln w="0" cap="flat">
              <a:miter lim="127000"/>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48" name="Rectangle 629">
              <a:extLst>
                <a:ext uri="{FF2B5EF4-FFF2-40B4-BE49-F238E27FC236}">
                  <a16:creationId xmlns:a16="http://schemas.microsoft.com/office/drawing/2014/main" id="{9FB03B42-0FC8-4D07-AEEE-B080CC23EB40}"/>
                </a:ext>
              </a:extLst>
            </p:cNvPr>
            <p:cNvSpPr/>
            <p:nvPr/>
          </p:nvSpPr>
          <p:spPr>
            <a:xfrm>
              <a:off x="5098898" y="897067"/>
              <a:ext cx="905087" cy="190751"/>
            </a:xfrm>
            <a:prstGeom prst="rect">
              <a:avLst/>
            </a:prstGeom>
            <a:ln>
              <a:noFill/>
            </a:ln>
          </p:spPr>
          <p:txBody>
            <a:bodyPr vert="horz" lIns="0" tIns="0" rIns="0" bIns="0" rtlCol="0">
              <a:noAutofit/>
            </a:bodyPr>
            <a:lstStyle/>
            <a:p>
              <a:pPr marL="6350" indent="-6350">
                <a:lnSpc>
                  <a:spcPct val="107000"/>
                </a:lnSpc>
                <a:spcAft>
                  <a:spcPts val="800"/>
                </a:spcAft>
              </a:pPr>
              <a:r>
                <a:rPr lang="en-US" sz="1200" kern="100">
                  <a:solidFill>
                    <a:srgbClr val="000000"/>
                  </a:solidFill>
                  <a:effectLst/>
                  <a:latin typeface="Arial" panose="020B0604020202020204" pitchFamily="34" charset="0"/>
                  <a:ea typeface="Arial" panose="020B0604020202020204" pitchFamily="34" charset="0"/>
                </a:rPr>
                <a:t>Timisoara</a:t>
              </a:r>
              <a:endParaRPr lang="zh-CN" sz="2050" kern="100">
                <a:solidFill>
                  <a:srgbClr val="000000"/>
                </a:solidFill>
                <a:effectLst/>
                <a:latin typeface="Calibri" panose="020F0502020204030204" pitchFamily="34" charset="0"/>
                <a:ea typeface="Calibri" panose="020F0502020204030204" pitchFamily="34" charset="0"/>
              </a:endParaRPr>
            </a:p>
          </p:txBody>
        </p:sp>
        <p:sp>
          <p:nvSpPr>
            <p:cNvPr id="49" name="Rectangle 630">
              <a:extLst>
                <a:ext uri="{FF2B5EF4-FFF2-40B4-BE49-F238E27FC236}">
                  <a16:creationId xmlns:a16="http://schemas.microsoft.com/office/drawing/2014/main" id="{6ED7EBA8-7BA2-4442-81AE-138DABE27BB8}"/>
                </a:ext>
              </a:extLst>
            </p:cNvPr>
            <p:cNvSpPr/>
            <p:nvPr/>
          </p:nvSpPr>
          <p:spPr>
            <a:xfrm>
              <a:off x="5305639" y="1138287"/>
              <a:ext cx="343970" cy="190751"/>
            </a:xfrm>
            <a:prstGeom prst="rect">
              <a:avLst/>
            </a:prstGeom>
            <a:ln>
              <a:noFill/>
            </a:ln>
          </p:spPr>
          <p:txBody>
            <a:bodyPr vert="horz" lIns="0" tIns="0" rIns="0" bIns="0" rtlCol="0">
              <a:noAutofit/>
            </a:bodyPr>
            <a:lstStyle/>
            <a:p>
              <a:pPr marL="6350" indent="-6350">
                <a:lnSpc>
                  <a:spcPct val="107000"/>
                </a:lnSpc>
                <a:spcAft>
                  <a:spcPts val="800"/>
                </a:spcAft>
              </a:pPr>
              <a:r>
                <a:rPr lang="en-US" sz="1200" kern="100">
                  <a:solidFill>
                    <a:srgbClr val="000000"/>
                  </a:solidFill>
                  <a:effectLst/>
                  <a:latin typeface="Arial" panose="020B0604020202020204" pitchFamily="34" charset="0"/>
                  <a:ea typeface="Arial" panose="020B0604020202020204" pitchFamily="34" charset="0"/>
                </a:rPr>
                <a:t>329</a:t>
              </a:r>
              <a:endParaRPr lang="zh-CN" sz="2050" kern="100">
                <a:solidFill>
                  <a:srgbClr val="000000"/>
                </a:solidFill>
                <a:effectLst/>
                <a:latin typeface="Calibri" panose="020F0502020204030204" pitchFamily="34" charset="0"/>
                <a:ea typeface="Calibri" panose="020F0502020204030204" pitchFamily="34" charset="0"/>
              </a:endParaRPr>
            </a:p>
          </p:txBody>
        </p:sp>
        <p:sp>
          <p:nvSpPr>
            <p:cNvPr id="50" name="Rectangle 631">
              <a:extLst>
                <a:ext uri="{FF2B5EF4-FFF2-40B4-BE49-F238E27FC236}">
                  <a16:creationId xmlns:a16="http://schemas.microsoft.com/office/drawing/2014/main" id="{6381E23B-7C66-41EF-8686-4123133CD63E}"/>
                </a:ext>
              </a:extLst>
            </p:cNvPr>
            <p:cNvSpPr/>
            <p:nvPr/>
          </p:nvSpPr>
          <p:spPr>
            <a:xfrm>
              <a:off x="7611209" y="1138288"/>
              <a:ext cx="343971" cy="190751"/>
            </a:xfrm>
            <a:prstGeom prst="rect">
              <a:avLst/>
            </a:prstGeom>
            <a:ln>
              <a:noFill/>
            </a:ln>
          </p:spPr>
          <p:txBody>
            <a:bodyPr vert="horz" lIns="0" tIns="0" rIns="0" bIns="0" rtlCol="0">
              <a:noAutofit/>
            </a:bodyPr>
            <a:lstStyle/>
            <a:p>
              <a:pPr marL="6350" indent="-6350">
                <a:lnSpc>
                  <a:spcPct val="107000"/>
                </a:lnSpc>
                <a:spcAft>
                  <a:spcPts val="800"/>
                </a:spcAft>
              </a:pPr>
              <a:r>
                <a:rPr lang="en-US" sz="1200" kern="100">
                  <a:solidFill>
                    <a:srgbClr val="000000"/>
                  </a:solidFill>
                  <a:effectLst/>
                  <a:latin typeface="Arial" panose="020B0604020202020204" pitchFamily="34" charset="0"/>
                  <a:ea typeface="Arial" panose="020B0604020202020204" pitchFamily="34" charset="0"/>
                </a:rPr>
                <a:t>374</a:t>
              </a:r>
              <a:endParaRPr lang="zh-CN" sz="2050" kern="100">
                <a:solidFill>
                  <a:srgbClr val="000000"/>
                </a:solidFill>
                <a:effectLst/>
                <a:latin typeface="Calibri" panose="020F0502020204030204" pitchFamily="34" charset="0"/>
                <a:ea typeface="Calibri" panose="020F0502020204030204" pitchFamily="34" charset="0"/>
              </a:endParaRPr>
            </a:p>
          </p:txBody>
        </p:sp>
        <p:sp>
          <p:nvSpPr>
            <p:cNvPr id="51" name="Rectangle 632">
              <a:extLst>
                <a:ext uri="{FF2B5EF4-FFF2-40B4-BE49-F238E27FC236}">
                  <a16:creationId xmlns:a16="http://schemas.microsoft.com/office/drawing/2014/main" id="{AA064BAF-68FB-4E47-827D-C0D682934F59}"/>
                </a:ext>
              </a:extLst>
            </p:cNvPr>
            <p:cNvSpPr/>
            <p:nvPr/>
          </p:nvSpPr>
          <p:spPr>
            <a:xfrm>
              <a:off x="312640" y="1972146"/>
              <a:ext cx="343971" cy="190751"/>
            </a:xfrm>
            <a:prstGeom prst="rect">
              <a:avLst/>
            </a:prstGeom>
            <a:ln>
              <a:noFill/>
            </a:ln>
          </p:spPr>
          <p:txBody>
            <a:bodyPr vert="horz" lIns="0" tIns="0" rIns="0" bIns="0" rtlCol="0">
              <a:noAutofit/>
            </a:bodyPr>
            <a:lstStyle/>
            <a:p>
              <a:pPr marL="6350" indent="-6350">
                <a:lnSpc>
                  <a:spcPct val="107000"/>
                </a:lnSpc>
                <a:spcAft>
                  <a:spcPts val="800"/>
                </a:spcAft>
              </a:pPr>
              <a:r>
                <a:rPr lang="en-US" sz="1200" kern="100">
                  <a:solidFill>
                    <a:srgbClr val="000000"/>
                  </a:solidFill>
                  <a:effectLst/>
                  <a:latin typeface="Arial" panose="020B0604020202020204" pitchFamily="34" charset="0"/>
                  <a:ea typeface="Arial" panose="020B0604020202020204" pitchFamily="34" charset="0"/>
                </a:rPr>
                <a:t>366</a:t>
              </a:r>
              <a:endParaRPr lang="zh-CN" sz="2050" kern="100">
                <a:solidFill>
                  <a:srgbClr val="000000"/>
                </a:solidFill>
                <a:effectLst/>
                <a:latin typeface="Calibri" panose="020F0502020204030204" pitchFamily="34" charset="0"/>
                <a:ea typeface="Calibri" panose="020F0502020204030204" pitchFamily="34" charset="0"/>
              </a:endParaRPr>
            </a:p>
          </p:txBody>
        </p:sp>
        <p:sp>
          <p:nvSpPr>
            <p:cNvPr id="52" name="Rectangle 633">
              <a:extLst>
                <a:ext uri="{FF2B5EF4-FFF2-40B4-BE49-F238E27FC236}">
                  <a16:creationId xmlns:a16="http://schemas.microsoft.com/office/drawing/2014/main" id="{D6A1396B-6AE5-4239-8793-93F0D2EC81DF}"/>
                </a:ext>
              </a:extLst>
            </p:cNvPr>
            <p:cNvSpPr/>
            <p:nvPr/>
          </p:nvSpPr>
          <p:spPr>
            <a:xfrm>
              <a:off x="1404665" y="1972147"/>
              <a:ext cx="343971" cy="190751"/>
            </a:xfrm>
            <a:prstGeom prst="rect">
              <a:avLst/>
            </a:prstGeom>
            <a:ln>
              <a:noFill/>
            </a:ln>
          </p:spPr>
          <p:txBody>
            <a:bodyPr vert="horz" lIns="0" tIns="0" rIns="0" bIns="0" rtlCol="0">
              <a:noAutofit/>
            </a:bodyPr>
            <a:lstStyle/>
            <a:p>
              <a:pPr marL="6350" indent="-6350">
                <a:lnSpc>
                  <a:spcPct val="107000"/>
                </a:lnSpc>
                <a:spcAft>
                  <a:spcPts val="800"/>
                </a:spcAft>
              </a:pPr>
              <a:r>
                <a:rPr lang="en-US" sz="1200" kern="100">
                  <a:solidFill>
                    <a:srgbClr val="000000"/>
                  </a:solidFill>
                  <a:effectLst/>
                  <a:latin typeface="Arial" panose="020B0604020202020204" pitchFamily="34" charset="0"/>
                  <a:ea typeface="Arial" panose="020B0604020202020204" pitchFamily="34" charset="0"/>
                </a:rPr>
                <a:t>176</a:t>
              </a:r>
              <a:endParaRPr lang="zh-CN" sz="2050" kern="100">
                <a:solidFill>
                  <a:srgbClr val="000000"/>
                </a:solidFill>
                <a:effectLst/>
                <a:latin typeface="Calibri" panose="020F0502020204030204" pitchFamily="34" charset="0"/>
                <a:ea typeface="Calibri" panose="020F0502020204030204" pitchFamily="34" charset="0"/>
              </a:endParaRPr>
            </a:p>
          </p:txBody>
        </p:sp>
        <p:sp>
          <p:nvSpPr>
            <p:cNvPr id="53" name="Rectangle 634">
              <a:extLst>
                <a:ext uri="{FF2B5EF4-FFF2-40B4-BE49-F238E27FC236}">
                  <a16:creationId xmlns:a16="http://schemas.microsoft.com/office/drawing/2014/main" id="{A5325BD3-19B7-486D-B448-7BA183B86707}"/>
                </a:ext>
              </a:extLst>
            </p:cNvPr>
            <p:cNvSpPr/>
            <p:nvPr/>
          </p:nvSpPr>
          <p:spPr>
            <a:xfrm>
              <a:off x="2469256" y="1972148"/>
              <a:ext cx="343971" cy="190751"/>
            </a:xfrm>
            <a:prstGeom prst="rect">
              <a:avLst/>
            </a:prstGeom>
            <a:ln>
              <a:noFill/>
            </a:ln>
          </p:spPr>
          <p:txBody>
            <a:bodyPr vert="horz" lIns="0" tIns="0" rIns="0" bIns="0" rtlCol="0">
              <a:noAutofit/>
            </a:bodyPr>
            <a:lstStyle/>
            <a:p>
              <a:pPr marL="6350" indent="-6350">
                <a:lnSpc>
                  <a:spcPct val="107000"/>
                </a:lnSpc>
                <a:spcAft>
                  <a:spcPts val="800"/>
                </a:spcAft>
              </a:pPr>
              <a:r>
                <a:rPr lang="en-US" sz="1200" kern="100">
                  <a:solidFill>
                    <a:srgbClr val="000000"/>
                  </a:solidFill>
                  <a:effectLst/>
                  <a:latin typeface="Arial" panose="020B0604020202020204" pitchFamily="34" charset="0"/>
                  <a:ea typeface="Arial" panose="020B0604020202020204" pitchFamily="34" charset="0"/>
                </a:rPr>
                <a:t>380</a:t>
              </a:r>
              <a:endParaRPr lang="zh-CN" sz="2050" kern="100">
                <a:solidFill>
                  <a:srgbClr val="000000"/>
                </a:solidFill>
                <a:effectLst/>
                <a:latin typeface="Calibri" panose="020F0502020204030204" pitchFamily="34" charset="0"/>
                <a:ea typeface="Calibri" panose="020F0502020204030204" pitchFamily="34" charset="0"/>
              </a:endParaRPr>
            </a:p>
          </p:txBody>
        </p:sp>
        <p:sp>
          <p:nvSpPr>
            <p:cNvPr id="54" name="Rectangle 635">
              <a:extLst>
                <a:ext uri="{FF2B5EF4-FFF2-40B4-BE49-F238E27FC236}">
                  <a16:creationId xmlns:a16="http://schemas.microsoft.com/office/drawing/2014/main" id="{761443ED-4CCF-4BD0-B167-455FC5729100}"/>
                </a:ext>
              </a:extLst>
            </p:cNvPr>
            <p:cNvSpPr/>
            <p:nvPr/>
          </p:nvSpPr>
          <p:spPr>
            <a:xfrm>
              <a:off x="3559739" y="1972148"/>
              <a:ext cx="343970" cy="190751"/>
            </a:xfrm>
            <a:prstGeom prst="rect">
              <a:avLst/>
            </a:prstGeom>
            <a:ln>
              <a:noFill/>
            </a:ln>
          </p:spPr>
          <p:txBody>
            <a:bodyPr vert="horz" lIns="0" tIns="0" rIns="0" bIns="0" rtlCol="0">
              <a:noAutofit/>
            </a:bodyPr>
            <a:lstStyle/>
            <a:p>
              <a:pPr marL="6350" indent="-6350">
                <a:lnSpc>
                  <a:spcPct val="107000"/>
                </a:lnSpc>
                <a:spcAft>
                  <a:spcPts val="800"/>
                </a:spcAft>
              </a:pPr>
              <a:r>
                <a:rPr lang="en-US" sz="1200" kern="100">
                  <a:solidFill>
                    <a:srgbClr val="000000"/>
                  </a:solidFill>
                  <a:effectLst/>
                  <a:latin typeface="Arial" panose="020B0604020202020204" pitchFamily="34" charset="0"/>
                  <a:ea typeface="Arial" panose="020B0604020202020204" pitchFamily="34" charset="0"/>
                </a:rPr>
                <a:t>193</a:t>
              </a:r>
              <a:endParaRPr lang="zh-CN" sz="2050" kern="100">
                <a:solidFill>
                  <a:srgbClr val="000000"/>
                </a:solidFill>
                <a:effectLst/>
                <a:latin typeface="Calibri" panose="020F0502020204030204" pitchFamily="34" charset="0"/>
                <a:ea typeface="Calibri" panose="020F0502020204030204" pitchFamily="34" charset="0"/>
              </a:endParaRPr>
            </a:p>
          </p:txBody>
        </p:sp>
        <p:sp>
          <p:nvSpPr>
            <p:cNvPr id="55" name="Shape 636">
              <a:extLst>
                <a:ext uri="{FF2B5EF4-FFF2-40B4-BE49-F238E27FC236}">
                  <a16:creationId xmlns:a16="http://schemas.microsoft.com/office/drawing/2014/main" id="{F44AFF5D-D460-4D14-9B71-98F9D3533258}"/>
                </a:ext>
              </a:extLst>
            </p:cNvPr>
            <p:cNvSpPr/>
            <p:nvPr/>
          </p:nvSpPr>
          <p:spPr>
            <a:xfrm>
              <a:off x="948880" y="1732101"/>
              <a:ext cx="109410" cy="145897"/>
            </a:xfrm>
            <a:custGeom>
              <a:avLst/>
              <a:gdLst/>
              <a:ahLst/>
              <a:cxnLst/>
              <a:rect l="0" t="0" r="0" b="0"/>
              <a:pathLst>
                <a:path w="109410" h="145897">
                  <a:moveTo>
                    <a:pt x="0" y="0"/>
                  </a:moveTo>
                  <a:lnTo>
                    <a:pt x="109410" y="72949"/>
                  </a:lnTo>
                  <a:lnTo>
                    <a:pt x="0" y="145897"/>
                  </a:lnTo>
                  <a:lnTo>
                    <a:pt x="0" y="0"/>
                  </a:lnTo>
                  <a:close/>
                </a:path>
              </a:pathLst>
            </a:custGeom>
            <a:ln w="0" cap="flat">
              <a:miter lim="127000"/>
            </a:ln>
          </p:spPr>
          <p:style>
            <a:lnRef idx="0">
              <a:srgbClr val="000000">
                <a:alpha val="0"/>
              </a:srgbClr>
            </a:lnRef>
            <a:fillRef idx="1">
              <a:srgbClr val="FFBFBF"/>
            </a:fillRef>
            <a:effectRef idx="0">
              <a:scrgbClr r="0" g="0" b="0"/>
            </a:effectRef>
            <a:fontRef idx="none"/>
          </p:style>
          <p:txBody>
            <a:bodyPr/>
            <a:lstStyle/>
            <a:p>
              <a:endParaRPr lang="zh-CN" altLang="en-US"/>
            </a:p>
          </p:txBody>
        </p:sp>
        <p:sp>
          <p:nvSpPr>
            <p:cNvPr id="56" name="Shape 637">
              <a:extLst>
                <a:ext uri="{FF2B5EF4-FFF2-40B4-BE49-F238E27FC236}">
                  <a16:creationId xmlns:a16="http://schemas.microsoft.com/office/drawing/2014/main" id="{E9C719C2-70A1-4A7C-AF5C-95D284D7B070}"/>
                </a:ext>
              </a:extLst>
            </p:cNvPr>
            <p:cNvSpPr/>
            <p:nvPr/>
          </p:nvSpPr>
          <p:spPr>
            <a:xfrm>
              <a:off x="948880" y="1732101"/>
              <a:ext cx="109410" cy="145897"/>
            </a:xfrm>
            <a:custGeom>
              <a:avLst/>
              <a:gdLst/>
              <a:ahLst/>
              <a:cxnLst/>
              <a:rect l="0" t="0" r="0" b="0"/>
              <a:pathLst>
                <a:path w="109410" h="145897">
                  <a:moveTo>
                    <a:pt x="109410" y="72949"/>
                  </a:moveTo>
                  <a:lnTo>
                    <a:pt x="0" y="145897"/>
                  </a:lnTo>
                  <a:lnTo>
                    <a:pt x="0" y="0"/>
                  </a:lnTo>
                  <a:close/>
                </a:path>
              </a:pathLst>
            </a:custGeom>
            <a:ln w="0" cap="flat">
              <a:miter lim="127000"/>
            </a:ln>
          </p:spPr>
          <p:style>
            <a:lnRef idx="1">
              <a:srgbClr val="FF0000"/>
            </a:lnRef>
            <a:fillRef idx="0">
              <a:srgbClr val="000000">
                <a:alpha val="0"/>
              </a:srgbClr>
            </a:fillRef>
            <a:effectRef idx="0">
              <a:scrgbClr r="0" g="0" b="0"/>
            </a:effectRef>
            <a:fontRef idx="none"/>
          </p:style>
          <p:txBody>
            <a:bodyPr/>
            <a:lstStyle/>
            <a:p>
              <a:endParaRPr lang="zh-CN" altLang="en-US"/>
            </a:p>
          </p:txBody>
        </p:sp>
      </p:grpSp>
      <p:grpSp>
        <p:nvGrpSpPr>
          <p:cNvPr id="57" name="Group 20130">
            <a:extLst>
              <a:ext uri="{FF2B5EF4-FFF2-40B4-BE49-F238E27FC236}">
                <a16:creationId xmlns:a16="http://schemas.microsoft.com/office/drawing/2014/main" id="{F8E48B3F-FA8F-470A-9130-8B6FC33487E7}"/>
              </a:ext>
            </a:extLst>
          </p:cNvPr>
          <p:cNvGrpSpPr/>
          <p:nvPr/>
        </p:nvGrpSpPr>
        <p:grpSpPr>
          <a:xfrm>
            <a:off x="1252667" y="1087546"/>
            <a:ext cx="8181968" cy="2994362"/>
            <a:chOff x="0" y="0"/>
            <a:chExt cx="8182280" cy="2994578"/>
          </a:xfrm>
        </p:grpSpPr>
        <p:sp>
          <p:nvSpPr>
            <p:cNvPr id="58" name="Shape 662">
              <a:extLst>
                <a:ext uri="{FF2B5EF4-FFF2-40B4-BE49-F238E27FC236}">
                  <a16:creationId xmlns:a16="http://schemas.microsoft.com/office/drawing/2014/main" id="{37B0880B-2175-4B02-AFEB-E78289DB0D4D}"/>
                </a:ext>
              </a:extLst>
            </p:cNvPr>
            <p:cNvSpPr/>
            <p:nvPr/>
          </p:nvSpPr>
          <p:spPr>
            <a:xfrm>
              <a:off x="1000479" y="1927021"/>
              <a:ext cx="527393" cy="570166"/>
            </a:xfrm>
            <a:custGeom>
              <a:avLst/>
              <a:gdLst/>
              <a:ahLst/>
              <a:cxnLst/>
              <a:rect l="0" t="0" r="0" b="0"/>
              <a:pathLst>
                <a:path w="527393" h="570166">
                  <a:moveTo>
                    <a:pt x="527393" y="0"/>
                  </a:moveTo>
                  <a:lnTo>
                    <a:pt x="0" y="570166"/>
                  </a:lnTo>
                </a:path>
              </a:pathLst>
            </a:custGeom>
            <a:ln w="0" cap="flat">
              <a:miter lim="127000"/>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59" name="Shape 663">
              <a:extLst>
                <a:ext uri="{FF2B5EF4-FFF2-40B4-BE49-F238E27FC236}">
                  <a16:creationId xmlns:a16="http://schemas.microsoft.com/office/drawing/2014/main" id="{25B28C45-E31F-44C2-AF46-44A09F4FC6CF}"/>
                </a:ext>
              </a:extLst>
            </p:cNvPr>
            <p:cNvSpPr/>
            <p:nvPr/>
          </p:nvSpPr>
          <p:spPr>
            <a:xfrm>
              <a:off x="1527873" y="1927021"/>
              <a:ext cx="520281" cy="570166"/>
            </a:xfrm>
            <a:custGeom>
              <a:avLst/>
              <a:gdLst/>
              <a:ahLst/>
              <a:cxnLst/>
              <a:rect l="0" t="0" r="0" b="0"/>
              <a:pathLst>
                <a:path w="520281" h="570166">
                  <a:moveTo>
                    <a:pt x="0" y="0"/>
                  </a:moveTo>
                  <a:lnTo>
                    <a:pt x="520281" y="570166"/>
                  </a:lnTo>
                </a:path>
              </a:pathLst>
            </a:custGeom>
            <a:ln w="0" cap="flat">
              <a:miter lim="127000"/>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60" name="Shape 664">
              <a:extLst>
                <a:ext uri="{FF2B5EF4-FFF2-40B4-BE49-F238E27FC236}">
                  <a16:creationId xmlns:a16="http://schemas.microsoft.com/office/drawing/2014/main" id="{4BFAB9F0-E632-4F26-9E09-E73C9AA49CCE}"/>
                </a:ext>
              </a:extLst>
            </p:cNvPr>
            <p:cNvSpPr/>
            <p:nvPr/>
          </p:nvSpPr>
          <p:spPr>
            <a:xfrm>
              <a:off x="2077034" y="261494"/>
              <a:ext cx="2629878" cy="570152"/>
            </a:xfrm>
            <a:custGeom>
              <a:avLst/>
              <a:gdLst/>
              <a:ahLst/>
              <a:cxnLst/>
              <a:rect l="0" t="0" r="0" b="0"/>
              <a:pathLst>
                <a:path w="2629878" h="570152">
                  <a:moveTo>
                    <a:pt x="0" y="570152"/>
                  </a:moveTo>
                  <a:lnTo>
                    <a:pt x="2629878" y="0"/>
                  </a:lnTo>
                </a:path>
              </a:pathLst>
            </a:custGeom>
            <a:ln w="0" cap="flat">
              <a:miter lim="127000"/>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61" name="Shape 665">
              <a:extLst>
                <a:ext uri="{FF2B5EF4-FFF2-40B4-BE49-F238E27FC236}">
                  <a16:creationId xmlns:a16="http://schemas.microsoft.com/office/drawing/2014/main" id="{0C966C9C-076E-4E68-8712-39070E887A46}"/>
                </a:ext>
              </a:extLst>
            </p:cNvPr>
            <p:cNvSpPr/>
            <p:nvPr/>
          </p:nvSpPr>
          <p:spPr>
            <a:xfrm>
              <a:off x="4706912" y="261494"/>
              <a:ext cx="741210" cy="570154"/>
            </a:xfrm>
            <a:custGeom>
              <a:avLst/>
              <a:gdLst/>
              <a:ahLst/>
              <a:cxnLst/>
              <a:rect l="0" t="0" r="0" b="0"/>
              <a:pathLst>
                <a:path w="741210" h="570154">
                  <a:moveTo>
                    <a:pt x="0" y="0"/>
                  </a:moveTo>
                  <a:lnTo>
                    <a:pt x="741210" y="570154"/>
                  </a:lnTo>
                </a:path>
              </a:pathLst>
            </a:custGeom>
            <a:ln w="0" cap="flat">
              <a:miter lim="127000"/>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62" name="Shape 666">
              <a:extLst>
                <a:ext uri="{FF2B5EF4-FFF2-40B4-BE49-F238E27FC236}">
                  <a16:creationId xmlns:a16="http://schemas.microsoft.com/office/drawing/2014/main" id="{07FA4A32-6301-40C3-AE11-0EBD71EDFD18}"/>
                </a:ext>
              </a:extLst>
            </p:cNvPr>
            <p:cNvSpPr/>
            <p:nvPr/>
          </p:nvSpPr>
          <p:spPr>
            <a:xfrm>
              <a:off x="4706912" y="261494"/>
              <a:ext cx="3021851" cy="570155"/>
            </a:xfrm>
            <a:custGeom>
              <a:avLst/>
              <a:gdLst/>
              <a:ahLst/>
              <a:cxnLst/>
              <a:rect l="0" t="0" r="0" b="0"/>
              <a:pathLst>
                <a:path w="3021851" h="570155">
                  <a:moveTo>
                    <a:pt x="0" y="0"/>
                  </a:moveTo>
                  <a:lnTo>
                    <a:pt x="3021851" y="570155"/>
                  </a:lnTo>
                </a:path>
              </a:pathLst>
            </a:custGeom>
            <a:ln w="0" cap="flat">
              <a:miter lim="127000"/>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63" name="Shape 667">
              <a:extLst>
                <a:ext uri="{FF2B5EF4-FFF2-40B4-BE49-F238E27FC236}">
                  <a16:creationId xmlns:a16="http://schemas.microsoft.com/office/drawing/2014/main" id="{3E889F81-3824-4210-BE97-E6B8A4D88E66}"/>
                </a:ext>
              </a:extLst>
            </p:cNvPr>
            <p:cNvSpPr/>
            <p:nvPr/>
          </p:nvSpPr>
          <p:spPr>
            <a:xfrm>
              <a:off x="452069" y="1095349"/>
              <a:ext cx="1624965" cy="570166"/>
            </a:xfrm>
            <a:custGeom>
              <a:avLst/>
              <a:gdLst/>
              <a:ahLst/>
              <a:cxnLst/>
              <a:rect l="0" t="0" r="0" b="0"/>
              <a:pathLst>
                <a:path w="1624965" h="570166">
                  <a:moveTo>
                    <a:pt x="1624965" y="0"/>
                  </a:moveTo>
                  <a:lnTo>
                    <a:pt x="0" y="570166"/>
                  </a:lnTo>
                </a:path>
              </a:pathLst>
            </a:custGeom>
            <a:ln w="0" cap="flat">
              <a:miter lim="127000"/>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64" name="Shape 668">
              <a:extLst>
                <a:ext uri="{FF2B5EF4-FFF2-40B4-BE49-F238E27FC236}">
                  <a16:creationId xmlns:a16="http://schemas.microsoft.com/office/drawing/2014/main" id="{053D0DD8-293B-4B4D-AD9E-A26B91FF8DDC}"/>
                </a:ext>
              </a:extLst>
            </p:cNvPr>
            <p:cNvSpPr/>
            <p:nvPr/>
          </p:nvSpPr>
          <p:spPr>
            <a:xfrm>
              <a:off x="1549628" y="1095349"/>
              <a:ext cx="527406" cy="570166"/>
            </a:xfrm>
            <a:custGeom>
              <a:avLst/>
              <a:gdLst/>
              <a:ahLst/>
              <a:cxnLst/>
              <a:rect l="0" t="0" r="0" b="0"/>
              <a:pathLst>
                <a:path w="527406" h="570166">
                  <a:moveTo>
                    <a:pt x="527406" y="0"/>
                  </a:moveTo>
                  <a:lnTo>
                    <a:pt x="0" y="570166"/>
                  </a:lnTo>
                </a:path>
              </a:pathLst>
            </a:custGeom>
            <a:ln w="0" cap="flat">
              <a:miter lim="127000"/>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65" name="Shape 669">
              <a:extLst>
                <a:ext uri="{FF2B5EF4-FFF2-40B4-BE49-F238E27FC236}">
                  <a16:creationId xmlns:a16="http://schemas.microsoft.com/office/drawing/2014/main" id="{10352AD2-9DFB-45CC-952A-7EC757F0E6A5}"/>
                </a:ext>
              </a:extLst>
            </p:cNvPr>
            <p:cNvSpPr/>
            <p:nvPr/>
          </p:nvSpPr>
          <p:spPr>
            <a:xfrm>
              <a:off x="2077034" y="1095349"/>
              <a:ext cx="520268" cy="570167"/>
            </a:xfrm>
            <a:custGeom>
              <a:avLst/>
              <a:gdLst/>
              <a:ahLst/>
              <a:cxnLst/>
              <a:rect l="0" t="0" r="0" b="0"/>
              <a:pathLst>
                <a:path w="520268" h="570167">
                  <a:moveTo>
                    <a:pt x="0" y="0"/>
                  </a:moveTo>
                  <a:lnTo>
                    <a:pt x="520268" y="570167"/>
                  </a:lnTo>
                </a:path>
              </a:pathLst>
            </a:custGeom>
            <a:ln w="0" cap="flat">
              <a:miter lim="127000"/>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66" name="Shape 670">
              <a:extLst>
                <a:ext uri="{FF2B5EF4-FFF2-40B4-BE49-F238E27FC236}">
                  <a16:creationId xmlns:a16="http://schemas.microsoft.com/office/drawing/2014/main" id="{B105A2D8-CD78-4DEF-8A88-DB8A30ECF148}"/>
                </a:ext>
              </a:extLst>
            </p:cNvPr>
            <p:cNvSpPr/>
            <p:nvPr/>
          </p:nvSpPr>
          <p:spPr>
            <a:xfrm>
              <a:off x="2077034" y="1095349"/>
              <a:ext cx="1617827" cy="570167"/>
            </a:xfrm>
            <a:custGeom>
              <a:avLst/>
              <a:gdLst/>
              <a:ahLst/>
              <a:cxnLst/>
              <a:rect l="0" t="0" r="0" b="0"/>
              <a:pathLst>
                <a:path w="1617827" h="570167">
                  <a:moveTo>
                    <a:pt x="0" y="0"/>
                  </a:moveTo>
                  <a:lnTo>
                    <a:pt x="1617827" y="570167"/>
                  </a:lnTo>
                </a:path>
              </a:pathLst>
            </a:custGeom>
            <a:ln w="0" cap="flat">
              <a:miter lim="127000"/>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67" name="Shape 672">
              <a:extLst>
                <a:ext uri="{FF2B5EF4-FFF2-40B4-BE49-F238E27FC236}">
                  <a16:creationId xmlns:a16="http://schemas.microsoft.com/office/drawing/2014/main" id="{1AEF21AC-3AAE-4292-B47A-3159BE898136}"/>
                </a:ext>
              </a:extLst>
            </p:cNvPr>
            <p:cNvSpPr/>
            <p:nvPr/>
          </p:nvSpPr>
          <p:spPr>
            <a:xfrm>
              <a:off x="3247085" y="1676768"/>
              <a:ext cx="883741" cy="256566"/>
            </a:xfrm>
            <a:custGeom>
              <a:avLst/>
              <a:gdLst/>
              <a:ahLst/>
              <a:cxnLst/>
              <a:rect l="0" t="0" r="0" b="0"/>
              <a:pathLst>
                <a:path w="883741" h="256566">
                  <a:moveTo>
                    <a:pt x="883741" y="128283"/>
                  </a:moveTo>
                  <a:cubicBezTo>
                    <a:pt x="883741" y="57430"/>
                    <a:pt x="685914" y="0"/>
                    <a:pt x="441871" y="0"/>
                  </a:cubicBezTo>
                  <a:cubicBezTo>
                    <a:pt x="197827" y="0"/>
                    <a:pt x="0" y="57429"/>
                    <a:pt x="0" y="128283"/>
                  </a:cubicBezTo>
                  <a:cubicBezTo>
                    <a:pt x="0" y="199136"/>
                    <a:pt x="197827" y="256565"/>
                    <a:pt x="441871" y="256565"/>
                  </a:cubicBezTo>
                  <a:cubicBezTo>
                    <a:pt x="685914" y="256566"/>
                    <a:pt x="883741" y="199137"/>
                    <a:pt x="883741" y="128283"/>
                  </a:cubicBezTo>
                  <a:close/>
                </a:path>
              </a:pathLst>
            </a:custGeom>
            <a:ln w="0" cap="flat">
              <a:miter lim="127000"/>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68" name="Rectangle 673">
              <a:extLst>
                <a:ext uri="{FF2B5EF4-FFF2-40B4-BE49-F238E27FC236}">
                  <a16:creationId xmlns:a16="http://schemas.microsoft.com/office/drawing/2014/main" id="{81A3EA7C-5044-44A4-8985-CDBC900A9F95}"/>
                </a:ext>
              </a:extLst>
            </p:cNvPr>
            <p:cNvSpPr/>
            <p:nvPr/>
          </p:nvSpPr>
          <p:spPr>
            <a:xfrm>
              <a:off x="3302888" y="1746488"/>
              <a:ext cx="981722" cy="171676"/>
            </a:xfrm>
            <a:prstGeom prst="rect">
              <a:avLst/>
            </a:prstGeom>
            <a:ln>
              <a:noFill/>
            </a:ln>
          </p:spPr>
          <p:txBody>
            <a:bodyPr vert="horz" lIns="0" tIns="0" rIns="0" bIns="0" rtlCol="0">
              <a:noAutofit/>
            </a:bodyPr>
            <a:lstStyle/>
            <a:p>
              <a:pPr marL="6350" indent="-6350">
                <a:lnSpc>
                  <a:spcPct val="107000"/>
                </a:lnSpc>
                <a:spcAft>
                  <a:spcPts val="800"/>
                </a:spcAft>
              </a:pPr>
              <a:r>
                <a:rPr lang="en-US" sz="1100" kern="100" dirty="0" err="1">
                  <a:solidFill>
                    <a:srgbClr val="000000"/>
                  </a:solidFill>
                  <a:effectLst/>
                  <a:latin typeface="Arial" panose="020B0604020202020204" pitchFamily="34" charset="0"/>
                  <a:ea typeface="Arial" panose="020B0604020202020204" pitchFamily="34" charset="0"/>
                </a:rPr>
                <a:t>Rimnicu</a:t>
              </a:r>
              <a:r>
                <a:rPr lang="en-US" sz="1100" kern="100" dirty="0">
                  <a:solidFill>
                    <a:srgbClr val="000000"/>
                  </a:solidFill>
                  <a:effectLst/>
                  <a:latin typeface="Arial" panose="020B0604020202020204" pitchFamily="34" charset="0"/>
                  <a:ea typeface="Arial" panose="020B0604020202020204" pitchFamily="34" charset="0"/>
                </a:rPr>
                <a:t> </a:t>
              </a:r>
              <a:r>
                <a:rPr lang="en-US" sz="1100" kern="100" dirty="0" err="1">
                  <a:solidFill>
                    <a:srgbClr val="000000"/>
                  </a:solidFill>
                  <a:effectLst/>
                  <a:latin typeface="Arial" panose="020B0604020202020204" pitchFamily="34" charset="0"/>
                  <a:ea typeface="Arial" panose="020B0604020202020204" pitchFamily="34" charset="0"/>
                </a:rPr>
                <a:t>Vilcea</a:t>
              </a:r>
              <a:endParaRPr lang="zh-CN" sz="2050" kern="100" dirty="0">
                <a:solidFill>
                  <a:srgbClr val="000000"/>
                </a:solidFill>
                <a:effectLst/>
                <a:latin typeface="Calibri" panose="020F0502020204030204" pitchFamily="34" charset="0"/>
                <a:ea typeface="Calibri" panose="020F0502020204030204" pitchFamily="34" charset="0"/>
              </a:endParaRPr>
            </a:p>
          </p:txBody>
        </p:sp>
        <p:sp>
          <p:nvSpPr>
            <p:cNvPr id="69" name="Shape 675">
              <a:extLst>
                <a:ext uri="{FF2B5EF4-FFF2-40B4-BE49-F238E27FC236}">
                  <a16:creationId xmlns:a16="http://schemas.microsoft.com/office/drawing/2014/main" id="{E20F4EF3-7EF4-4B07-94AC-35D2D78A8D0D}"/>
                </a:ext>
              </a:extLst>
            </p:cNvPr>
            <p:cNvSpPr/>
            <p:nvPr/>
          </p:nvSpPr>
          <p:spPr>
            <a:xfrm>
              <a:off x="7298525" y="833858"/>
              <a:ext cx="883755" cy="256579"/>
            </a:xfrm>
            <a:custGeom>
              <a:avLst/>
              <a:gdLst/>
              <a:ahLst/>
              <a:cxnLst/>
              <a:rect l="0" t="0" r="0" b="0"/>
              <a:pathLst>
                <a:path w="883755" h="256579">
                  <a:moveTo>
                    <a:pt x="883755" y="128296"/>
                  </a:moveTo>
                  <a:cubicBezTo>
                    <a:pt x="883755" y="57443"/>
                    <a:pt x="685928" y="0"/>
                    <a:pt x="441884" y="0"/>
                  </a:cubicBezTo>
                  <a:cubicBezTo>
                    <a:pt x="197841" y="0"/>
                    <a:pt x="1" y="57442"/>
                    <a:pt x="0" y="128296"/>
                  </a:cubicBezTo>
                  <a:cubicBezTo>
                    <a:pt x="0" y="199136"/>
                    <a:pt x="197841" y="256578"/>
                    <a:pt x="441884" y="256578"/>
                  </a:cubicBezTo>
                  <a:cubicBezTo>
                    <a:pt x="685927" y="256579"/>
                    <a:pt x="883755" y="199136"/>
                    <a:pt x="883755" y="128296"/>
                  </a:cubicBezTo>
                  <a:close/>
                </a:path>
              </a:pathLst>
            </a:custGeom>
            <a:ln w="0" cap="flat">
              <a:miter lim="127000"/>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70" name="Rectangle 676">
              <a:extLst>
                <a:ext uri="{FF2B5EF4-FFF2-40B4-BE49-F238E27FC236}">
                  <a16:creationId xmlns:a16="http://schemas.microsoft.com/office/drawing/2014/main" id="{D19A8250-673E-4D96-B237-CECEF07899F7}"/>
                </a:ext>
              </a:extLst>
            </p:cNvPr>
            <p:cNvSpPr/>
            <p:nvPr/>
          </p:nvSpPr>
          <p:spPr>
            <a:xfrm>
              <a:off x="7507833" y="897069"/>
              <a:ext cx="584420" cy="190751"/>
            </a:xfrm>
            <a:prstGeom prst="rect">
              <a:avLst/>
            </a:prstGeom>
            <a:ln>
              <a:noFill/>
            </a:ln>
          </p:spPr>
          <p:txBody>
            <a:bodyPr vert="horz" lIns="0" tIns="0" rIns="0" bIns="0" rtlCol="0">
              <a:noAutofit/>
            </a:bodyPr>
            <a:lstStyle/>
            <a:p>
              <a:pPr marL="6350" indent="-6350">
                <a:lnSpc>
                  <a:spcPct val="107000"/>
                </a:lnSpc>
                <a:spcAft>
                  <a:spcPts val="800"/>
                </a:spcAft>
              </a:pPr>
              <a:r>
                <a:rPr lang="en-US" sz="1200" kern="100">
                  <a:solidFill>
                    <a:srgbClr val="000000"/>
                  </a:solidFill>
                  <a:effectLst/>
                  <a:latin typeface="Arial" panose="020B0604020202020204" pitchFamily="34" charset="0"/>
                  <a:ea typeface="Arial" panose="020B0604020202020204" pitchFamily="34" charset="0"/>
                </a:rPr>
                <a:t>Zerind</a:t>
              </a:r>
              <a:endParaRPr lang="zh-CN" sz="2050" kern="100">
                <a:solidFill>
                  <a:srgbClr val="000000"/>
                </a:solidFill>
                <a:effectLst/>
                <a:latin typeface="Calibri" panose="020F0502020204030204" pitchFamily="34" charset="0"/>
                <a:ea typeface="Calibri" panose="020F0502020204030204" pitchFamily="34" charset="0"/>
              </a:endParaRPr>
            </a:p>
          </p:txBody>
        </p:sp>
        <p:sp>
          <p:nvSpPr>
            <p:cNvPr id="71" name="Shape 677">
              <a:extLst>
                <a:ext uri="{FF2B5EF4-FFF2-40B4-BE49-F238E27FC236}">
                  <a16:creationId xmlns:a16="http://schemas.microsoft.com/office/drawing/2014/main" id="{D666D2B2-AA0E-4ED3-85BA-EC32BAA84B14}"/>
                </a:ext>
              </a:extLst>
            </p:cNvPr>
            <p:cNvSpPr/>
            <p:nvPr/>
          </p:nvSpPr>
          <p:spPr>
            <a:xfrm>
              <a:off x="4240568" y="0"/>
              <a:ext cx="883755" cy="256579"/>
            </a:xfrm>
            <a:custGeom>
              <a:avLst/>
              <a:gdLst/>
              <a:ahLst/>
              <a:cxnLst/>
              <a:rect l="0" t="0" r="0" b="0"/>
              <a:pathLst>
                <a:path w="883755" h="256579">
                  <a:moveTo>
                    <a:pt x="441884" y="0"/>
                  </a:moveTo>
                  <a:cubicBezTo>
                    <a:pt x="685914" y="0"/>
                    <a:pt x="883755" y="57443"/>
                    <a:pt x="883755" y="128283"/>
                  </a:cubicBezTo>
                  <a:cubicBezTo>
                    <a:pt x="883755" y="199137"/>
                    <a:pt x="685914" y="256579"/>
                    <a:pt x="441884" y="256579"/>
                  </a:cubicBezTo>
                  <a:cubicBezTo>
                    <a:pt x="197840" y="256579"/>
                    <a:pt x="0" y="199136"/>
                    <a:pt x="0" y="128283"/>
                  </a:cubicBezTo>
                  <a:cubicBezTo>
                    <a:pt x="0" y="57443"/>
                    <a:pt x="197840" y="0"/>
                    <a:pt x="441884" y="0"/>
                  </a:cubicBezTo>
                  <a:close/>
                </a:path>
              </a:pathLst>
            </a:custGeom>
            <a:ln w="0" cap="flat">
              <a:miter lim="127000"/>
            </a:ln>
          </p:spPr>
          <p:style>
            <a:lnRef idx="0">
              <a:srgbClr val="000000">
                <a:alpha val="0"/>
              </a:srgbClr>
            </a:lnRef>
            <a:fillRef idx="1">
              <a:srgbClr val="BFBFBF"/>
            </a:fillRef>
            <a:effectRef idx="0">
              <a:scrgbClr r="0" g="0" b="0"/>
            </a:effectRef>
            <a:fontRef idx="none"/>
          </p:style>
          <p:txBody>
            <a:bodyPr/>
            <a:lstStyle/>
            <a:p>
              <a:endParaRPr lang="zh-CN" altLang="en-US"/>
            </a:p>
          </p:txBody>
        </p:sp>
        <p:sp>
          <p:nvSpPr>
            <p:cNvPr id="72" name="Shape 678">
              <a:extLst>
                <a:ext uri="{FF2B5EF4-FFF2-40B4-BE49-F238E27FC236}">
                  <a16:creationId xmlns:a16="http://schemas.microsoft.com/office/drawing/2014/main" id="{9ECF7D17-0F26-431D-BD5B-5072A33371DD}"/>
                </a:ext>
              </a:extLst>
            </p:cNvPr>
            <p:cNvSpPr/>
            <p:nvPr/>
          </p:nvSpPr>
          <p:spPr>
            <a:xfrm>
              <a:off x="4240568" y="0"/>
              <a:ext cx="883755" cy="256579"/>
            </a:xfrm>
            <a:custGeom>
              <a:avLst/>
              <a:gdLst/>
              <a:ahLst/>
              <a:cxnLst/>
              <a:rect l="0" t="0" r="0" b="0"/>
              <a:pathLst>
                <a:path w="883755" h="256579">
                  <a:moveTo>
                    <a:pt x="883755" y="128283"/>
                  </a:moveTo>
                  <a:cubicBezTo>
                    <a:pt x="883755" y="57443"/>
                    <a:pt x="685914" y="0"/>
                    <a:pt x="441884" y="0"/>
                  </a:cubicBezTo>
                  <a:cubicBezTo>
                    <a:pt x="197840" y="0"/>
                    <a:pt x="0" y="57443"/>
                    <a:pt x="0" y="128283"/>
                  </a:cubicBezTo>
                  <a:cubicBezTo>
                    <a:pt x="0" y="199136"/>
                    <a:pt x="197840" y="256579"/>
                    <a:pt x="441884" y="256579"/>
                  </a:cubicBezTo>
                  <a:cubicBezTo>
                    <a:pt x="685914" y="256579"/>
                    <a:pt x="883755" y="199137"/>
                    <a:pt x="883755" y="128283"/>
                  </a:cubicBezTo>
                  <a:close/>
                </a:path>
              </a:pathLst>
            </a:custGeom>
            <a:ln w="0" cap="flat">
              <a:miter lim="127000"/>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73" name="Rectangle 679">
              <a:extLst>
                <a:ext uri="{FF2B5EF4-FFF2-40B4-BE49-F238E27FC236}">
                  <a16:creationId xmlns:a16="http://schemas.microsoft.com/office/drawing/2014/main" id="{0C0F76D2-0146-4055-98C7-A962DB250C02}"/>
                </a:ext>
              </a:extLst>
            </p:cNvPr>
            <p:cNvSpPr/>
            <p:nvPr/>
          </p:nvSpPr>
          <p:spPr>
            <a:xfrm>
              <a:off x="4514482" y="63210"/>
              <a:ext cx="435530" cy="190751"/>
            </a:xfrm>
            <a:prstGeom prst="rect">
              <a:avLst/>
            </a:prstGeom>
            <a:ln>
              <a:noFill/>
            </a:ln>
          </p:spPr>
          <p:txBody>
            <a:bodyPr vert="horz" lIns="0" tIns="0" rIns="0" bIns="0" rtlCol="0">
              <a:noAutofit/>
            </a:bodyPr>
            <a:lstStyle/>
            <a:p>
              <a:pPr marL="6350" indent="-6350">
                <a:lnSpc>
                  <a:spcPct val="107000"/>
                </a:lnSpc>
                <a:spcAft>
                  <a:spcPts val="800"/>
                </a:spcAft>
              </a:pPr>
              <a:r>
                <a:rPr lang="en-US" sz="1200" kern="100">
                  <a:solidFill>
                    <a:srgbClr val="000000"/>
                  </a:solidFill>
                  <a:effectLst/>
                  <a:latin typeface="Arial" panose="020B0604020202020204" pitchFamily="34" charset="0"/>
                  <a:ea typeface="Arial" panose="020B0604020202020204" pitchFamily="34" charset="0"/>
                </a:rPr>
                <a:t>Arad</a:t>
              </a:r>
              <a:endParaRPr lang="zh-CN" sz="2050" kern="100">
                <a:solidFill>
                  <a:srgbClr val="000000"/>
                </a:solidFill>
                <a:effectLst/>
                <a:latin typeface="Calibri" panose="020F0502020204030204" pitchFamily="34" charset="0"/>
                <a:ea typeface="Calibri" panose="020F0502020204030204" pitchFamily="34" charset="0"/>
              </a:endParaRPr>
            </a:p>
          </p:txBody>
        </p:sp>
        <p:sp>
          <p:nvSpPr>
            <p:cNvPr id="74" name="Shape 680">
              <a:extLst>
                <a:ext uri="{FF2B5EF4-FFF2-40B4-BE49-F238E27FC236}">
                  <a16:creationId xmlns:a16="http://schemas.microsoft.com/office/drawing/2014/main" id="{5C3E292D-A7A7-490F-9BAD-328EEA3F310B}"/>
                </a:ext>
              </a:extLst>
            </p:cNvPr>
            <p:cNvSpPr/>
            <p:nvPr/>
          </p:nvSpPr>
          <p:spPr>
            <a:xfrm>
              <a:off x="1631416" y="833856"/>
              <a:ext cx="883755" cy="256579"/>
            </a:xfrm>
            <a:custGeom>
              <a:avLst/>
              <a:gdLst/>
              <a:ahLst/>
              <a:cxnLst/>
              <a:rect l="0" t="0" r="0" b="0"/>
              <a:pathLst>
                <a:path w="883755" h="256579">
                  <a:moveTo>
                    <a:pt x="441871" y="0"/>
                  </a:moveTo>
                  <a:cubicBezTo>
                    <a:pt x="685915" y="0"/>
                    <a:pt x="883755" y="57443"/>
                    <a:pt x="883755" y="128296"/>
                  </a:cubicBezTo>
                  <a:cubicBezTo>
                    <a:pt x="883755" y="199136"/>
                    <a:pt x="685915" y="256579"/>
                    <a:pt x="441871" y="256578"/>
                  </a:cubicBezTo>
                  <a:cubicBezTo>
                    <a:pt x="197841" y="256578"/>
                    <a:pt x="0" y="199136"/>
                    <a:pt x="0" y="128296"/>
                  </a:cubicBezTo>
                  <a:cubicBezTo>
                    <a:pt x="0" y="57442"/>
                    <a:pt x="197841" y="0"/>
                    <a:pt x="441871" y="0"/>
                  </a:cubicBezTo>
                  <a:close/>
                </a:path>
              </a:pathLst>
            </a:custGeom>
            <a:ln w="0" cap="flat">
              <a:miter lim="127000"/>
            </a:ln>
          </p:spPr>
          <p:style>
            <a:lnRef idx="0">
              <a:srgbClr val="000000">
                <a:alpha val="0"/>
              </a:srgbClr>
            </a:lnRef>
            <a:fillRef idx="1">
              <a:srgbClr val="BFBFBF"/>
            </a:fillRef>
            <a:effectRef idx="0">
              <a:scrgbClr r="0" g="0" b="0"/>
            </a:effectRef>
            <a:fontRef idx="none"/>
          </p:style>
          <p:txBody>
            <a:bodyPr/>
            <a:lstStyle/>
            <a:p>
              <a:endParaRPr lang="zh-CN" altLang="en-US"/>
            </a:p>
          </p:txBody>
        </p:sp>
        <p:sp>
          <p:nvSpPr>
            <p:cNvPr id="75" name="Shape 681">
              <a:extLst>
                <a:ext uri="{FF2B5EF4-FFF2-40B4-BE49-F238E27FC236}">
                  <a16:creationId xmlns:a16="http://schemas.microsoft.com/office/drawing/2014/main" id="{259DF85C-AA60-4400-8D0C-CC816FDB987D}"/>
                </a:ext>
              </a:extLst>
            </p:cNvPr>
            <p:cNvSpPr/>
            <p:nvPr/>
          </p:nvSpPr>
          <p:spPr>
            <a:xfrm>
              <a:off x="1631416" y="833856"/>
              <a:ext cx="883755" cy="256579"/>
            </a:xfrm>
            <a:custGeom>
              <a:avLst/>
              <a:gdLst/>
              <a:ahLst/>
              <a:cxnLst/>
              <a:rect l="0" t="0" r="0" b="0"/>
              <a:pathLst>
                <a:path w="883755" h="256579">
                  <a:moveTo>
                    <a:pt x="883755" y="128296"/>
                  </a:moveTo>
                  <a:cubicBezTo>
                    <a:pt x="883755" y="57443"/>
                    <a:pt x="685915" y="0"/>
                    <a:pt x="441871" y="0"/>
                  </a:cubicBezTo>
                  <a:cubicBezTo>
                    <a:pt x="197841" y="0"/>
                    <a:pt x="0" y="57442"/>
                    <a:pt x="0" y="128296"/>
                  </a:cubicBezTo>
                  <a:cubicBezTo>
                    <a:pt x="0" y="199136"/>
                    <a:pt x="197841" y="256578"/>
                    <a:pt x="441871" y="256578"/>
                  </a:cubicBezTo>
                  <a:cubicBezTo>
                    <a:pt x="685915" y="256579"/>
                    <a:pt x="883755" y="199136"/>
                    <a:pt x="883755" y="128296"/>
                  </a:cubicBezTo>
                  <a:close/>
                </a:path>
              </a:pathLst>
            </a:custGeom>
            <a:ln w="0" cap="flat">
              <a:miter lim="127000"/>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76" name="Rectangle 682">
              <a:extLst>
                <a:ext uri="{FF2B5EF4-FFF2-40B4-BE49-F238E27FC236}">
                  <a16:creationId xmlns:a16="http://schemas.microsoft.com/office/drawing/2014/main" id="{FCB32288-9686-4488-84D4-CDE919BB8C51}"/>
                </a:ext>
              </a:extLst>
            </p:cNvPr>
            <p:cNvSpPr/>
            <p:nvPr/>
          </p:nvSpPr>
          <p:spPr>
            <a:xfrm>
              <a:off x="1898853" y="897079"/>
              <a:ext cx="458421" cy="190751"/>
            </a:xfrm>
            <a:prstGeom prst="rect">
              <a:avLst/>
            </a:prstGeom>
            <a:ln>
              <a:noFill/>
            </a:ln>
          </p:spPr>
          <p:txBody>
            <a:bodyPr vert="horz" lIns="0" tIns="0" rIns="0" bIns="0" rtlCol="0">
              <a:noAutofit/>
            </a:bodyPr>
            <a:lstStyle/>
            <a:p>
              <a:pPr marL="6350" indent="-6350">
                <a:lnSpc>
                  <a:spcPct val="107000"/>
                </a:lnSpc>
                <a:spcAft>
                  <a:spcPts val="800"/>
                </a:spcAft>
              </a:pPr>
              <a:r>
                <a:rPr lang="en-US" sz="1200" kern="100">
                  <a:solidFill>
                    <a:srgbClr val="000000"/>
                  </a:solidFill>
                  <a:effectLst/>
                  <a:latin typeface="Arial" panose="020B0604020202020204" pitchFamily="34" charset="0"/>
                  <a:ea typeface="Arial" panose="020B0604020202020204" pitchFamily="34" charset="0"/>
                </a:rPr>
                <a:t>Sibiu</a:t>
              </a:r>
              <a:endParaRPr lang="zh-CN" sz="2050" kern="100">
                <a:solidFill>
                  <a:srgbClr val="000000"/>
                </a:solidFill>
                <a:effectLst/>
                <a:latin typeface="Calibri" panose="020F0502020204030204" pitchFamily="34" charset="0"/>
                <a:ea typeface="Calibri" panose="020F0502020204030204" pitchFamily="34" charset="0"/>
              </a:endParaRPr>
            </a:p>
          </p:txBody>
        </p:sp>
        <p:sp>
          <p:nvSpPr>
            <p:cNvPr id="77" name="Shape 684">
              <a:extLst>
                <a:ext uri="{FF2B5EF4-FFF2-40B4-BE49-F238E27FC236}">
                  <a16:creationId xmlns:a16="http://schemas.microsoft.com/office/drawing/2014/main" id="{6A4C6A75-4659-4CFC-86F9-D97E4FEF0394}"/>
                </a:ext>
              </a:extLst>
            </p:cNvPr>
            <p:cNvSpPr/>
            <p:nvPr/>
          </p:nvSpPr>
          <p:spPr>
            <a:xfrm>
              <a:off x="0" y="1676767"/>
              <a:ext cx="883741" cy="256566"/>
            </a:xfrm>
            <a:custGeom>
              <a:avLst/>
              <a:gdLst/>
              <a:ahLst/>
              <a:cxnLst/>
              <a:rect l="0" t="0" r="0" b="0"/>
              <a:pathLst>
                <a:path w="883741" h="256566">
                  <a:moveTo>
                    <a:pt x="883741" y="128283"/>
                  </a:moveTo>
                  <a:cubicBezTo>
                    <a:pt x="883741" y="57430"/>
                    <a:pt x="685914" y="0"/>
                    <a:pt x="441871" y="0"/>
                  </a:cubicBezTo>
                  <a:cubicBezTo>
                    <a:pt x="197827" y="0"/>
                    <a:pt x="0" y="57429"/>
                    <a:pt x="0" y="128283"/>
                  </a:cubicBezTo>
                  <a:cubicBezTo>
                    <a:pt x="0" y="199136"/>
                    <a:pt x="197827" y="256565"/>
                    <a:pt x="441871" y="256565"/>
                  </a:cubicBezTo>
                  <a:cubicBezTo>
                    <a:pt x="685914" y="256566"/>
                    <a:pt x="883741" y="199137"/>
                    <a:pt x="883741" y="128283"/>
                  </a:cubicBezTo>
                  <a:close/>
                </a:path>
              </a:pathLst>
            </a:custGeom>
            <a:ln w="0" cap="flat">
              <a:miter lim="127000"/>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78" name="Rectangle 685">
              <a:extLst>
                <a:ext uri="{FF2B5EF4-FFF2-40B4-BE49-F238E27FC236}">
                  <a16:creationId xmlns:a16="http://schemas.microsoft.com/office/drawing/2014/main" id="{561EAF5A-3832-4567-BF79-D4DF7482D852}"/>
                </a:ext>
              </a:extLst>
            </p:cNvPr>
            <p:cNvSpPr/>
            <p:nvPr/>
          </p:nvSpPr>
          <p:spPr>
            <a:xfrm>
              <a:off x="273900" y="1739977"/>
              <a:ext cx="435531" cy="190751"/>
            </a:xfrm>
            <a:prstGeom prst="rect">
              <a:avLst/>
            </a:prstGeom>
            <a:ln>
              <a:noFill/>
            </a:ln>
          </p:spPr>
          <p:txBody>
            <a:bodyPr vert="horz" lIns="0" tIns="0" rIns="0" bIns="0" rtlCol="0">
              <a:noAutofit/>
            </a:bodyPr>
            <a:lstStyle/>
            <a:p>
              <a:pPr marL="6350" indent="-6350">
                <a:lnSpc>
                  <a:spcPct val="107000"/>
                </a:lnSpc>
                <a:spcAft>
                  <a:spcPts val="800"/>
                </a:spcAft>
              </a:pPr>
              <a:r>
                <a:rPr lang="en-US" sz="1200" kern="100">
                  <a:solidFill>
                    <a:srgbClr val="000000"/>
                  </a:solidFill>
                  <a:effectLst/>
                  <a:latin typeface="Arial" panose="020B0604020202020204" pitchFamily="34" charset="0"/>
                  <a:ea typeface="Arial" panose="020B0604020202020204" pitchFamily="34" charset="0"/>
                </a:rPr>
                <a:t>Arad</a:t>
              </a:r>
              <a:endParaRPr lang="zh-CN" sz="2050" kern="100">
                <a:solidFill>
                  <a:srgbClr val="000000"/>
                </a:solidFill>
                <a:effectLst/>
                <a:latin typeface="Calibri" panose="020F0502020204030204" pitchFamily="34" charset="0"/>
                <a:ea typeface="Calibri" panose="020F0502020204030204" pitchFamily="34" charset="0"/>
              </a:endParaRPr>
            </a:p>
          </p:txBody>
        </p:sp>
        <p:sp>
          <p:nvSpPr>
            <p:cNvPr id="79" name="Shape 686">
              <a:extLst>
                <a:ext uri="{FF2B5EF4-FFF2-40B4-BE49-F238E27FC236}">
                  <a16:creationId xmlns:a16="http://schemas.microsoft.com/office/drawing/2014/main" id="{01AAEF10-0771-415D-9C31-966EFCCBDE4E}"/>
                </a:ext>
              </a:extLst>
            </p:cNvPr>
            <p:cNvSpPr/>
            <p:nvPr/>
          </p:nvSpPr>
          <p:spPr>
            <a:xfrm>
              <a:off x="1092009" y="1676767"/>
              <a:ext cx="883755" cy="256566"/>
            </a:xfrm>
            <a:custGeom>
              <a:avLst/>
              <a:gdLst/>
              <a:ahLst/>
              <a:cxnLst/>
              <a:rect l="0" t="0" r="0" b="0"/>
              <a:pathLst>
                <a:path w="883755" h="256566">
                  <a:moveTo>
                    <a:pt x="441871" y="0"/>
                  </a:moveTo>
                  <a:cubicBezTo>
                    <a:pt x="685915" y="0"/>
                    <a:pt x="883755" y="57430"/>
                    <a:pt x="883755" y="128283"/>
                  </a:cubicBezTo>
                  <a:cubicBezTo>
                    <a:pt x="883755" y="199137"/>
                    <a:pt x="685915" y="256566"/>
                    <a:pt x="441871" y="256566"/>
                  </a:cubicBezTo>
                  <a:cubicBezTo>
                    <a:pt x="197841" y="256565"/>
                    <a:pt x="0" y="199136"/>
                    <a:pt x="0" y="128283"/>
                  </a:cubicBezTo>
                  <a:cubicBezTo>
                    <a:pt x="0" y="57429"/>
                    <a:pt x="197841" y="0"/>
                    <a:pt x="441871" y="0"/>
                  </a:cubicBezTo>
                  <a:close/>
                </a:path>
              </a:pathLst>
            </a:custGeom>
            <a:ln w="0" cap="flat">
              <a:miter lim="127000"/>
            </a:ln>
          </p:spPr>
          <p:style>
            <a:lnRef idx="0">
              <a:srgbClr val="000000">
                <a:alpha val="0"/>
              </a:srgbClr>
            </a:lnRef>
            <a:fillRef idx="1">
              <a:srgbClr val="BFBFBF"/>
            </a:fillRef>
            <a:effectRef idx="0">
              <a:scrgbClr r="0" g="0" b="0"/>
            </a:effectRef>
            <a:fontRef idx="none"/>
          </p:style>
          <p:txBody>
            <a:bodyPr/>
            <a:lstStyle/>
            <a:p>
              <a:endParaRPr lang="zh-CN" altLang="en-US"/>
            </a:p>
          </p:txBody>
        </p:sp>
        <p:sp>
          <p:nvSpPr>
            <p:cNvPr id="80" name="Shape 687">
              <a:extLst>
                <a:ext uri="{FF2B5EF4-FFF2-40B4-BE49-F238E27FC236}">
                  <a16:creationId xmlns:a16="http://schemas.microsoft.com/office/drawing/2014/main" id="{88C85ABE-DA13-4731-8E57-86B25EBDEC1F}"/>
                </a:ext>
              </a:extLst>
            </p:cNvPr>
            <p:cNvSpPr/>
            <p:nvPr/>
          </p:nvSpPr>
          <p:spPr>
            <a:xfrm>
              <a:off x="1092009" y="1676767"/>
              <a:ext cx="883755" cy="256566"/>
            </a:xfrm>
            <a:custGeom>
              <a:avLst/>
              <a:gdLst/>
              <a:ahLst/>
              <a:cxnLst/>
              <a:rect l="0" t="0" r="0" b="0"/>
              <a:pathLst>
                <a:path w="883755" h="256566">
                  <a:moveTo>
                    <a:pt x="883755" y="128283"/>
                  </a:moveTo>
                  <a:cubicBezTo>
                    <a:pt x="883755" y="57430"/>
                    <a:pt x="685915" y="0"/>
                    <a:pt x="441871" y="0"/>
                  </a:cubicBezTo>
                  <a:cubicBezTo>
                    <a:pt x="197841" y="0"/>
                    <a:pt x="0" y="57429"/>
                    <a:pt x="0" y="128283"/>
                  </a:cubicBezTo>
                  <a:cubicBezTo>
                    <a:pt x="0" y="199136"/>
                    <a:pt x="197841" y="256565"/>
                    <a:pt x="441871" y="256566"/>
                  </a:cubicBezTo>
                  <a:cubicBezTo>
                    <a:pt x="685915" y="256566"/>
                    <a:pt x="883755" y="199137"/>
                    <a:pt x="883755" y="128283"/>
                  </a:cubicBezTo>
                  <a:close/>
                </a:path>
              </a:pathLst>
            </a:custGeom>
            <a:ln w="0" cap="flat">
              <a:miter lim="127000"/>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81" name="Rectangle 688">
              <a:extLst>
                <a:ext uri="{FF2B5EF4-FFF2-40B4-BE49-F238E27FC236}">
                  <a16:creationId xmlns:a16="http://schemas.microsoft.com/office/drawing/2014/main" id="{383EF52B-18BB-4142-8577-BAF55D3331B1}"/>
                </a:ext>
              </a:extLst>
            </p:cNvPr>
            <p:cNvSpPr/>
            <p:nvPr/>
          </p:nvSpPr>
          <p:spPr>
            <a:xfrm>
              <a:off x="1243177" y="1739977"/>
              <a:ext cx="756404" cy="190751"/>
            </a:xfrm>
            <a:prstGeom prst="rect">
              <a:avLst/>
            </a:prstGeom>
            <a:ln>
              <a:noFill/>
            </a:ln>
          </p:spPr>
          <p:txBody>
            <a:bodyPr vert="horz" lIns="0" tIns="0" rIns="0" bIns="0" rtlCol="0">
              <a:noAutofit/>
            </a:bodyPr>
            <a:lstStyle/>
            <a:p>
              <a:pPr marL="6350" indent="-6350">
                <a:lnSpc>
                  <a:spcPct val="107000"/>
                </a:lnSpc>
                <a:spcAft>
                  <a:spcPts val="800"/>
                </a:spcAft>
              </a:pPr>
              <a:r>
                <a:rPr lang="en-US" sz="1200" kern="100">
                  <a:solidFill>
                    <a:srgbClr val="000000"/>
                  </a:solidFill>
                  <a:effectLst/>
                  <a:latin typeface="Arial" panose="020B0604020202020204" pitchFamily="34" charset="0"/>
                  <a:ea typeface="Arial" panose="020B0604020202020204" pitchFamily="34" charset="0"/>
                </a:rPr>
                <a:t>Fagaras</a:t>
              </a:r>
              <a:endParaRPr lang="zh-CN" sz="2050" kern="100">
                <a:solidFill>
                  <a:srgbClr val="000000"/>
                </a:solidFill>
                <a:effectLst/>
                <a:latin typeface="Calibri" panose="020F0502020204030204" pitchFamily="34" charset="0"/>
                <a:ea typeface="Calibri" panose="020F0502020204030204" pitchFamily="34" charset="0"/>
              </a:endParaRPr>
            </a:p>
          </p:txBody>
        </p:sp>
        <p:sp>
          <p:nvSpPr>
            <p:cNvPr id="82" name="Shape 690">
              <a:extLst>
                <a:ext uri="{FF2B5EF4-FFF2-40B4-BE49-F238E27FC236}">
                  <a16:creationId xmlns:a16="http://schemas.microsoft.com/office/drawing/2014/main" id="{DAB64636-33C2-45A2-AEAF-0C0F0CCDC1FF}"/>
                </a:ext>
              </a:extLst>
            </p:cNvPr>
            <p:cNvSpPr/>
            <p:nvPr/>
          </p:nvSpPr>
          <p:spPr>
            <a:xfrm>
              <a:off x="2156612" y="1676768"/>
              <a:ext cx="883742" cy="256565"/>
            </a:xfrm>
            <a:custGeom>
              <a:avLst/>
              <a:gdLst/>
              <a:ahLst/>
              <a:cxnLst/>
              <a:rect l="0" t="0" r="0" b="0"/>
              <a:pathLst>
                <a:path w="883742" h="256565">
                  <a:moveTo>
                    <a:pt x="883742" y="128283"/>
                  </a:moveTo>
                  <a:cubicBezTo>
                    <a:pt x="883742" y="57430"/>
                    <a:pt x="685915" y="0"/>
                    <a:pt x="441871" y="0"/>
                  </a:cubicBezTo>
                  <a:cubicBezTo>
                    <a:pt x="197827" y="0"/>
                    <a:pt x="0" y="57429"/>
                    <a:pt x="0" y="128282"/>
                  </a:cubicBezTo>
                  <a:cubicBezTo>
                    <a:pt x="0" y="199136"/>
                    <a:pt x="197827" y="256565"/>
                    <a:pt x="441871" y="256565"/>
                  </a:cubicBezTo>
                  <a:cubicBezTo>
                    <a:pt x="685915" y="256565"/>
                    <a:pt x="883742" y="199137"/>
                    <a:pt x="883742" y="128283"/>
                  </a:cubicBezTo>
                  <a:close/>
                </a:path>
              </a:pathLst>
            </a:custGeom>
            <a:ln w="0" cap="flat">
              <a:miter lim="127000"/>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83" name="Rectangle 691">
              <a:extLst>
                <a:ext uri="{FF2B5EF4-FFF2-40B4-BE49-F238E27FC236}">
                  <a16:creationId xmlns:a16="http://schemas.microsoft.com/office/drawing/2014/main" id="{CBD43793-1884-4CE8-B192-D7E71219D260}"/>
                </a:ext>
              </a:extLst>
            </p:cNvPr>
            <p:cNvSpPr/>
            <p:nvPr/>
          </p:nvSpPr>
          <p:spPr>
            <a:xfrm>
              <a:off x="2333600" y="1739978"/>
              <a:ext cx="687734" cy="190751"/>
            </a:xfrm>
            <a:prstGeom prst="rect">
              <a:avLst/>
            </a:prstGeom>
            <a:ln>
              <a:noFill/>
            </a:ln>
          </p:spPr>
          <p:txBody>
            <a:bodyPr vert="horz" lIns="0" tIns="0" rIns="0" bIns="0" rtlCol="0">
              <a:noAutofit/>
            </a:bodyPr>
            <a:lstStyle/>
            <a:p>
              <a:pPr marL="6350" indent="-6350">
                <a:lnSpc>
                  <a:spcPct val="107000"/>
                </a:lnSpc>
                <a:spcAft>
                  <a:spcPts val="800"/>
                </a:spcAft>
              </a:pPr>
              <a:r>
                <a:rPr lang="en-US" sz="1200" kern="100">
                  <a:solidFill>
                    <a:srgbClr val="000000"/>
                  </a:solidFill>
                  <a:effectLst/>
                  <a:latin typeface="Arial" panose="020B0604020202020204" pitchFamily="34" charset="0"/>
                  <a:ea typeface="Arial" panose="020B0604020202020204" pitchFamily="34" charset="0"/>
                </a:rPr>
                <a:t>Oradea</a:t>
              </a:r>
              <a:endParaRPr lang="zh-CN" sz="2050" kern="100">
                <a:solidFill>
                  <a:srgbClr val="000000"/>
                </a:solidFill>
                <a:effectLst/>
                <a:latin typeface="Calibri" panose="020F0502020204030204" pitchFamily="34" charset="0"/>
                <a:ea typeface="Calibri" panose="020F0502020204030204" pitchFamily="34" charset="0"/>
              </a:endParaRPr>
            </a:p>
          </p:txBody>
        </p:sp>
        <p:sp>
          <p:nvSpPr>
            <p:cNvPr id="84" name="Shape 693">
              <a:extLst>
                <a:ext uri="{FF2B5EF4-FFF2-40B4-BE49-F238E27FC236}">
                  <a16:creationId xmlns:a16="http://schemas.microsoft.com/office/drawing/2014/main" id="{F1C6A96E-0C0A-4789-AB29-A7583E21F8A3}"/>
                </a:ext>
              </a:extLst>
            </p:cNvPr>
            <p:cNvSpPr/>
            <p:nvPr/>
          </p:nvSpPr>
          <p:spPr>
            <a:xfrm>
              <a:off x="4992966" y="833857"/>
              <a:ext cx="883743" cy="256579"/>
            </a:xfrm>
            <a:custGeom>
              <a:avLst/>
              <a:gdLst/>
              <a:ahLst/>
              <a:cxnLst/>
              <a:rect l="0" t="0" r="0" b="0"/>
              <a:pathLst>
                <a:path w="883743" h="256579">
                  <a:moveTo>
                    <a:pt x="883743" y="128296"/>
                  </a:moveTo>
                  <a:cubicBezTo>
                    <a:pt x="883743" y="57443"/>
                    <a:pt x="685915" y="0"/>
                    <a:pt x="441871" y="0"/>
                  </a:cubicBezTo>
                  <a:cubicBezTo>
                    <a:pt x="197828" y="0"/>
                    <a:pt x="0" y="57442"/>
                    <a:pt x="0" y="128296"/>
                  </a:cubicBezTo>
                  <a:cubicBezTo>
                    <a:pt x="0" y="199136"/>
                    <a:pt x="197828" y="256578"/>
                    <a:pt x="441871" y="256579"/>
                  </a:cubicBezTo>
                  <a:cubicBezTo>
                    <a:pt x="685915" y="256579"/>
                    <a:pt x="883743" y="199136"/>
                    <a:pt x="883743" y="128296"/>
                  </a:cubicBezTo>
                  <a:close/>
                </a:path>
              </a:pathLst>
            </a:custGeom>
            <a:ln w="0" cap="flat">
              <a:miter lim="127000"/>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85" name="Rectangle 694">
              <a:extLst>
                <a:ext uri="{FF2B5EF4-FFF2-40B4-BE49-F238E27FC236}">
                  <a16:creationId xmlns:a16="http://schemas.microsoft.com/office/drawing/2014/main" id="{6FC1214D-D8DB-4935-85C1-CE81AC265823}"/>
                </a:ext>
              </a:extLst>
            </p:cNvPr>
            <p:cNvSpPr/>
            <p:nvPr/>
          </p:nvSpPr>
          <p:spPr>
            <a:xfrm>
              <a:off x="5098898" y="897067"/>
              <a:ext cx="905087" cy="190751"/>
            </a:xfrm>
            <a:prstGeom prst="rect">
              <a:avLst/>
            </a:prstGeom>
            <a:ln>
              <a:noFill/>
            </a:ln>
          </p:spPr>
          <p:txBody>
            <a:bodyPr vert="horz" lIns="0" tIns="0" rIns="0" bIns="0" rtlCol="0">
              <a:noAutofit/>
            </a:bodyPr>
            <a:lstStyle/>
            <a:p>
              <a:pPr marL="6350" indent="-6350">
                <a:lnSpc>
                  <a:spcPct val="107000"/>
                </a:lnSpc>
                <a:spcAft>
                  <a:spcPts val="800"/>
                </a:spcAft>
              </a:pPr>
              <a:r>
                <a:rPr lang="en-US" sz="1200" kern="100">
                  <a:solidFill>
                    <a:srgbClr val="000000"/>
                  </a:solidFill>
                  <a:effectLst/>
                  <a:latin typeface="Arial" panose="020B0604020202020204" pitchFamily="34" charset="0"/>
                  <a:ea typeface="Arial" panose="020B0604020202020204" pitchFamily="34" charset="0"/>
                </a:rPr>
                <a:t>Timisoara</a:t>
              </a:r>
              <a:endParaRPr lang="zh-CN" sz="2050" kern="100">
                <a:solidFill>
                  <a:srgbClr val="000000"/>
                </a:solidFill>
                <a:effectLst/>
                <a:latin typeface="Calibri" panose="020F0502020204030204" pitchFamily="34" charset="0"/>
                <a:ea typeface="Calibri" panose="020F0502020204030204" pitchFamily="34" charset="0"/>
              </a:endParaRPr>
            </a:p>
          </p:txBody>
        </p:sp>
        <p:sp>
          <p:nvSpPr>
            <p:cNvPr id="86" name="Shape 696">
              <a:extLst>
                <a:ext uri="{FF2B5EF4-FFF2-40B4-BE49-F238E27FC236}">
                  <a16:creationId xmlns:a16="http://schemas.microsoft.com/office/drawing/2014/main" id="{B556C45B-3A56-4592-8BF4-1691DD8E0661}"/>
                </a:ext>
              </a:extLst>
            </p:cNvPr>
            <p:cNvSpPr/>
            <p:nvPr/>
          </p:nvSpPr>
          <p:spPr>
            <a:xfrm>
              <a:off x="542860" y="2499397"/>
              <a:ext cx="883742" cy="256578"/>
            </a:xfrm>
            <a:custGeom>
              <a:avLst/>
              <a:gdLst/>
              <a:ahLst/>
              <a:cxnLst/>
              <a:rect l="0" t="0" r="0" b="0"/>
              <a:pathLst>
                <a:path w="883742" h="256578">
                  <a:moveTo>
                    <a:pt x="883742" y="128295"/>
                  </a:moveTo>
                  <a:cubicBezTo>
                    <a:pt x="883742" y="57442"/>
                    <a:pt x="685915" y="0"/>
                    <a:pt x="441871" y="0"/>
                  </a:cubicBezTo>
                  <a:cubicBezTo>
                    <a:pt x="197828" y="0"/>
                    <a:pt x="0" y="57441"/>
                    <a:pt x="0" y="128295"/>
                  </a:cubicBezTo>
                  <a:cubicBezTo>
                    <a:pt x="0" y="199136"/>
                    <a:pt x="197828" y="256578"/>
                    <a:pt x="441871" y="256578"/>
                  </a:cubicBezTo>
                  <a:cubicBezTo>
                    <a:pt x="685915" y="256578"/>
                    <a:pt x="883742" y="199136"/>
                    <a:pt x="883742" y="128295"/>
                  </a:cubicBezTo>
                  <a:close/>
                </a:path>
              </a:pathLst>
            </a:custGeom>
            <a:ln w="0" cap="flat">
              <a:miter lim="127000"/>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87" name="Rectangle 697">
              <a:extLst>
                <a:ext uri="{FF2B5EF4-FFF2-40B4-BE49-F238E27FC236}">
                  <a16:creationId xmlns:a16="http://schemas.microsoft.com/office/drawing/2014/main" id="{0AB42551-A453-4F0D-A99E-A18154CD16AD}"/>
                </a:ext>
              </a:extLst>
            </p:cNvPr>
            <p:cNvSpPr/>
            <p:nvPr/>
          </p:nvSpPr>
          <p:spPr>
            <a:xfrm>
              <a:off x="810297" y="2562607"/>
              <a:ext cx="458421" cy="190751"/>
            </a:xfrm>
            <a:prstGeom prst="rect">
              <a:avLst/>
            </a:prstGeom>
            <a:ln>
              <a:noFill/>
            </a:ln>
          </p:spPr>
          <p:txBody>
            <a:bodyPr vert="horz" lIns="0" tIns="0" rIns="0" bIns="0" rtlCol="0">
              <a:noAutofit/>
            </a:bodyPr>
            <a:lstStyle/>
            <a:p>
              <a:pPr marL="6350" indent="-6350">
                <a:lnSpc>
                  <a:spcPct val="107000"/>
                </a:lnSpc>
                <a:spcAft>
                  <a:spcPts val="800"/>
                </a:spcAft>
              </a:pPr>
              <a:r>
                <a:rPr lang="en-US" sz="1200" kern="100">
                  <a:solidFill>
                    <a:srgbClr val="000000"/>
                  </a:solidFill>
                  <a:effectLst/>
                  <a:latin typeface="Arial" panose="020B0604020202020204" pitchFamily="34" charset="0"/>
                  <a:ea typeface="Arial" panose="020B0604020202020204" pitchFamily="34" charset="0"/>
                </a:rPr>
                <a:t>Sibiu</a:t>
              </a:r>
              <a:endParaRPr lang="zh-CN" sz="2050" kern="100">
                <a:solidFill>
                  <a:srgbClr val="000000"/>
                </a:solidFill>
                <a:effectLst/>
                <a:latin typeface="Calibri" panose="020F0502020204030204" pitchFamily="34" charset="0"/>
                <a:ea typeface="Calibri" panose="020F0502020204030204" pitchFamily="34" charset="0"/>
              </a:endParaRPr>
            </a:p>
          </p:txBody>
        </p:sp>
        <p:sp>
          <p:nvSpPr>
            <p:cNvPr id="88" name="Shape 699">
              <a:extLst>
                <a:ext uri="{FF2B5EF4-FFF2-40B4-BE49-F238E27FC236}">
                  <a16:creationId xmlns:a16="http://schemas.microsoft.com/office/drawing/2014/main" id="{006C2F45-6B60-4166-B49C-36B269FB0128}"/>
                </a:ext>
              </a:extLst>
            </p:cNvPr>
            <p:cNvSpPr/>
            <p:nvPr/>
          </p:nvSpPr>
          <p:spPr>
            <a:xfrm>
              <a:off x="1607451" y="2499398"/>
              <a:ext cx="883755" cy="256578"/>
            </a:xfrm>
            <a:custGeom>
              <a:avLst/>
              <a:gdLst/>
              <a:ahLst/>
              <a:cxnLst/>
              <a:rect l="0" t="0" r="0" b="0"/>
              <a:pathLst>
                <a:path w="883755" h="256578">
                  <a:moveTo>
                    <a:pt x="883755" y="128296"/>
                  </a:moveTo>
                  <a:cubicBezTo>
                    <a:pt x="883755" y="57442"/>
                    <a:pt x="685914" y="0"/>
                    <a:pt x="441884" y="0"/>
                  </a:cubicBezTo>
                  <a:cubicBezTo>
                    <a:pt x="197840" y="0"/>
                    <a:pt x="0" y="57442"/>
                    <a:pt x="0" y="128295"/>
                  </a:cubicBezTo>
                  <a:cubicBezTo>
                    <a:pt x="0" y="199136"/>
                    <a:pt x="197840" y="256578"/>
                    <a:pt x="441884" y="256578"/>
                  </a:cubicBezTo>
                  <a:cubicBezTo>
                    <a:pt x="685914" y="256578"/>
                    <a:pt x="883755" y="199136"/>
                    <a:pt x="883755" y="128296"/>
                  </a:cubicBezTo>
                  <a:close/>
                </a:path>
              </a:pathLst>
            </a:custGeom>
            <a:ln w="0" cap="flat">
              <a:miter lim="127000"/>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89" name="Rectangle 700">
              <a:extLst>
                <a:ext uri="{FF2B5EF4-FFF2-40B4-BE49-F238E27FC236}">
                  <a16:creationId xmlns:a16="http://schemas.microsoft.com/office/drawing/2014/main" id="{2EACB86F-2C8D-49C2-9ADA-5B53AD7625DD}"/>
                </a:ext>
              </a:extLst>
            </p:cNvPr>
            <p:cNvSpPr/>
            <p:nvPr/>
          </p:nvSpPr>
          <p:spPr>
            <a:xfrm>
              <a:off x="1694001" y="2562607"/>
              <a:ext cx="928390" cy="190752"/>
            </a:xfrm>
            <a:prstGeom prst="rect">
              <a:avLst/>
            </a:prstGeom>
            <a:ln>
              <a:noFill/>
            </a:ln>
          </p:spPr>
          <p:txBody>
            <a:bodyPr vert="horz" lIns="0" tIns="0" rIns="0" bIns="0" rtlCol="0">
              <a:noAutofit/>
            </a:bodyPr>
            <a:lstStyle/>
            <a:p>
              <a:pPr marL="6350" indent="-6350">
                <a:lnSpc>
                  <a:spcPct val="107000"/>
                </a:lnSpc>
                <a:spcAft>
                  <a:spcPts val="800"/>
                </a:spcAft>
              </a:pPr>
              <a:r>
                <a:rPr lang="en-US" sz="1200" kern="100">
                  <a:solidFill>
                    <a:srgbClr val="000000"/>
                  </a:solidFill>
                  <a:effectLst/>
                  <a:latin typeface="Arial" panose="020B0604020202020204" pitchFamily="34" charset="0"/>
                  <a:ea typeface="Arial" panose="020B0604020202020204" pitchFamily="34" charset="0"/>
                </a:rPr>
                <a:t>Bucharest</a:t>
              </a:r>
              <a:endParaRPr lang="zh-CN" sz="2050" kern="100">
                <a:solidFill>
                  <a:srgbClr val="000000"/>
                </a:solidFill>
                <a:effectLst/>
                <a:latin typeface="Calibri" panose="020F0502020204030204" pitchFamily="34" charset="0"/>
                <a:ea typeface="Calibri" panose="020F0502020204030204" pitchFamily="34" charset="0"/>
              </a:endParaRPr>
            </a:p>
          </p:txBody>
        </p:sp>
        <p:sp>
          <p:nvSpPr>
            <p:cNvPr id="90" name="Rectangle 701">
              <a:extLst>
                <a:ext uri="{FF2B5EF4-FFF2-40B4-BE49-F238E27FC236}">
                  <a16:creationId xmlns:a16="http://schemas.microsoft.com/office/drawing/2014/main" id="{5D076BBA-E995-4B54-9E1E-5F8B13117DB1}"/>
                </a:ext>
              </a:extLst>
            </p:cNvPr>
            <p:cNvSpPr/>
            <p:nvPr/>
          </p:nvSpPr>
          <p:spPr>
            <a:xfrm>
              <a:off x="5305640" y="1138276"/>
              <a:ext cx="343970" cy="190751"/>
            </a:xfrm>
            <a:prstGeom prst="rect">
              <a:avLst/>
            </a:prstGeom>
            <a:ln>
              <a:noFill/>
            </a:ln>
          </p:spPr>
          <p:txBody>
            <a:bodyPr vert="horz" lIns="0" tIns="0" rIns="0" bIns="0" rtlCol="0">
              <a:noAutofit/>
            </a:bodyPr>
            <a:lstStyle/>
            <a:p>
              <a:pPr marL="6350" indent="-6350">
                <a:lnSpc>
                  <a:spcPct val="107000"/>
                </a:lnSpc>
                <a:spcAft>
                  <a:spcPts val="800"/>
                </a:spcAft>
              </a:pPr>
              <a:r>
                <a:rPr lang="en-US" sz="1200" kern="100">
                  <a:solidFill>
                    <a:srgbClr val="000000"/>
                  </a:solidFill>
                  <a:effectLst/>
                  <a:latin typeface="Arial" panose="020B0604020202020204" pitchFamily="34" charset="0"/>
                  <a:ea typeface="Arial" panose="020B0604020202020204" pitchFamily="34" charset="0"/>
                </a:rPr>
                <a:t>329</a:t>
              </a:r>
              <a:endParaRPr lang="zh-CN" sz="2050" kern="100">
                <a:solidFill>
                  <a:srgbClr val="000000"/>
                </a:solidFill>
                <a:effectLst/>
                <a:latin typeface="Calibri" panose="020F0502020204030204" pitchFamily="34" charset="0"/>
                <a:ea typeface="Calibri" panose="020F0502020204030204" pitchFamily="34" charset="0"/>
              </a:endParaRPr>
            </a:p>
          </p:txBody>
        </p:sp>
        <p:sp>
          <p:nvSpPr>
            <p:cNvPr id="91" name="Rectangle 702">
              <a:extLst>
                <a:ext uri="{FF2B5EF4-FFF2-40B4-BE49-F238E27FC236}">
                  <a16:creationId xmlns:a16="http://schemas.microsoft.com/office/drawing/2014/main" id="{ADC1A8F8-4B37-4120-B467-0DE357AF5AC4}"/>
                </a:ext>
              </a:extLst>
            </p:cNvPr>
            <p:cNvSpPr/>
            <p:nvPr/>
          </p:nvSpPr>
          <p:spPr>
            <a:xfrm>
              <a:off x="7611210" y="1138277"/>
              <a:ext cx="343970" cy="190751"/>
            </a:xfrm>
            <a:prstGeom prst="rect">
              <a:avLst/>
            </a:prstGeom>
            <a:ln>
              <a:noFill/>
            </a:ln>
          </p:spPr>
          <p:txBody>
            <a:bodyPr vert="horz" lIns="0" tIns="0" rIns="0" bIns="0" rtlCol="0">
              <a:noAutofit/>
            </a:bodyPr>
            <a:lstStyle/>
            <a:p>
              <a:pPr marL="6350" indent="-6350">
                <a:lnSpc>
                  <a:spcPct val="107000"/>
                </a:lnSpc>
                <a:spcAft>
                  <a:spcPts val="800"/>
                </a:spcAft>
              </a:pPr>
              <a:r>
                <a:rPr lang="en-US" sz="1200" kern="100">
                  <a:solidFill>
                    <a:srgbClr val="000000"/>
                  </a:solidFill>
                  <a:effectLst/>
                  <a:latin typeface="Arial" panose="020B0604020202020204" pitchFamily="34" charset="0"/>
                  <a:ea typeface="Arial" panose="020B0604020202020204" pitchFamily="34" charset="0"/>
                </a:rPr>
                <a:t>374</a:t>
              </a:r>
              <a:endParaRPr lang="zh-CN" sz="2050" kern="100">
                <a:solidFill>
                  <a:srgbClr val="000000"/>
                </a:solidFill>
                <a:effectLst/>
                <a:latin typeface="Calibri" panose="020F0502020204030204" pitchFamily="34" charset="0"/>
                <a:ea typeface="Calibri" panose="020F0502020204030204" pitchFamily="34" charset="0"/>
              </a:endParaRPr>
            </a:p>
          </p:txBody>
        </p:sp>
        <p:sp>
          <p:nvSpPr>
            <p:cNvPr id="92" name="Rectangle 703">
              <a:extLst>
                <a:ext uri="{FF2B5EF4-FFF2-40B4-BE49-F238E27FC236}">
                  <a16:creationId xmlns:a16="http://schemas.microsoft.com/office/drawing/2014/main" id="{2814D959-88BC-4379-AFD7-AC9AE8A51D7C}"/>
                </a:ext>
              </a:extLst>
            </p:cNvPr>
            <p:cNvSpPr/>
            <p:nvPr/>
          </p:nvSpPr>
          <p:spPr>
            <a:xfrm>
              <a:off x="312641" y="1972135"/>
              <a:ext cx="343971" cy="190751"/>
            </a:xfrm>
            <a:prstGeom prst="rect">
              <a:avLst/>
            </a:prstGeom>
            <a:ln>
              <a:noFill/>
            </a:ln>
          </p:spPr>
          <p:txBody>
            <a:bodyPr vert="horz" lIns="0" tIns="0" rIns="0" bIns="0" rtlCol="0">
              <a:noAutofit/>
            </a:bodyPr>
            <a:lstStyle/>
            <a:p>
              <a:pPr marL="6350" indent="-6350">
                <a:lnSpc>
                  <a:spcPct val="107000"/>
                </a:lnSpc>
                <a:spcAft>
                  <a:spcPts val="800"/>
                </a:spcAft>
              </a:pPr>
              <a:r>
                <a:rPr lang="en-US" sz="1200" kern="100">
                  <a:solidFill>
                    <a:srgbClr val="000000"/>
                  </a:solidFill>
                  <a:effectLst/>
                  <a:latin typeface="Arial" panose="020B0604020202020204" pitchFamily="34" charset="0"/>
                  <a:ea typeface="Arial" panose="020B0604020202020204" pitchFamily="34" charset="0"/>
                </a:rPr>
                <a:t>366</a:t>
              </a:r>
              <a:endParaRPr lang="zh-CN" sz="2050" kern="100">
                <a:solidFill>
                  <a:srgbClr val="000000"/>
                </a:solidFill>
                <a:effectLst/>
                <a:latin typeface="Calibri" panose="020F0502020204030204" pitchFamily="34" charset="0"/>
                <a:ea typeface="Calibri" panose="020F0502020204030204" pitchFamily="34" charset="0"/>
              </a:endParaRPr>
            </a:p>
          </p:txBody>
        </p:sp>
        <p:sp>
          <p:nvSpPr>
            <p:cNvPr id="93" name="Rectangle 704">
              <a:extLst>
                <a:ext uri="{FF2B5EF4-FFF2-40B4-BE49-F238E27FC236}">
                  <a16:creationId xmlns:a16="http://schemas.microsoft.com/office/drawing/2014/main" id="{C165AA05-025A-44D3-9DD5-2F5A90C9AA13}"/>
                </a:ext>
              </a:extLst>
            </p:cNvPr>
            <p:cNvSpPr/>
            <p:nvPr/>
          </p:nvSpPr>
          <p:spPr>
            <a:xfrm>
              <a:off x="2469254" y="1972137"/>
              <a:ext cx="343971" cy="190751"/>
            </a:xfrm>
            <a:prstGeom prst="rect">
              <a:avLst/>
            </a:prstGeom>
            <a:ln>
              <a:noFill/>
            </a:ln>
          </p:spPr>
          <p:txBody>
            <a:bodyPr vert="horz" lIns="0" tIns="0" rIns="0" bIns="0" rtlCol="0">
              <a:noAutofit/>
            </a:bodyPr>
            <a:lstStyle/>
            <a:p>
              <a:pPr marL="6350" indent="-6350">
                <a:lnSpc>
                  <a:spcPct val="107000"/>
                </a:lnSpc>
                <a:spcAft>
                  <a:spcPts val="800"/>
                </a:spcAft>
              </a:pPr>
              <a:r>
                <a:rPr lang="en-US" sz="1200" kern="100">
                  <a:solidFill>
                    <a:srgbClr val="000000"/>
                  </a:solidFill>
                  <a:effectLst/>
                  <a:latin typeface="Arial" panose="020B0604020202020204" pitchFamily="34" charset="0"/>
                  <a:ea typeface="Arial" panose="020B0604020202020204" pitchFamily="34" charset="0"/>
                </a:rPr>
                <a:t>380</a:t>
              </a:r>
              <a:endParaRPr lang="zh-CN" sz="2050" kern="100">
                <a:solidFill>
                  <a:srgbClr val="000000"/>
                </a:solidFill>
                <a:effectLst/>
                <a:latin typeface="Calibri" panose="020F0502020204030204" pitchFamily="34" charset="0"/>
                <a:ea typeface="Calibri" panose="020F0502020204030204" pitchFamily="34" charset="0"/>
              </a:endParaRPr>
            </a:p>
          </p:txBody>
        </p:sp>
        <p:sp>
          <p:nvSpPr>
            <p:cNvPr id="94" name="Rectangle 705">
              <a:extLst>
                <a:ext uri="{FF2B5EF4-FFF2-40B4-BE49-F238E27FC236}">
                  <a16:creationId xmlns:a16="http://schemas.microsoft.com/office/drawing/2014/main" id="{BEB81490-EAE3-4070-A15F-5D457AA4E3F8}"/>
                </a:ext>
              </a:extLst>
            </p:cNvPr>
            <p:cNvSpPr/>
            <p:nvPr/>
          </p:nvSpPr>
          <p:spPr>
            <a:xfrm>
              <a:off x="3559737" y="1972137"/>
              <a:ext cx="343970" cy="190751"/>
            </a:xfrm>
            <a:prstGeom prst="rect">
              <a:avLst/>
            </a:prstGeom>
            <a:ln>
              <a:noFill/>
            </a:ln>
          </p:spPr>
          <p:txBody>
            <a:bodyPr vert="horz" lIns="0" tIns="0" rIns="0" bIns="0" rtlCol="0">
              <a:noAutofit/>
            </a:bodyPr>
            <a:lstStyle/>
            <a:p>
              <a:pPr marL="6350" indent="-6350">
                <a:lnSpc>
                  <a:spcPct val="107000"/>
                </a:lnSpc>
                <a:spcAft>
                  <a:spcPts val="800"/>
                </a:spcAft>
              </a:pPr>
              <a:r>
                <a:rPr lang="en-US" sz="1200" kern="100">
                  <a:solidFill>
                    <a:srgbClr val="000000"/>
                  </a:solidFill>
                  <a:effectLst/>
                  <a:latin typeface="Arial" panose="020B0604020202020204" pitchFamily="34" charset="0"/>
                  <a:ea typeface="Arial" panose="020B0604020202020204" pitchFamily="34" charset="0"/>
                </a:rPr>
                <a:t>193</a:t>
              </a:r>
              <a:endParaRPr lang="zh-CN" sz="2050" kern="100">
                <a:solidFill>
                  <a:srgbClr val="000000"/>
                </a:solidFill>
                <a:effectLst/>
                <a:latin typeface="Calibri" panose="020F0502020204030204" pitchFamily="34" charset="0"/>
                <a:ea typeface="Calibri" panose="020F0502020204030204" pitchFamily="34" charset="0"/>
              </a:endParaRPr>
            </a:p>
          </p:txBody>
        </p:sp>
        <p:sp>
          <p:nvSpPr>
            <p:cNvPr id="95" name="Rectangle 706">
              <a:extLst>
                <a:ext uri="{FF2B5EF4-FFF2-40B4-BE49-F238E27FC236}">
                  <a16:creationId xmlns:a16="http://schemas.microsoft.com/office/drawing/2014/main" id="{DC562D55-38D5-4804-A125-5C2B447D7EE2}"/>
                </a:ext>
              </a:extLst>
            </p:cNvPr>
            <p:cNvSpPr/>
            <p:nvPr/>
          </p:nvSpPr>
          <p:spPr>
            <a:xfrm>
              <a:off x="855501" y="2803827"/>
              <a:ext cx="343971" cy="190751"/>
            </a:xfrm>
            <a:prstGeom prst="rect">
              <a:avLst/>
            </a:prstGeom>
            <a:ln>
              <a:noFill/>
            </a:ln>
          </p:spPr>
          <p:txBody>
            <a:bodyPr vert="horz" lIns="0" tIns="0" rIns="0" bIns="0" rtlCol="0">
              <a:noAutofit/>
            </a:bodyPr>
            <a:lstStyle/>
            <a:p>
              <a:pPr marL="6350" indent="-6350">
                <a:lnSpc>
                  <a:spcPct val="107000"/>
                </a:lnSpc>
                <a:spcAft>
                  <a:spcPts val="800"/>
                </a:spcAft>
              </a:pPr>
              <a:r>
                <a:rPr lang="en-US" sz="1200" kern="100">
                  <a:solidFill>
                    <a:srgbClr val="000000"/>
                  </a:solidFill>
                  <a:effectLst/>
                  <a:latin typeface="Arial" panose="020B0604020202020204" pitchFamily="34" charset="0"/>
                  <a:ea typeface="Arial" panose="020B0604020202020204" pitchFamily="34" charset="0"/>
                </a:rPr>
                <a:t>253</a:t>
              </a:r>
              <a:endParaRPr lang="zh-CN" sz="2050" kern="100">
                <a:solidFill>
                  <a:srgbClr val="000000"/>
                </a:solidFill>
                <a:effectLst/>
                <a:latin typeface="Calibri" panose="020F0502020204030204" pitchFamily="34" charset="0"/>
                <a:ea typeface="Calibri" panose="020F0502020204030204" pitchFamily="34" charset="0"/>
              </a:endParaRPr>
            </a:p>
          </p:txBody>
        </p:sp>
        <p:sp>
          <p:nvSpPr>
            <p:cNvPr id="96" name="Rectangle 707">
              <a:extLst>
                <a:ext uri="{FF2B5EF4-FFF2-40B4-BE49-F238E27FC236}">
                  <a16:creationId xmlns:a16="http://schemas.microsoft.com/office/drawing/2014/main" id="{FA6FF152-6891-48C6-9F4E-7CA055F54084}"/>
                </a:ext>
              </a:extLst>
            </p:cNvPr>
            <p:cNvSpPr/>
            <p:nvPr/>
          </p:nvSpPr>
          <p:spPr>
            <a:xfrm>
              <a:off x="2010550" y="2803827"/>
              <a:ext cx="114657" cy="190751"/>
            </a:xfrm>
            <a:prstGeom prst="rect">
              <a:avLst/>
            </a:prstGeom>
            <a:ln>
              <a:noFill/>
            </a:ln>
          </p:spPr>
          <p:txBody>
            <a:bodyPr vert="horz" lIns="0" tIns="0" rIns="0" bIns="0" rtlCol="0">
              <a:noAutofit/>
            </a:bodyPr>
            <a:lstStyle/>
            <a:p>
              <a:pPr marL="6350" indent="-6350">
                <a:lnSpc>
                  <a:spcPct val="107000"/>
                </a:lnSpc>
                <a:spcAft>
                  <a:spcPts val="800"/>
                </a:spcAft>
              </a:pPr>
              <a:r>
                <a:rPr lang="en-US" sz="1200" kern="100">
                  <a:solidFill>
                    <a:srgbClr val="000000"/>
                  </a:solidFill>
                  <a:effectLst/>
                  <a:latin typeface="Arial" panose="020B0604020202020204" pitchFamily="34" charset="0"/>
                  <a:ea typeface="Arial" panose="020B0604020202020204" pitchFamily="34" charset="0"/>
                </a:rPr>
                <a:t>0</a:t>
              </a:r>
              <a:endParaRPr lang="zh-CN" sz="2050" kern="100">
                <a:solidFill>
                  <a:srgbClr val="000000"/>
                </a:solidFill>
                <a:effectLst/>
                <a:latin typeface="Calibri" panose="020F0502020204030204" pitchFamily="34" charset="0"/>
                <a:ea typeface="Calibri" panose="020F0502020204030204" pitchFamily="34" charset="0"/>
              </a:endParaRPr>
            </a:p>
          </p:txBody>
        </p:sp>
        <p:sp>
          <p:nvSpPr>
            <p:cNvPr id="97" name="Shape 708">
              <a:extLst>
                <a:ext uri="{FF2B5EF4-FFF2-40B4-BE49-F238E27FC236}">
                  <a16:creationId xmlns:a16="http://schemas.microsoft.com/office/drawing/2014/main" id="{B84FC796-1689-446C-949C-C0CDEA092CE8}"/>
                </a:ext>
              </a:extLst>
            </p:cNvPr>
            <p:cNvSpPr/>
            <p:nvPr/>
          </p:nvSpPr>
          <p:spPr>
            <a:xfrm>
              <a:off x="1464322" y="2554744"/>
              <a:ext cx="109410" cy="145897"/>
            </a:xfrm>
            <a:custGeom>
              <a:avLst/>
              <a:gdLst/>
              <a:ahLst/>
              <a:cxnLst/>
              <a:rect l="0" t="0" r="0" b="0"/>
              <a:pathLst>
                <a:path w="109410" h="145897">
                  <a:moveTo>
                    <a:pt x="0" y="0"/>
                  </a:moveTo>
                  <a:lnTo>
                    <a:pt x="109410" y="72949"/>
                  </a:lnTo>
                  <a:lnTo>
                    <a:pt x="0" y="145897"/>
                  </a:lnTo>
                  <a:lnTo>
                    <a:pt x="0" y="0"/>
                  </a:lnTo>
                  <a:close/>
                </a:path>
              </a:pathLst>
            </a:custGeom>
            <a:ln w="0" cap="flat">
              <a:miter lim="127000"/>
            </a:ln>
          </p:spPr>
          <p:style>
            <a:lnRef idx="0">
              <a:srgbClr val="000000">
                <a:alpha val="0"/>
              </a:srgbClr>
            </a:lnRef>
            <a:fillRef idx="1">
              <a:srgbClr val="FFBFBF"/>
            </a:fillRef>
            <a:effectRef idx="0">
              <a:scrgbClr r="0" g="0" b="0"/>
            </a:effectRef>
            <a:fontRef idx="none"/>
          </p:style>
          <p:txBody>
            <a:bodyPr/>
            <a:lstStyle/>
            <a:p>
              <a:endParaRPr lang="zh-CN" altLang="en-US"/>
            </a:p>
          </p:txBody>
        </p:sp>
        <p:sp>
          <p:nvSpPr>
            <p:cNvPr id="98" name="Shape 709">
              <a:extLst>
                <a:ext uri="{FF2B5EF4-FFF2-40B4-BE49-F238E27FC236}">
                  <a16:creationId xmlns:a16="http://schemas.microsoft.com/office/drawing/2014/main" id="{773203D9-91E8-4F3A-A77D-5677AA878FB3}"/>
                </a:ext>
              </a:extLst>
            </p:cNvPr>
            <p:cNvSpPr/>
            <p:nvPr/>
          </p:nvSpPr>
          <p:spPr>
            <a:xfrm>
              <a:off x="1464322" y="2554744"/>
              <a:ext cx="109410" cy="145897"/>
            </a:xfrm>
            <a:custGeom>
              <a:avLst/>
              <a:gdLst/>
              <a:ahLst/>
              <a:cxnLst/>
              <a:rect l="0" t="0" r="0" b="0"/>
              <a:pathLst>
                <a:path w="109410" h="145897">
                  <a:moveTo>
                    <a:pt x="109410" y="72949"/>
                  </a:moveTo>
                  <a:lnTo>
                    <a:pt x="0" y="145897"/>
                  </a:lnTo>
                  <a:lnTo>
                    <a:pt x="0" y="0"/>
                  </a:lnTo>
                  <a:close/>
                </a:path>
              </a:pathLst>
            </a:custGeom>
            <a:ln w="0" cap="flat">
              <a:miter lim="127000"/>
            </a:ln>
          </p:spPr>
          <p:style>
            <a:lnRef idx="1">
              <a:srgbClr val="FF0000"/>
            </a:lnRef>
            <a:fillRef idx="0">
              <a:srgbClr val="000000">
                <a:alpha val="0"/>
              </a:srgbClr>
            </a:fillRef>
            <a:effectRef idx="0">
              <a:scrgbClr r="0" g="0" b="0"/>
            </a:effectRef>
            <a:fontRef idx="none"/>
          </p:style>
          <p:txBody>
            <a:bodyPr/>
            <a:lstStyle/>
            <a:p>
              <a:endParaRPr lang="zh-CN" altLang="en-US"/>
            </a:p>
          </p:txBody>
        </p:sp>
      </p:grpSp>
    </p:spTree>
    <p:extLst>
      <p:ext uri="{BB962C8B-B14F-4D97-AF65-F5344CB8AC3E}">
        <p14:creationId xmlns:p14="http://schemas.microsoft.com/office/powerpoint/2010/main" val="4571450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706F2F-6232-474E-86EE-6FC39F1ACFF0}"/>
              </a:ext>
            </a:extLst>
          </p:cNvPr>
          <p:cNvSpPr>
            <a:spLocks noGrp="1"/>
          </p:cNvSpPr>
          <p:nvPr>
            <p:ph type="title"/>
          </p:nvPr>
        </p:nvSpPr>
        <p:spPr/>
        <p:txBody>
          <a:bodyPr>
            <a:normAutofit/>
          </a:bodyPr>
          <a:lstStyle/>
          <a:p>
            <a:r>
              <a:rPr lang="en-US" altLang="zh-CN" dirty="0"/>
              <a:t>Properties of greedy search</a:t>
            </a:r>
            <a:endParaRPr lang="zh-CN" altLang="en-US" dirty="0"/>
          </a:p>
        </p:txBody>
      </p:sp>
      <p:sp>
        <p:nvSpPr>
          <p:cNvPr id="3" name="内容占位符 2">
            <a:extLst>
              <a:ext uri="{FF2B5EF4-FFF2-40B4-BE49-F238E27FC236}">
                <a16:creationId xmlns:a16="http://schemas.microsoft.com/office/drawing/2014/main" id="{51821EE7-D505-48D0-A685-A17190AF6694}"/>
              </a:ext>
            </a:extLst>
          </p:cNvPr>
          <p:cNvSpPr>
            <a:spLocks noGrp="1"/>
          </p:cNvSpPr>
          <p:nvPr>
            <p:ph idx="1"/>
          </p:nvPr>
        </p:nvSpPr>
        <p:spPr/>
        <p:txBody>
          <a:bodyPr>
            <a:normAutofit/>
          </a:bodyPr>
          <a:lstStyle/>
          <a:p>
            <a:pPr marL="6350" indent="-6350">
              <a:lnSpc>
                <a:spcPct val="107000"/>
              </a:lnSpc>
              <a:spcAft>
                <a:spcPts val="0"/>
              </a:spcAft>
            </a:pPr>
            <a:r>
              <a:rPr lang="en-US" altLang="zh-CN" u="sng" kern="100" dirty="0">
                <a:solidFill>
                  <a:srgbClr val="FF00FF"/>
                </a:solidFill>
                <a:uFill>
                  <a:solidFill>
                    <a:srgbClr val="000000"/>
                  </a:solidFill>
                </a:uFill>
                <a:latin typeface="Calibri" panose="020F0502020204030204" pitchFamily="34" charset="0"/>
                <a:ea typeface="Calibri" panose="020F0502020204030204" pitchFamily="34" charset="0"/>
              </a:rPr>
              <a:t>Complete</a:t>
            </a:r>
            <a:r>
              <a:rPr lang="en-US" altLang="zh-CN" kern="100" dirty="0">
                <a:solidFill>
                  <a:srgbClr val="FF00FF"/>
                </a:solidFill>
                <a:latin typeface="Calibri" panose="020F0502020204030204" pitchFamily="34" charset="0"/>
                <a:ea typeface="Calibri" panose="020F0502020204030204" pitchFamily="34" charset="0"/>
              </a:rPr>
              <a:t>??</a:t>
            </a:r>
            <a:r>
              <a:rPr lang="en-US" altLang="zh-CN" kern="100" dirty="0">
                <a:solidFill>
                  <a:srgbClr val="000000"/>
                </a:solidFill>
                <a:latin typeface="Calibri" panose="020F0502020204030204" pitchFamily="34" charset="0"/>
                <a:ea typeface="Calibri" panose="020F0502020204030204" pitchFamily="34" charset="0"/>
              </a:rPr>
              <a:t>                         </a:t>
            </a:r>
          </a:p>
          <a:p>
            <a:pPr marL="0" marR="8255" indent="0">
              <a:lnSpc>
                <a:spcPct val="107000"/>
              </a:lnSpc>
              <a:spcAft>
                <a:spcPts val="1525"/>
              </a:spcAft>
              <a:buNone/>
            </a:pPr>
            <a:endParaRPr lang="zh-CN" altLang="zh-CN" kern="100" dirty="0">
              <a:solidFill>
                <a:srgbClr val="000000"/>
              </a:solidFill>
              <a:latin typeface="Calibri" panose="020F0502020204030204" pitchFamily="34" charset="0"/>
              <a:ea typeface="Calibri" panose="020F0502020204030204" pitchFamily="34" charset="0"/>
            </a:endParaRPr>
          </a:p>
          <a:p>
            <a:pPr marL="6350" marR="8255" indent="-6350">
              <a:lnSpc>
                <a:spcPct val="107000"/>
              </a:lnSpc>
              <a:spcBef>
                <a:spcPts val="3600"/>
              </a:spcBef>
              <a:spcAft>
                <a:spcPts val="1525"/>
              </a:spcAft>
            </a:pPr>
            <a:r>
              <a:rPr lang="en-US" altLang="zh-CN" u="sng" kern="100" dirty="0">
                <a:solidFill>
                  <a:srgbClr val="FF00FF"/>
                </a:solidFill>
                <a:uFill>
                  <a:solidFill>
                    <a:srgbClr val="000000"/>
                  </a:solidFill>
                </a:uFill>
                <a:latin typeface="Calibri" panose="020F0502020204030204" pitchFamily="34" charset="0"/>
                <a:ea typeface="Calibri" panose="020F0502020204030204" pitchFamily="34" charset="0"/>
              </a:rPr>
              <a:t>Time</a:t>
            </a:r>
            <a:r>
              <a:rPr lang="en-US" altLang="zh-CN" kern="100" dirty="0">
                <a:solidFill>
                  <a:srgbClr val="FF00FF"/>
                </a:solidFill>
                <a:latin typeface="Calibri" panose="020F0502020204030204" pitchFamily="34" charset="0"/>
                <a:ea typeface="Calibri" panose="020F0502020204030204" pitchFamily="34" charset="0"/>
              </a:rPr>
              <a:t>?? </a:t>
            </a:r>
            <a:r>
              <a:rPr lang="en-US" altLang="zh-CN" i="1" kern="100" dirty="0">
                <a:solidFill>
                  <a:srgbClr val="990099"/>
                </a:solidFill>
                <a:latin typeface="Cambria" panose="02040503050406030204" pitchFamily="18" charset="0"/>
                <a:ea typeface="Cambria" panose="02040503050406030204" pitchFamily="18" charset="0"/>
                <a:cs typeface="Cambria" panose="02040503050406030204" pitchFamily="18" charset="0"/>
              </a:rPr>
              <a:t> </a:t>
            </a:r>
            <a:endParaRPr lang="zh-CN" altLang="zh-CN" kern="100" dirty="0">
              <a:solidFill>
                <a:srgbClr val="000000"/>
              </a:solidFill>
              <a:latin typeface="Calibri" panose="020F0502020204030204" pitchFamily="34" charset="0"/>
              <a:ea typeface="Calibri" panose="020F0502020204030204" pitchFamily="34" charset="0"/>
            </a:endParaRPr>
          </a:p>
          <a:p>
            <a:pPr marL="6350" marR="8255" indent="-6350">
              <a:lnSpc>
                <a:spcPct val="107000"/>
              </a:lnSpc>
              <a:spcAft>
                <a:spcPts val="1380"/>
              </a:spcAft>
            </a:pPr>
            <a:r>
              <a:rPr lang="en-US" altLang="zh-CN" u="sng" kern="100" dirty="0">
                <a:solidFill>
                  <a:srgbClr val="FF00FF"/>
                </a:solidFill>
                <a:uFill>
                  <a:solidFill>
                    <a:srgbClr val="000000"/>
                  </a:solidFill>
                </a:uFill>
                <a:latin typeface="Calibri" panose="020F0502020204030204" pitchFamily="34" charset="0"/>
                <a:ea typeface="Calibri" panose="020F0502020204030204" pitchFamily="34" charset="0"/>
              </a:rPr>
              <a:t>Space</a:t>
            </a:r>
            <a:r>
              <a:rPr lang="en-US" altLang="zh-CN" kern="100" dirty="0">
                <a:solidFill>
                  <a:srgbClr val="FF00FF"/>
                </a:solidFill>
                <a:latin typeface="Calibri" panose="020F0502020204030204" pitchFamily="34" charset="0"/>
                <a:ea typeface="Calibri" panose="020F0502020204030204" pitchFamily="34" charset="0"/>
              </a:rPr>
              <a:t>?? </a:t>
            </a:r>
            <a:r>
              <a:rPr lang="en-US" altLang="zh-CN" i="1" kern="100" dirty="0">
                <a:solidFill>
                  <a:srgbClr val="990099"/>
                </a:solidFill>
                <a:latin typeface="Cambria" panose="02040503050406030204" pitchFamily="18" charset="0"/>
                <a:ea typeface="Cambria" panose="02040503050406030204" pitchFamily="18" charset="0"/>
                <a:cs typeface="Cambria" panose="02040503050406030204" pitchFamily="18" charset="0"/>
              </a:rPr>
              <a:t> </a:t>
            </a:r>
            <a:endParaRPr lang="zh-CN" altLang="zh-CN" kern="100" dirty="0">
              <a:solidFill>
                <a:srgbClr val="000000"/>
              </a:solidFill>
              <a:latin typeface="Calibri" panose="020F0502020204030204" pitchFamily="34" charset="0"/>
              <a:ea typeface="Calibri" panose="020F0502020204030204" pitchFamily="34" charset="0"/>
            </a:endParaRPr>
          </a:p>
          <a:p>
            <a:pPr marL="6350" indent="-6350">
              <a:lnSpc>
                <a:spcPct val="107000"/>
              </a:lnSpc>
              <a:spcAft>
                <a:spcPts val="400"/>
              </a:spcAft>
            </a:pPr>
            <a:r>
              <a:rPr lang="en-US" altLang="zh-CN" u="sng" kern="100" dirty="0">
                <a:solidFill>
                  <a:srgbClr val="FF00FF"/>
                </a:solidFill>
                <a:uFill>
                  <a:solidFill>
                    <a:srgbClr val="000000"/>
                  </a:solidFill>
                </a:uFill>
                <a:latin typeface="Calibri" panose="020F0502020204030204" pitchFamily="34" charset="0"/>
                <a:ea typeface="Calibri" panose="020F0502020204030204" pitchFamily="34" charset="0"/>
              </a:rPr>
              <a:t>Optimal</a:t>
            </a:r>
            <a:r>
              <a:rPr lang="en-US" altLang="zh-CN" kern="100" dirty="0">
                <a:solidFill>
                  <a:srgbClr val="FF00FF"/>
                </a:solidFill>
                <a:latin typeface="Calibri" panose="020F0502020204030204" pitchFamily="34" charset="0"/>
                <a:ea typeface="Calibri" panose="020F0502020204030204" pitchFamily="34" charset="0"/>
              </a:rPr>
              <a:t>??</a:t>
            </a:r>
            <a:endParaRPr lang="zh-CN" altLang="zh-CN" kern="100" dirty="0">
              <a:solidFill>
                <a:srgbClr val="000000"/>
              </a:solidFill>
              <a:latin typeface="Calibri" panose="020F0502020204030204" pitchFamily="34" charset="0"/>
              <a:ea typeface="Calibri" panose="020F0502020204030204" pitchFamily="34" charset="0"/>
            </a:endParaRPr>
          </a:p>
          <a:p>
            <a:pPr marL="6350" marR="1558925" indent="0">
              <a:lnSpc>
                <a:spcPct val="107000"/>
              </a:lnSpc>
              <a:spcAft>
                <a:spcPts val="1495"/>
              </a:spcAft>
              <a:buNone/>
            </a:pPr>
            <a:endParaRPr lang="zh-CN" altLang="zh-CN" kern="100" dirty="0">
              <a:solidFill>
                <a:srgbClr val="000000"/>
              </a:solidFill>
              <a:latin typeface="Calibri" panose="020F0502020204030204" pitchFamily="34" charset="0"/>
              <a:ea typeface="Calibri" panose="020F0502020204030204" pitchFamily="34" charset="0"/>
            </a:endParaRPr>
          </a:p>
          <a:p>
            <a:endParaRPr lang="zh-CN" altLang="en-US" dirty="0"/>
          </a:p>
        </p:txBody>
      </p:sp>
      <p:sp>
        <p:nvSpPr>
          <p:cNvPr id="4" name="灯片编号占位符 3">
            <a:extLst>
              <a:ext uri="{FF2B5EF4-FFF2-40B4-BE49-F238E27FC236}">
                <a16:creationId xmlns:a16="http://schemas.microsoft.com/office/drawing/2014/main" id="{6B6FBA07-FA16-4559-8BBD-C03C6CA83737}"/>
              </a:ext>
            </a:extLst>
          </p:cNvPr>
          <p:cNvSpPr>
            <a:spLocks noGrp="1"/>
          </p:cNvSpPr>
          <p:nvPr>
            <p:ph type="sldNum" sz="quarter" idx="12"/>
          </p:nvPr>
        </p:nvSpPr>
        <p:spPr/>
        <p:txBody>
          <a:bodyPr/>
          <a:lstStyle/>
          <a:p>
            <a:fld id="{893ACD7D-9A68-44C8-A49A-4B94202CE741}" type="slidenum">
              <a:rPr lang="zh-CN" altLang="en-US" smtClean="0"/>
              <a:t>13</a:t>
            </a:fld>
            <a:endParaRPr lang="zh-CN" altLang="en-US"/>
          </a:p>
        </p:txBody>
      </p:sp>
      <p:sp>
        <p:nvSpPr>
          <p:cNvPr id="5" name="矩形 4">
            <a:extLst>
              <a:ext uri="{FF2B5EF4-FFF2-40B4-BE49-F238E27FC236}">
                <a16:creationId xmlns:a16="http://schemas.microsoft.com/office/drawing/2014/main" id="{4667D12F-6782-489E-B13B-2F802F628A18}"/>
              </a:ext>
            </a:extLst>
          </p:cNvPr>
          <p:cNvSpPr/>
          <p:nvPr/>
        </p:nvSpPr>
        <p:spPr>
          <a:xfrm>
            <a:off x="2447081" y="3059668"/>
            <a:ext cx="8819017" cy="523220"/>
          </a:xfrm>
          <a:prstGeom prst="rect">
            <a:avLst/>
          </a:prstGeom>
        </p:spPr>
        <p:txBody>
          <a:bodyPr wrap="none">
            <a:spAutoFit/>
          </a:bodyPr>
          <a:lstStyle/>
          <a:p>
            <a:r>
              <a:rPr lang="en-US" altLang="zh-CN" sz="2800" i="1" kern="100" dirty="0">
                <a:solidFill>
                  <a:srgbClr val="990099"/>
                </a:solidFill>
                <a:latin typeface="Cambria" panose="02040503050406030204" pitchFamily="18" charset="0"/>
                <a:ea typeface="Cambria" panose="02040503050406030204" pitchFamily="18" charset="0"/>
                <a:cs typeface="Cambria" panose="02040503050406030204" pitchFamily="18" charset="0"/>
              </a:rPr>
              <a:t>O</a:t>
            </a:r>
            <a:r>
              <a:rPr lang="en-US" altLang="zh-CN" sz="2800" kern="100" dirty="0">
                <a:solidFill>
                  <a:srgbClr val="990099"/>
                </a:solidFill>
                <a:latin typeface="Cambria" panose="02040503050406030204" pitchFamily="18" charset="0"/>
                <a:ea typeface="Cambria" panose="02040503050406030204" pitchFamily="18" charset="0"/>
                <a:cs typeface="Cambria" panose="02040503050406030204" pitchFamily="18" charset="0"/>
              </a:rPr>
              <a:t>(</a:t>
            </a:r>
            <a:r>
              <a:rPr lang="en-US" altLang="zh-CN" sz="2800" i="1" kern="100" dirty="0" err="1">
                <a:solidFill>
                  <a:srgbClr val="990099"/>
                </a:solidFill>
                <a:latin typeface="Cambria" panose="02040503050406030204" pitchFamily="18" charset="0"/>
                <a:ea typeface="Cambria" panose="02040503050406030204" pitchFamily="18" charset="0"/>
                <a:cs typeface="Cambria" panose="02040503050406030204" pitchFamily="18" charset="0"/>
              </a:rPr>
              <a:t>b</a:t>
            </a:r>
            <a:r>
              <a:rPr lang="en-US" altLang="zh-CN" sz="2800" kern="100" baseline="30000" dirty="0" err="1">
                <a:solidFill>
                  <a:srgbClr val="990099"/>
                </a:solidFill>
                <a:latin typeface="Calibri" panose="020F0502020204030204" pitchFamily="34" charset="0"/>
                <a:ea typeface="Calibri" panose="020F0502020204030204" pitchFamily="34" charset="0"/>
              </a:rPr>
              <a:t>m</a:t>
            </a:r>
            <a:r>
              <a:rPr lang="en-US" altLang="zh-CN" sz="2800" kern="100" dirty="0">
                <a:solidFill>
                  <a:srgbClr val="990099"/>
                </a:solidFill>
                <a:latin typeface="Cambria" panose="02040503050406030204" pitchFamily="18" charset="0"/>
                <a:ea typeface="Cambria" panose="02040503050406030204" pitchFamily="18" charset="0"/>
                <a:cs typeface="Cambria" panose="02040503050406030204" pitchFamily="18" charset="0"/>
              </a:rPr>
              <a:t>)</a:t>
            </a:r>
            <a:r>
              <a:rPr lang="en-US" altLang="zh-CN" sz="2800" kern="100" dirty="0">
                <a:solidFill>
                  <a:srgbClr val="000000"/>
                </a:solidFill>
                <a:latin typeface="Calibri" panose="020F0502020204030204" pitchFamily="34" charset="0"/>
                <a:ea typeface="Calibri" panose="020F0502020204030204" pitchFamily="34" charset="0"/>
              </a:rPr>
              <a:t>, but a good heuristic can give dramatic improvement</a:t>
            </a:r>
            <a:endParaRPr lang="zh-CN" altLang="en-US" sz="2800" dirty="0"/>
          </a:p>
        </p:txBody>
      </p:sp>
      <p:sp>
        <p:nvSpPr>
          <p:cNvPr id="6" name="矩形 5">
            <a:extLst>
              <a:ext uri="{FF2B5EF4-FFF2-40B4-BE49-F238E27FC236}">
                <a16:creationId xmlns:a16="http://schemas.microsoft.com/office/drawing/2014/main" id="{C646A570-73F6-47AE-AD65-542932738874}"/>
              </a:ext>
            </a:extLst>
          </p:cNvPr>
          <p:cNvSpPr/>
          <p:nvPr/>
        </p:nvSpPr>
        <p:spPr>
          <a:xfrm>
            <a:off x="2447081" y="3762275"/>
            <a:ext cx="6523299" cy="530082"/>
          </a:xfrm>
          <a:prstGeom prst="rect">
            <a:avLst/>
          </a:prstGeom>
        </p:spPr>
        <p:txBody>
          <a:bodyPr wrap="square">
            <a:spAutoFit/>
          </a:bodyPr>
          <a:lstStyle/>
          <a:p>
            <a:pPr marL="6350" marR="8255" indent="-6350">
              <a:lnSpc>
                <a:spcPct val="107000"/>
              </a:lnSpc>
              <a:spcAft>
                <a:spcPts val="1380"/>
              </a:spcAft>
            </a:pPr>
            <a:r>
              <a:rPr lang="en-US" altLang="zh-CN" sz="2800" i="1" kern="100" dirty="0">
                <a:solidFill>
                  <a:srgbClr val="990099"/>
                </a:solidFill>
                <a:latin typeface="Cambria" panose="02040503050406030204" pitchFamily="18" charset="0"/>
                <a:ea typeface="Cambria" panose="02040503050406030204" pitchFamily="18" charset="0"/>
                <a:cs typeface="Cambria" panose="02040503050406030204" pitchFamily="18" charset="0"/>
              </a:rPr>
              <a:t>O</a:t>
            </a:r>
            <a:r>
              <a:rPr lang="en-US" altLang="zh-CN" sz="2800" kern="100" dirty="0">
                <a:solidFill>
                  <a:srgbClr val="990099"/>
                </a:solidFill>
                <a:latin typeface="Cambria" panose="02040503050406030204" pitchFamily="18" charset="0"/>
                <a:ea typeface="Cambria" panose="02040503050406030204" pitchFamily="18" charset="0"/>
                <a:cs typeface="Cambria" panose="02040503050406030204" pitchFamily="18" charset="0"/>
              </a:rPr>
              <a:t>(</a:t>
            </a:r>
            <a:r>
              <a:rPr lang="en-US" altLang="zh-CN" sz="2800" i="1" kern="100" dirty="0" err="1">
                <a:solidFill>
                  <a:srgbClr val="990099"/>
                </a:solidFill>
                <a:latin typeface="Cambria" panose="02040503050406030204" pitchFamily="18" charset="0"/>
                <a:ea typeface="Cambria" panose="02040503050406030204" pitchFamily="18" charset="0"/>
                <a:cs typeface="Cambria" panose="02040503050406030204" pitchFamily="18" charset="0"/>
              </a:rPr>
              <a:t>b</a:t>
            </a:r>
            <a:r>
              <a:rPr lang="en-US" altLang="zh-CN" sz="2800" kern="100" baseline="30000" dirty="0" err="1">
                <a:solidFill>
                  <a:srgbClr val="990099"/>
                </a:solidFill>
                <a:latin typeface="Calibri" panose="020F0502020204030204" pitchFamily="34" charset="0"/>
                <a:ea typeface="Calibri" panose="020F0502020204030204" pitchFamily="34" charset="0"/>
              </a:rPr>
              <a:t>m</a:t>
            </a:r>
            <a:r>
              <a:rPr lang="en-US" altLang="zh-CN" sz="2800" kern="100" dirty="0">
                <a:solidFill>
                  <a:srgbClr val="990099"/>
                </a:solidFill>
                <a:latin typeface="Cambria" panose="02040503050406030204" pitchFamily="18" charset="0"/>
                <a:ea typeface="Cambria" panose="02040503050406030204" pitchFamily="18" charset="0"/>
                <a:cs typeface="Cambria" panose="02040503050406030204" pitchFamily="18" charset="0"/>
              </a:rPr>
              <a:t>)</a:t>
            </a:r>
            <a:r>
              <a:rPr lang="en-US" altLang="zh-CN" sz="2800" kern="100" dirty="0">
                <a:solidFill>
                  <a:srgbClr val="000000"/>
                </a:solidFill>
                <a:latin typeface="Calibri" panose="020F0502020204030204" pitchFamily="34" charset="0"/>
                <a:ea typeface="Calibri" panose="020F0502020204030204" pitchFamily="34" charset="0"/>
              </a:rPr>
              <a:t>—keeps all nodes in memory</a:t>
            </a:r>
            <a:endParaRPr lang="zh-CN" altLang="zh-CN" sz="2800" kern="100" dirty="0">
              <a:solidFill>
                <a:srgbClr val="000000"/>
              </a:solidFill>
              <a:latin typeface="Calibri" panose="020F0502020204030204" pitchFamily="34" charset="0"/>
              <a:ea typeface="Calibri" panose="020F0502020204030204" pitchFamily="34" charset="0"/>
            </a:endParaRPr>
          </a:p>
        </p:txBody>
      </p:sp>
      <p:sp>
        <p:nvSpPr>
          <p:cNvPr id="7" name="矩形 6">
            <a:extLst>
              <a:ext uri="{FF2B5EF4-FFF2-40B4-BE49-F238E27FC236}">
                <a16:creationId xmlns:a16="http://schemas.microsoft.com/office/drawing/2014/main" id="{84983CBF-AA6E-4084-8CDB-050190BA4709}"/>
              </a:ext>
            </a:extLst>
          </p:cNvPr>
          <p:cNvSpPr/>
          <p:nvPr/>
        </p:nvSpPr>
        <p:spPr>
          <a:xfrm>
            <a:off x="2769951" y="4613474"/>
            <a:ext cx="662682" cy="532903"/>
          </a:xfrm>
          <a:prstGeom prst="rect">
            <a:avLst/>
          </a:prstGeom>
        </p:spPr>
        <p:txBody>
          <a:bodyPr wrap="none">
            <a:spAutoFit/>
          </a:bodyPr>
          <a:lstStyle/>
          <a:p>
            <a:pPr marL="6350" marR="8255" indent="-6350">
              <a:lnSpc>
                <a:spcPct val="107000"/>
              </a:lnSpc>
              <a:spcAft>
                <a:spcPts val="1380"/>
              </a:spcAft>
            </a:pPr>
            <a:r>
              <a:rPr lang="en-US" altLang="zh-CN" sz="2800" kern="100" dirty="0">
                <a:latin typeface="Calibri" panose="020F0502020204030204" pitchFamily="34" charset="0"/>
                <a:ea typeface="Calibri" panose="020F0502020204030204" pitchFamily="34" charset="0"/>
              </a:rPr>
              <a:t>NO</a:t>
            </a:r>
            <a:endParaRPr lang="zh-CN" altLang="zh-CN" sz="2800" kern="100" dirty="0">
              <a:latin typeface="Calibri" panose="020F0502020204030204" pitchFamily="34" charset="0"/>
              <a:ea typeface="Calibri" panose="020F0502020204030204" pitchFamily="34" charset="0"/>
            </a:endParaRPr>
          </a:p>
        </p:txBody>
      </p:sp>
      <p:sp>
        <p:nvSpPr>
          <p:cNvPr id="8" name="矩形 7">
            <a:extLst>
              <a:ext uri="{FF2B5EF4-FFF2-40B4-BE49-F238E27FC236}">
                <a16:creationId xmlns:a16="http://schemas.microsoft.com/office/drawing/2014/main" id="{EFDDC0D2-8099-41FC-AAAD-2FD13A16E78F}"/>
              </a:ext>
            </a:extLst>
          </p:cNvPr>
          <p:cNvSpPr/>
          <p:nvPr/>
        </p:nvSpPr>
        <p:spPr>
          <a:xfrm>
            <a:off x="2990126" y="1236887"/>
            <a:ext cx="8700304" cy="1454950"/>
          </a:xfrm>
          <a:prstGeom prst="rect">
            <a:avLst/>
          </a:prstGeom>
        </p:spPr>
        <p:txBody>
          <a:bodyPr wrap="square">
            <a:spAutoFit/>
          </a:bodyPr>
          <a:lstStyle/>
          <a:p>
            <a:pPr marL="6350" indent="-6350">
              <a:lnSpc>
                <a:spcPct val="107000"/>
              </a:lnSpc>
              <a:spcAft>
                <a:spcPts val="0"/>
              </a:spcAft>
            </a:pPr>
            <a:r>
              <a:rPr lang="en-US" altLang="zh-CN" sz="2800" kern="100" dirty="0">
                <a:solidFill>
                  <a:srgbClr val="000000"/>
                </a:solidFill>
                <a:latin typeface="Calibri" panose="020F0502020204030204" pitchFamily="34" charset="0"/>
                <a:ea typeface="Calibri" panose="020F0502020204030204" pitchFamily="34" charset="0"/>
              </a:rPr>
              <a:t>No–can get stuck in loops, e.g.,</a:t>
            </a:r>
            <a:endParaRPr lang="zh-CN" altLang="zh-CN" sz="2800" kern="100" dirty="0">
              <a:solidFill>
                <a:srgbClr val="000000"/>
              </a:solidFill>
              <a:latin typeface="Calibri" panose="020F0502020204030204" pitchFamily="34" charset="0"/>
              <a:ea typeface="Calibri" panose="020F0502020204030204" pitchFamily="34" charset="0"/>
            </a:endParaRPr>
          </a:p>
          <a:p>
            <a:pPr marL="6350" marR="1558925" indent="731520">
              <a:lnSpc>
                <a:spcPct val="107000"/>
              </a:lnSpc>
              <a:spcAft>
                <a:spcPts val="1495"/>
              </a:spcAft>
            </a:pPr>
            <a:r>
              <a:rPr lang="en-US" altLang="zh-CN" sz="2800" kern="100" dirty="0">
                <a:solidFill>
                  <a:srgbClr val="000000"/>
                </a:solidFill>
                <a:latin typeface="Calibri" panose="020F0502020204030204" pitchFamily="34" charset="0"/>
                <a:ea typeface="Calibri" panose="020F0502020204030204" pitchFamily="34" charset="0"/>
              </a:rPr>
              <a:t>Iasi </a:t>
            </a:r>
            <a:r>
              <a:rPr lang="en-US" altLang="zh-CN" sz="2800" kern="100" dirty="0">
                <a:solidFill>
                  <a:srgbClr val="000000"/>
                </a:solidFill>
                <a:latin typeface="Cambria" panose="02040503050406030204" pitchFamily="18" charset="0"/>
                <a:ea typeface="Cambria" panose="02040503050406030204" pitchFamily="18" charset="0"/>
                <a:cs typeface="Cambria" panose="02040503050406030204" pitchFamily="18" charset="0"/>
              </a:rPr>
              <a:t>→ </a:t>
            </a:r>
            <a:r>
              <a:rPr lang="en-US" altLang="zh-CN" sz="2800" kern="100" dirty="0" err="1">
                <a:solidFill>
                  <a:srgbClr val="000000"/>
                </a:solidFill>
                <a:latin typeface="Calibri" panose="020F0502020204030204" pitchFamily="34" charset="0"/>
                <a:ea typeface="Calibri" panose="020F0502020204030204" pitchFamily="34" charset="0"/>
              </a:rPr>
              <a:t>Neamt</a:t>
            </a:r>
            <a:r>
              <a:rPr lang="en-US" altLang="zh-CN" sz="2800" kern="100" dirty="0">
                <a:solidFill>
                  <a:srgbClr val="000000"/>
                </a:solidFill>
                <a:latin typeface="Calibri" panose="020F0502020204030204" pitchFamily="34" charset="0"/>
                <a:ea typeface="Calibri" panose="020F0502020204030204" pitchFamily="34" charset="0"/>
              </a:rPr>
              <a:t> </a:t>
            </a:r>
            <a:r>
              <a:rPr lang="en-US" altLang="zh-CN" sz="2800" kern="100" dirty="0">
                <a:solidFill>
                  <a:srgbClr val="000000"/>
                </a:solidFill>
                <a:latin typeface="Cambria" panose="02040503050406030204" pitchFamily="18" charset="0"/>
                <a:ea typeface="Cambria" panose="02040503050406030204" pitchFamily="18" charset="0"/>
                <a:cs typeface="Cambria" panose="02040503050406030204" pitchFamily="18" charset="0"/>
              </a:rPr>
              <a:t>→ </a:t>
            </a:r>
            <a:r>
              <a:rPr lang="en-US" altLang="zh-CN" sz="2800" kern="100" dirty="0">
                <a:solidFill>
                  <a:srgbClr val="000000"/>
                </a:solidFill>
                <a:latin typeface="Calibri" panose="020F0502020204030204" pitchFamily="34" charset="0"/>
                <a:ea typeface="Calibri" panose="020F0502020204030204" pitchFamily="34" charset="0"/>
              </a:rPr>
              <a:t>Iasi </a:t>
            </a:r>
            <a:r>
              <a:rPr lang="en-US" altLang="zh-CN" sz="2800" kern="100" dirty="0">
                <a:solidFill>
                  <a:srgbClr val="000000"/>
                </a:solidFill>
                <a:latin typeface="Cambria" panose="02040503050406030204" pitchFamily="18" charset="0"/>
                <a:ea typeface="Cambria" panose="02040503050406030204" pitchFamily="18" charset="0"/>
                <a:cs typeface="Cambria" panose="02040503050406030204" pitchFamily="18" charset="0"/>
              </a:rPr>
              <a:t>→ </a:t>
            </a:r>
            <a:r>
              <a:rPr lang="en-US" altLang="zh-CN" sz="2800" kern="100" dirty="0" err="1">
                <a:solidFill>
                  <a:srgbClr val="000000"/>
                </a:solidFill>
                <a:latin typeface="Calibri" panose="020F0502020204030204" pitchFamily="34" charset="0"/>
                <a:ea typeface="Calibri" panose="020F0502020204030204" pitchFamily="34" charset="0"/>
              </a:rPr>
              <a:t>Neamt</a:t>
            </a:r>
            <a:r>
              <a:rPr lang="en-US" altLang="zh-CN" sz="2800" kern="100" dirty="0">
                <a:solidFill>
                  <a:srgbClr val="000000"/>
                </a:solidFill>
                <a:latin typeface="Calibri" panose="020F0502020204030204" pitchFamily="34" charset="0"/>
                <a:ea typeface="Calibri" panose="020F0502020204030204" pitchFamily="34" charset="0"/>
              </a:rPr>
              <a:t> </a:t>
            </a:r>
            <a:r>
              <a:rPr lang="en-US" altLang="zh-CN" sz="2800" kern="100" dirty="0">
                <a:solidFill>
                  <a:srgbClr val="000000"/>
                </a:solidFill>
                <a:latin typeface="Cambria" panose="02040503050406030204" pitchFamily="18" charset="0"/>
                <a:ea typeface="Cambria" panose="02040503050406030204" pitchFamily="18" charset="0"/>
                <a:cs typeface="Cambria" panose="02040503050406030204" pitchFamily="18" charset="0"/>
              </a:rPr>
              <a:t>→ </a:t>
            </a:r>
            <a:r>
              <a:rPr lang="en-US" altLang="zh-CN" sz="2800" kern="100" dirty="0">
                <a:solidFill>
                  <a:srgbClr val="000000"/>
                </a:solidFill>
                <a:latin typeface="Calibri" panose="020F0502020204030204" pitchFamily="34" charset="0"/>
                <a:ea typeface="Calibri" panose="020F0502020204030204" pitchFamily="34" charset="0"/>
              </a:rPr>
              <a:t>Complete in finite space with repeated-state checking</a:t>
            </a:r>
            <a:endParaRPr lang="zh-CN" altLang="zh-CN" sz="2800" kern="100" dirty="0">
              <a:solidFill>
                <a:srgbClr val="000000"/>
              </a:solidFill>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2333098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0AE564-FDAE-4840-A4C8-2A581D4C9163}"/>
              </a:ext>
            </a:extLst>
          </p:cNvPr>
          <p:cNvSpPr>
            <a:spLocks noGrp="1"/>
          </p:cNvSpPr>
          <p:nvPr>
            <p:ph type="title"/>
          </p:nvPr>
        </p:nvSpPr>
        <p:spPr/>
        <p:txBody>
          <a:bodyPr/>
          <a:lstStyle/>
          <a:p>
            <a:r>
              <a:rPr lang="en-US" altLang="zh-CN" dirty="0"/>
              <a:t>Best first (greedy) search</a:t>
            </a:r>
            <a:endParaRPr lang="zh-CN" altLang="zh-CN" dirty="0"/>
          </a:p>
        </p:txBody>
      </p:sp>
      <p:sp>
        <p:nvSpPr>
          <p:cNvPr id="4" name="灯片编号占位符 3">
            <a:extLst>
              <a:ext uri="{FF2B5EF4-FFF2-40B4-BE49-F238E27FC236}">
                <a16:creationId xmlns:a16="http://schemas.microsoft.com/office/drawing/2014/main" id="{E53B8766-9111-4E60-816C-184C8FCB5AF8}"/>
              </a:ext>
            </a:extLst>
          </p:cNvPr>
          <p:cNvSpPr>
            <a:spLocks noGrp="1"/>
          </p:cNvSpPr>
          <p:nvPr>
            <p:ph type="sldNum" sz="quarter" idx="12"/>
          </p:nvPr>
        </p:nvSpPr>
        <p:spPr/>
        <p:txBody>
          <a:bodyPr/>
          <a:lstStyle/>
          <a:p>
            <a:fld id="{893ACD7D-9A68-44C8-A49A-4B94202CE741}" type="slidenum">
              <a:rPr lang="zh-CN" altLang="en-US" smtClean="0"/>
              <a:t>14</a:t>
            </a:fld>
            <a:endParaRPr lang="zh-CN" altLang="en-US"/>
          </a:p>
        </p:txBody>
      </p:sp>
      <p:sp>
        <p:nvSpPr>
          <p:cNvPr id="7" name="矩形 6">
            <a:extLst>
              <a:ext uri="{FF2B5EF4-FFF2-40B4-BE49-F238E27FC236}">
                <a16:creationId xmlns:a16="http://schemas.microsoft.com/office/drawing/2014/main" id="{8A1879F2-457B-4AB3-86D7-B4398D0A7908}"/>
              </a:ext>
            </a:extLst>
          </p:cNvPr>
          <p:cNvSpPr/>
          <p:nvPr/>
        </p:nvSpPr>
        <p:spPr>
          <a:xfrm>
            <a:off x="5142702" y="5978548"/>
            <a:ext cx="2786468" cy="369332"/>
          </a:xfrm>
          <a:prstGeom prst="rect">
            <a:avLst/>
          </a:prstGeom>
        </p:spPr>
        <p:txBody>
          <a:bodyPr wrap="square">
            <a:spAutoFit/>
          </a:bodyPr>
          <a:lstStyle/>
          <a:p>
            <a:r>
              <a:rPr lang="en-US" altLang="zh-CN" b="1" dirty="0">
                <a:solidFill>
                  <a:srgbClr val="009A00"/>
                </a:solidFill>
                <a:latin typeface="Arial" panose="020B0604020202020204" pitchFamily="34" charset="0"/>
                <a:ea typeface="Arial" panose="020B0604020202020204" pitchFamily="34" charset="0"/>
              </a:rPr>
              <a:t>What happened?</a:t>
            </a:r>
            <a:endParaRPr lang="zh-CN" altLang="en-US" dirty="0"/>
          </a:p>
        </p:txBody>
      </p:sp>
      <p:grpSp>
        <p:nvGrpSpPr>
          <p:cNvPr id="287" name="组合 286">
            <a:extLst>
              <a:ext uri="{FF2B5EF4-FFF2-40B4-BE49-F238E27FC236}">
                <a16:creationId xmlns:a16="http://schemas.microsoft.com/office/drawing/2014/main" id="{4EAAEC24-BE40-495F-AC5A-78718831398A}"/>
              </a:ext>
            </a:extLst>
          </p:cNvPr>
          <p:cNvGrpSpPr/>
          <p:nvPr/>
        </p:nvGrpSpPr>
        <p:grpSpPr>
          <a:xfrm>
            <a:off x="1486420" y="1032081"/>
            <a:ext cx="9604727" cy="4787565"/>
            <a:chOff x="1984132" y="843700"/>
            <a:chExt cx="9604727" cy="4787565"/>
          </a:xfrm>
        </p:grpSpPr>
        <p:cxnSp>
          <p:nvCxnSpPr>
            <p:cNvPr id="142" name="直接连接符 141">
              <a:extLst>
                <a:ext uri="{FF2B5EF4-FFF2-40B4-BE49-F238E27FC236}">
                  <a16:creationId xmlns:a16="http://schemas.microsoft.com/office/drawing/2014/main" id="{F4F57095-38D1-4315-9DAF-A34B1530B9A6}"/>
                </a:ext>
              </a:extLst>
            </p:cNvPr>
            <p:cNvCxnSpPr/>
            <p:nvPr/>
          </p:nvCxnSpPr>
          <p:spPr>
            <a:xfrm>
              <a:off x="2392677" y="2438547"/>
              <a:ext cx="1390621" cy="394069"/>
            </a:xfrm>
            <a:prstGeom prst="line">
              <a:avLst/>
            </a:prstGeom>
            <a:ln w="6032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43" name="直接连接符 142">
              <a:extLst>
                <a:ext uri="{FF2B5EF4-FFF2-40B4-BE49-F238E27FC236}">
                  <a16:creationId xmlns:a16="http://schemas.microsoft.com/office/drawing/2014/main" id="{6719B011-4B5A-4676-99C4-B3F418300AAD}"/>
                </a:ext>
              </a:extLst>
            </p:cNvPr>
            <p:cNvCxnSpPr>
              <a:cxnSpLocks/>
            </p:cNvCxnSpPr>
            <p:nvPr/>
          </p:nvCxnSpPr>
          <p:spPr>
            <a:xfrm>
              <a:off x="3783298" y="2864388"/>
              <a:ext cx="343757" cy="606002"/>
            </a:xfrm>
            <a:prstGeom prst="line">
              <a:avLst/>
            </a:prstGeom>
            <a:ln w="6032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45" name="直接连接符 144">
              <a:extLst>
                <a:ext uri="{FF2B5EF4-FFF2-40B4-BE49-F238E27FC236}">
                  <a16:creationId xmlns:a16="http://schemas.microsoft.com/office/drawing/2014/main" id="{3FF03A96-985C-4183-B7BC-B03F172BFF0F}"/>
                </a:ext>
              </a:extLst>
            </p:cNvPr>
            <p:cNvCxnSpPr>
              <a:cxnSpLocks/>
            </p:cNvCxnSpPr>
            <p:nvPr/>
          </p:nvCxnSpPr>
          <p:spPr>
            <a:xfrm>
              <a:off x="4140197" y="3454895"/>
              <a:ext cx="2083367" cy="1028316"/>
            </a:xfrm>
            <a:prstGeom prst="line">
              <a:avLst/>
            </a:prstGeom>
            <a:ln w="6032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47" name="直接连接符 146">
              <a:extLst>
                <a:ext uri="{FF2B5EF4-FFF2-40B4-BE49-F238E27FC236}">
                  <a16:creationId xmlns:a16="http://schemas.microsoft.com/office/drawing/2014/main" id="{8B2C56E5-8C01-4003-A946-87275FF870DB}"/>
                </a:ext>
              </a:extLst>
            </p:cNvPr>
            <p:cNvCxnSpPr>
              <a:cxnSpLocks/>
            </p:cNvCxnSpPr>
            <p:nvPr/>
          </p:nvCxnSpPr>
          <p:spPr>
            <a:xfrm>
              <a:off x="3791259" y="2850288"/>
              <a:ext cx="1296846" cy="87492"/>
            </a:xfrm>
            <a:prstGeom prst="line">
              <a:avLst/>
            </a:prstGeom>
            <a:ln w="603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9" name="直接连接符 148">
              <a:extLst>
                <a:ext uri="{FF2B5EF4-FFF2-40B4-BE49-F238E27FC236}">
                  <a16:creationId xmlns:a16="http://schemas.microsoft.com/office/drawing/2014/main" id="{5775FCEF-1D3C-4539-AE52-24CD577F37B0}"/>
                </a:ext>
              </a:extLst>
            </p:cNvPr>
            <p:cNvCxnSpPr>
              <a:cxnSpLocks/>
            </p:cNvCxnSpPr>
            <p:nvPr/>
          </p:nvCxnSpPr>
          <p:spPr>
            <a:xfrm>
              <a:off x="5018443" y="2916003"/>
              <a:ext cx="1248502" cy="1603420"/>
            </a:xfrm>
            <a:prstGeom prst="line">
              <a:avLst/>
            </a:prstGeom>
            <a:ln w="60325">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151" name="组合 150">
              <a:extLst>
                <a:ext uri="{FF2B5EF4-FFF2-40B4-BE49-F238E27FC236}">
                  <a16:creationId xmlns:a16="http://schemas.microsoft.com/office/drawing/2014/main" id="{BF93232F-78CF-4E8A-B7A5-382F20E2E125}"/>
                </a:ext>
              </a:extLst>
            </p:cNvPr>
            <p:cNvGrpSpPr/>
            <p:nvPr/>
          </p:nvGrpSpPr>
          <p:grpSpPr>
            <a:xfrm>
              <a:off x="1984132" y="843700"/>
              <a:ext cx="9604727" cy="4787565"/>
              <a:chOff x="2021203" y="991984"/>
              <a:chExt cx="9604727" cy="4787565"/>
            </a:xfrm>
          </p:grpSpPr>
          <p:grpSp>
            <p:nvGrpSpPr>
              <p:cNvPr id="152" name="组合 151">
                <a:extLst>
                  <a:ext uri="{FF2B5EF4-FFF2-40B4-BE49-F238E27FC236}">
                    <a16:creationId xmlns:a16="http://schemas.microsoft.com/office/drawing/2014/main" id="{F200D25B-9CDF-47FA-95C2-4AF74F8F65CC}"/>
                  </a:ext>
                </a:extLst>
              </p:cNvPr>
              <p:cNvGrpSpPr/>
              <p:nvPr/>
            </p:nvGrpSpPr>
            <p:grpSpPr>
              <a:xfrm>
                <a:off x="2021203" y="1430338"/>
                <a:ext cx="9604727" cy="4349211"/>
                <a:chOff x="2021203" y="1430338"/>
                <a:chExt cx="9604727" cy="4349211"/>
              </a:xfrm>
            </p:grpSpPr>
            <p:sp>
              <p:nvSpPr>
                <p:cNvPr id="155" name="Rectangle 301">
                  <a:extLst>
                    <a:ext uri="{FF2B5EF4-FFF2-40B4-BE49-F238E27FC236}">
                      <a16:creationId xmlns:a16="http://schemas.microsoft.com/office/drawing/2014/main" id="{4A17BC59-497B-4531-8204-4C550C582308}"/>
                    </a:ext>
                  </a:extLst>
                </p:cNvPr>
                <p:cNvSpPr/>
                <p:nvPr/>
              </p:nvSpPr>
              <p:spPr>
                <a:xfrm>
                  <a:off x="8806865" y="1430338"/>
                  <a:ext cx="1814017" cy="186397"/>
                </a:xfrm>
                <a:prstGeom prst="rect">
                  <a:avLst/>
                </a:prstGeom>
                <a:ln>
                  <a:noFill/>
                </a:ln>
              </p:spPr>
              <p:txBody>
                <a:bodyPr vert="horz" lIns="0" tIns="0" rIns="0" bIns="0" rtlCol="0">
                  <a:noAutofit/>
                </a:bodyPr>
                <a:lstStyle/>
                <a:p>
                  <a:pPr marL="6350" indent="-6350">
                    <a:lnSpc>
                      <a:spcPct val="107000"/>
                    </a:lnSpc>
                    <a:spcAft>
                      <a:spcPts val="800"/>
                    </a:spcAft>
                  </a:pPr>
                  <a:r>
                    <a:rPr lang="en-US" sz="1400" i="1" kern="100" dirty="0">
                      <a:solidFill>
                        <a:srgbClr val="000000"/>
                      </a:solidFill>
                      <a:effectLst/>
                      <a:latin typeface="Times New Roman" panose="02020603050405020304" pitchFamily="18" charset="0"/>
                      <a:ea typeface="Times New Roman" panose="02020603050405020304" pitchFamily="18" charset="0"/>
                    </a:rPr>
                    <a:t>Straight−line distance</a:t>
                  </a:r>
                  <a:endParaRPr lang="zh-CN" sz="1400" i="1" kern="100" dirty="0">
                    <a:solidFill>
                      <a:srgbClr val="000000"/>
                    </a:solidFill>
                    <a:effectLst/>
                    <a:latin typeface="Calibri" panose="020F0502020204030204" pitchFamily="34" charset="0"/>
                    <a:ea typeface="Calibri" panose="020F0502020204030204" pitchFamily="34" charset="0"/>
                  </a:endParaRPr>
                </a:p>
              </p:txBody>
            </p:sp>
            <p:sp>
              <p:nvSpPr>
                <p:cNvPr id="156" name="Rectangle 302">
                  <a:extLst>
                    <a:ext uri="{FF2B5EF4-FFF2-40B4-BE49-F238E27FC236}">
                      <a16:creationId xmlns:a16="http://schemas.microsoft.com/office/drawing/2014/main" id="{6178805D-B1A0-4B29-B223-B08471BB0427}"/>
                    </a:ext>
                  </a:extLst>
                </p:cNvPr>
                <p:cNvSpPr/>
                <p:nvPr/>
              </p:nvSpPr>
              <p:spPr>
                <a:xfrm>
                  <a:off x="8806865" y="1586058"/>
                  <a:ext cx="1041226" cy="186397"/>
                </a:xfrm>
                <a:prstGeom prst="rect">
                  <a:avLst/>
                </a:prstGeom>
                <a:ln>
                  <a:noFill/>
                </a:ln>
              </p:spPr>
              <p:txBody>
                <a:bodyPr vert="horz" lIns="0" tIns="0" rIns="0" bIns="0" rtlCol="0">
                  <a:noAutofit/>
                </a:bodyPr>
                <a:lstStyle/>
                <a:p>
                  <a:pPr marL="6350" indent="-6350">
                    <a:lnSpc>
                      <a:spcPct val="107000"/>
                    </a:lnSpc>
                    <a:spcAft>
                      <a:spcPts val="800"/>
                    </a:spcAft>
                  </a:pPr>
                  <a:r>
                    <a:rPr lang="en-US" sz="1400" i="1" kern="100" dirty="0">
                      <a:solidFill>
                        <a:srgbClr val="000000"/>
                      </a:solidFill>
                      <a:effectLst/>
                      <a:latin typeface="Times New Roman" panose="02020603050405020304" pitchFamily="18" charset="0"/>
                      <a:ea typeface="Times New Roman" panose="02020603050405020304" pitchFamily="18" charset="0"/>
                    </a:rPr>
                    <a:t>to Bucharest</a:t>
                  </a:r>
                  <a:endParaRPr lang="zh-CN" sz="1400" i="1" kern="100" dirty="0">
                    <a:solidFill>
                      <a:srgbClr val="000000"/>
                    </a:solidFill>
                    <a:effectLst/>
                    <a:latin typeface="Calibri" panose="020F0502020204030204" pitchFamily="34" charset="0"/>
                    <a:ea typeface="Calibri" panose="020F0502020204030204" pitchFamily="34" charset="0"/>
                  </a:endParaRPr>
                </a:p>
              </p:txBody>
            </p:sp>
            <p:sp>
              <p:nvSpPr>
                <p:cNvPr id="157" name="Shape 323">
                  <a:extLst>
                    <a:ext uri="{FF2B5EF4-FFF2-40B4-BE49-F238E27FC236}">
                      <a16:creationId xmlns:a16="http://schemas.microsoft.com/office/drawing/2014/main" id="{6E669209-E127-4A54-8577-C5A6B74667C9}"/>
                    </a:ext>
                  </a:extLst>
                </p:cNvPr>
                <p:cNvSpPr/>
                <p:nvPr/>
              </p:nvSpPr>
              <p:spPr>
                <a:xfrm>
                  <a:off x="5095835" y="3122944"/>
                  <a:ext cx="1168759" cy="1479398"/>
                </a:xfrm>
                <a:custGeom>
                  <a:avLst/>
                  <a:gdLst/>
                  <a:ahLst/>
                  <a:cxnLst/>
                  <a:rect l="0" t="0" r="0" b="0"/>
                  <a:pathLst>
                    <a:path w="1168831" h="1479627">
                      <a:moveTo>
                        <a:pt x="0" y="0"/>
                      </a:moveTo>
                      <a:lnTo>
                        <a:pt x="1168831" y="1479627"/>
                      </a:lnTo>
                    </a:path>
                  </a:pathLst>
                </a:custGeom>
                <a:ln w="0" cap="flat">
                  <a:miter lim="127000"/>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158" name="Rectangle 324">
                  <a:extLst>
                    <a:ext uri="{FF2B5EF4-FFF2-40B4-BE49-F238E27FC236}">
                      <a16:creationId xmlns:a16="http://schemas.microsoft.com/office/drawing/2014/main" id="{9E5A0244-14CC-4F60-A216-6A4D0099A90F}"/>
                    </a:ext>
                  </a:extLst>
                </p:cNvPr>
                <p:cNvSpPr/>
                <p:nvPr/>
              </p:nvSpPr>
              <p:spPr>
                <a:xfrm>
                  <a:off x="6064149" y="5264941"/>
                  <a:ext cx="611046" cy="158933"/>
                </a:xfrm>
                <a:prstGeom prst="rect">
                  <a:avLst/>
                </a:prstGeom>
                <a:ln>
                  <a:noFill/>
                </a:ln>
              </p:spPr>
              <p:txBody>
                <a:bodyPr vert="horz" lIns="0" tIns="0" rIns="0" bIns="0" rtlCol="0">
                  <a:noAutofit/>
                </a:bodyPr>
                <a:lstStyle/>
                <a:p>
                  <a:pPr marL="6350" indent="-6350">
                    <a:lnSpc>
                      <a:spcPct val="107000"/>
                    </a:lnSpc>
                    <a:spcAft>
                      <a:spcPts val="800"/>
                    </a:spcAft>
                  </a:pPr>
                  <a:r>
                    <a:rPr lang="en-US" sz="1000" b="1" kern="100">
                      <a:solidFill>
                        <a:srgbClr val="000000"/>
                      </a:solidFill>
                      <a:effectLst/>
                      <a:latin typeface="Arial" panose="020B0604020202020204" pitchFamily="34" charset="0"/>
                      <a:ea typeface="Arial" panose="020B0604020202020204" pitchFamily="34" charset="0"/>
                    </a:rPr>
                    <a:t>Giurgiu</a:t>
                  </a:r>
                  <a:endParaRPr lang="zh-CN" sz="2050" kern="100">
                    <a:solidFill>
                      <a:srgbClr val="000000"/>
                    </a:solidFill>
                    <a:effectLst/>
                    <a:latin typeface="Calibri" panose="020F0502020204030204" pitchFamily="34" charset="0"/>
                    <a:ea typeface="Calibri" panose="020F0502020204030204" pitchFamily="34" charset="0"/>
                  </a:endParaRPr>
                </a:p>
              </p:txBody>
            </p:sp>
            <p:sp>
              <p:nvSpPr>
                <p:cNvPr id="159" name="Rectangle 325">
                  <a:extLst>
                    <a:ext uri="{FF2B5EF4-FFF2-40B4-BE49-F238E27FC236}">
                      <a16:creationId xmlns:a16="http://schemas.microsoft.com/office/drawing/2014/main" id="{2584C9C4-6D31-4FE8-939E-04C8B2F00669}"/>
                    </a:ext>
                  </a:extLst>
                </p:cNvPr>
                <p:cNvSpPr/>
                <p:nvPr/>
              </p:nvSpPr>
              <p:spPr>
                <a:xfrm>
                  <a:off x="6905082" y="4425113"/>
                  <a:ext cx="668439" cy="158933"/>
                </a:xfrm>
                <a:prstGeom prst="rect">
                  <a:avLst/>
                </a:prstGeom>
                <a:ln>
                  <a:noFill/>
                </a:ln>
              </p:spPr>
              <p:txBody>
                <a:bodyPr vert="horz" lIns="0" tIns="0" rIns="0" bIns="0" rtlCol="0">
                  <a:noAutofit/>
                </a:bodyPr>
                <a:lstStyle/>
                <a:p>
                  <a:pPr marL="6350" indent="-6350">
                    <a:lnSpc>
                      <a:spcPct val="107000"/>
                    </a:lnSpc>
                    <a:spcAft>
                      <a:spcPts val="800"/>
                    </a:spcAft>
                  </a:pPr>
                  <a:r>
                    <a:rPr lang="en-US" sz="1000" b="1" kern="100">
                      <a:solidFill>
                        <a:srgbClr val="000000"/>
                      </a:solidFill>
                      <a:effectLst/>
                      <a:latin typeface="Arial" panose="020B0604020202020204" pitchFamily="34" charset="0"/>
                      <a:ea typeface="Arial" panose="020B0604020202020204" pitchFamily="34" charset="0"/>
                    </a:rPr>
                    <a:t>Urziceni</a:t>
                  </a:r>
                  <a:endParaRPr lang="zh-CN" sz="2050" kern="100">
                    <a:solidFill>
                      <a:srgbClr val="000000"/>
                    </a:solidFill>
                    <a:effectLst/>
                    <a:latin typeface="Calibri" panose="020F0502020204030204" pitchFamily="34" charset="0"/>
                    <a:ea typeface="Calibri" panose="020F0502020204030204" pitchFamily="34" charset="0"/>
                  </a:endParaRPr>
                </a:p>
              </p:txBody>
            </p:sp>
            <p:sp>
              <p:nvSpPr>
                <p:cNvPr id="160" name="Rectangle 326">
                  <a:extLst>
                    <a:ext uri="{FF2B5EF4-FFF2-40B4-BE49-F238E27FC236}">
                      <a16:creationId xmlns:a16="http://schemas.microsoft.com/office/drawing/2014/main" id="{C966D57A-A66D-4952-8AA8-1FC145CEBB4E}"/>
                    </a:ext>
                  </a:extLst>
                </p:cNvPr>
                <p:cNvSpPr/>
                <p:nvPr/>
              </p:nvSpPr>
              <p:spPr>
                <a:xfrm>
                  <a:off x="8037744" y="4281111"/>
                  <a:ext cx="630291" cy="158933"/>
                </a:xfrm>
                <a:prstGeom prst="rect">
                  <a:avLst/>
                </a:prstGeom>
                <a:ln>
                  <a:noFill/>
                </a:ln>
              </p:spPr>
              <p:txBody>
                <a:bodyPr vert="horz" lIns="0" tIns="0" rIns="0" bIns="0" rtlCol="0">
                  <a:noAutofit/>
                </a:bodyPr>
                <a:lstStyle/>
                <a:p>
                  <a:pPr marL="6350" indent="-6350">
                    <a:lnSpc>
                      <a:spcPct val="107000"/>
                    </a:lnSpc>
                    <a:spcAft>
                      <a:spcPts val="800"/>
                    </a:spcAft>
                  </a:pPr>
                  <a:r>
                    <a:rPr lang="en-US" sz="1000" b="1" kern="100">
                      <a:solidFill>
                        <a:srgbClr val="000000"/>
                      </a:solidFill>
                      <a:effectLst/>
                      <a:latin typeface="Arial" panose="020B0604020202020204" pitchFamily="34" charset="0"/>
                      <a:ea typeface="Arial" panose="020B0604020202020204" pitchFamily="34" charset="0"/>
                    </a:rPr>
                    <a:t>Hirsova</a:t>
                  </a:r>
                  <a:endParaRPr lang="zh-CN" sz="2050" kern="100">
                    <a:solidFill>
                      <a:srgbClr val="000000"/>
                    </a:solidFill>
                    <a:effectLst/>
                    <a:latin typeface="Calibri" panose="020F0502020204030204" pitchFamily="34" charset="0"/>
                    <a:ea typeface="Calibri" panose="020F0502020204030204" pitchFamily="34" charset="0"/>
                  </a:endParaRPr>
                </a:p>
              </p:txBody>
            </p:sp>
            <p:sp>
              <p:nvSpPr>
                <p:cNvPr id="161" name="Rectangle 327">
                  <a:extLst>
                    <a:ext uri="{FF2B5EF4-FFF2-40B4-BE49-F238E27FC236}">
                      <a16:creationId xmlns:a16="http://schemas.microsoft.com/office/drawing/2014/main" id="{9E808EE7-0FD9-47E8-B423-9694B57E6004}"/>
                    </a:ext>
                  </a:extLst>
                </p:cNvPr>
                <p:cNvSpPr/>
                <p:nvPr/>
              </p:nvSpPr>
              <p:spPr>
                <a:xfrm>
                  <a:off x="8146434" y="5161984"/>
                  <a:ext cx="486981" cy="158933"/>
                </a:xfrm>
                <a:prstGeom prst="rect">
                  <a:avLst/>
                </a:prstGeom>
                <a:ln>
                  <a:noFill/>
                </a:ln>
              </p:spPr>
              <p:txBody>
                <a:bodyPr vert="horz" lIns="0" tIns="0" rIns="0" bIns="0" rtlCol="0">
                  <a:noAutofit/>
                </a:bodyPr>
                <a:lstStyle/>
                <a:p>
                  <a:pPr marL="6350" indent="-6350">
                    <a:lnSpc>
                      <a:spcPct val="107000"/>
                    </a:lnSpc>
                    <a:spcAft>
                      <a:spcPts val="800"/>
                    </a:spcAft>
                  </a:pPr>
                  <a:r>
                    <a:rPr lang="en-US" sz="1000" b="1" kern="100">
                      <a:solidFill>
                        <a:srgbClr val="000000"/>
                      </a:solidFill>
                      <a:effectLst/>
                      <a:latin typeface="Arial" panose="020B0604020202020204" pitchFamily="34" charset="0"/>
                      <a:ea typeface="Arial" panose="020B0604020202020204" pitchFamily="34" charset="0"/>
                    </a:rPr>
                    <a:t>Eforie</a:t>
                  </a:r>
                  <a:endParaRPr lang="zh-CN" sz="2050" kern="100">
                    <a:solidFill>
                      <a:srgbClr val="000000"/>
                    </a:solidFill>
                    <a:effectLst/>
                    <a:latin typeface="Calibri" panose="020F0502020204030204" pitchFamily="34" charset="0"/>
                    <a:ea typeface="Calibri" panose="020F0502020204030204" pitchFamily="34" charset="0"/>
                  </a:endParaRPr>
                </a:p>
              </p:txBody>
            </p:sp>
            <p:sp>
              <p:nvSpPr>
                <p:cNvPr id="162" name="Rectangle 328">
                  <a:extLst>
                    <a:ext uri="{FF2B5EF4-FFF2-40B4-BE49-F238E27FC236}">
                      <a16:creationId xmlns:a16="http://schemas.microsoft.com/office/drawing/2014/main" id="{DD4E152F-DE88-41FF-8064-E32418FDB5C6}"/>
                    </a:ext>
                  </a:extLst>
                </p:cNvPr>
                <p:cNvSpPr/>
                <p:nvPr/>
              </p:nvSpPr>
              <p:spPr>
                <a:xfrm>
                  <a:off x="6144245" y="1775894"/>
                  <a:ext cx="525128" cy="158932"/>
                </a:xfrm>
                <a:prstGeom prst="rect">
                  <a:avLst/>
                </a:prstGeom>
                <a:ln>
                  <a:noFill/>
                </a:ln>
              </p:spPr>
              <p:txBody>
                <a:bodyPr vert="horz" lIns="0" tIns="0" rIns="0" bIns="0" rtlCol="0">
                  <a:noAutofit/>
                </a:bodyPr>
                <a:lstStyle/>
                <a:p>
                  <a:pPr marL="6350" indent="-6350">
                    <a:lnSpc>
                      <a:spcPct val="107000"/>
                    </a:lnSpc>
                    <a:spcAft>
                      <a:spcPts val="800"/>
                    </a:spcAft>
                  </a:pPr>
                  <a:r>
                    <a:rPr lang="en-US" sz="1000" b="1" kern="100">
                      <a:solidFill>
                        <a:srgbClr val="000000"/>
                      </a:solidFill>
                      <a:effectLst/>
                      <a:latin typeface="Arial" panose="020B0604020202020204" pitchFamily="34" charset="0"/>
                      <a:ea typeface="Arial" panose="020B0604020202020204" pitchFamily="34" charset="0"/>
                    </a:rPr>
                    <a:t>Neamt</a:t>
                  </a:r>
                  <a:endParaRPr lang="zh-CN" sz="2050" kern="100">
                    <a:solidFill>
                      <a:srgbClr val="000000"/>
                    </a:solidFill>
                    <a:effectLst/>
                    <a:latin typeface="Calibri" panose="020F0502020204030204" pitchFamily="34" charset="0"/>
                    <a:ea typeface="Calibri" panose="020F0502020204030204" pitchFamily="34" charset="0"/>
                  </a:endParaRPr>
                </a:p>
              </p:txBody>
            </p:sp>
            <p:sp>
              <p:nvSpPr>
                <p:cNvPr id="163" name="Rectangle 329">
                  <a:extLst>
                    <a:ext uri="{FF2B5EF4-FFF2-40B4-BE49-F238E27FC236}">
                      <a16:creationId xmlns:a16="http://schemas.microsoft.com/office/drawing/2014/main" id="{C36F8ECF-0C18-41D8-8CB1-68F6F298783B}"/>
                    </a:ext>
                  </a:extLst>
                </p:cNvPr>
                <p:cNvSpPr/>
                <p:nvPr/>
              </p:nvSpPr>
              <p:spPr>
                <a:xfrm>
                  <a:off x="3043694" y="1535498"/>
                  <a:ext cx="592144" cy="158932"/>
                </a:xfrm>
                <a:prstGeom prst="rect">
                  <a:avLst/>
                </a:prstGeom>
                <a:ln>
                  <a:noFill/>
                </a:ln>
              </p:spPr>
              <p:txBody>
                <a:bodyPr vert="horz" lIns="0" tIns="0" rIns="0" bIns="0" rtlCol="0">
                  <a:noAutofit/>
                </a:bodyPr>
                <a:lstStyle/>
                <a:p>
                  <a:pPr marL="6350" indent="-6350">
                    <a:lnSpc>
                      <a:spcPct val="107000"/>
                    </a:lnSpc>
                    <a:spcAft>
                      <a:spcPts val="800"/>
                    </a:spcAft>
                  </a:pPr>
                  <a:r>
                    <a:rPr lang="en-US" sz="1000" b="1" kern="100">
                      <a:solidFill>
                        <a:srgbClr val="000000"/>
                      </a:solidFill>
                      <a:effectLst/>
                      <a:latin typeface="Arial" panose="020B0604020202020204" pitchFamily="34" charset="0"/>
                      <a:ea typeface="Arial" panose="020B0604020202020204" pitchFamily="34" charset="0"/>
                    </a:rPr>
                    <a:t>Oradea</a:t>
                  </a:r>
                  <a:endParaRPr lang="zh-CN" sz="2050" kern="100">
                    <a:solidFill>
                      <a:srgbClr val="000000"/>
                    </a:solidFill>
                    <a:effectLst/>
                    <a:latin typeface="Calibri" panose="020F0502020204030204" pitchFamily="34" charset="0"/>
                    <a:ea typeface="Calibri" panose="020F0502020204030204" pitchFamily="34" charset="0"/>
                  </a:endParaRPr>
                </a:p>
              </p:txBody>
            </p:sp>
            <p:sp>
              <p:nvSpPr>
                <p:cNvPr id="164" name="Rectangle 330">
                  <a:extLst>
                    <a:ext uri="{FF2B5EF4-FFF2-40B4-BE49-F238E27FC236}">
                      <a16:creationId xmlns:a16="http://schemas.microsoft.com/office/drawing/2014/main" id="{884A95B0-B114-4364-9A85-6610A6844D14}"/>
                    </a:ext>
                  </a:extLst>
                </p:cNvPr>
                <p:cNvSpPr/>
                <p:nvPr/>
              </p:nvSpPr>
              <p:spPr>
                <a:xfrm>
                  <a:off x="2757668" y="2096053"/>
                  <a:ext cx="525128" cy="158932"/>
                </a:xfrm>
                <a:prstGeom prst="rect">
                  <a:avLst/>
                </a:prstGeom>
                <a:ln>
                  <a:noFill/>
                </a:ln>
              </p:spPr>
              <p:txBody>
                <a:bodyPr vert="horz" lIns="0" tIns="0" rIns="0" bIns="0" rtlCol="0">
                  <a:noAutofit/>
                </a:bodyPr>
                <a:lstStyle/>
                <a:p>
                  <a:pPr marL="6350" indent="-6350">
                    <a:lnSpc>
                      <a:spcPct val="107000"/>
                    </a:lnSpc>
                    <a:spcAft>
                      <a:spcPts val="800"/>
                    </a:spcAft>
                  </a:pPr>
                  <a:r>
                    <a:rPr lang="en-US" sz="1000" b="1" kern="100">
                      <a:solidFill>
                        <a:srgbClr val="000000"/>
                      </a:solidFill>
                      <a:effectLst/>
                      <a:latin typeface="Arial" panose="020B0604020202020204" pitchFamily="34" charset="0"/>
                      <a:ea typeface="Arial" panose="020B0604020202020204" pitchFamily="34" charset="0"/>
                    </a:rPr>
                    <a:t>Zerind</a:t>
                  </a:r>
                  <a:endParaRPr lang="zh-CN" sz="2050" kern="100">
                    <a:solidFill>
                      <a:srgbClr val="000000"/>
                    </a:solidFill>
                    <a:effectLst/>
                    <a:latin typeface="Calibri" panose="020F0502020204030204" pitchFamily="34" charset="0"/>
                    <a:ea typeface="Calibri" panose="020F0502020204030204" pitchFamily="34" charset="0"/>
                  </a:endParaRPr>
                </a:p>
              </p:txBody>
            </p:sp>
            <p:sp>
              <p:nvSpPr>
                <p:cNvPr id="165" name="Rectangle 331">
                  <a:extLst>
                    <a:ext uri="{FF2B5EF4-FFF2-40B4-BE49-F238E27FC236}">
                      <a16:creationId xmlns:a16="http://schemas.microsoft.com/office/drawing/2014/main" id="{3105B1E2-46F1-4B0D-B86C-4CC93C3CF01B}"/>
                    </a:ext>
                  </a:extLst>
                </p:cNvPr>
                <p:cNvSpPr/>
                <p:nvPr/>
              </p:nvSpPr>
              <p:spPr>
                <a:xfrm>
                  <a:off x="2021203" y="2519342"/>
                  <a:ext cx="391440" cy="158932"/>
                </a:xfrm>
                <a:prstGeom prst="rect">
                  <a:avLst/>
                </a:prstGeom>
                <a:ln>
                  <a:noFill/>
                </a:ln>
              </p:spPr>
              <p:txBody>
                <a:bodyPr vert="horz" lIns="0" tIns="0" rIns="0" bIns="0" rtlCol="0">
                  <a:noAutofit/>
                </a:bodyPr>
                <a:lstStyle/>
                <a:p>
                  <a:pPr marL="6350" indent="-6350">
                    <a:lnSpc>
                      <a:spcPct val="107000"/>
                    </a:lnSpc>
                    <a:spcAft>
                      <a:spcPts val="800"/>
                    </a:spcAft>
                  </a:pPr>
                  <a:r>
                    <a:rPr lang="en-US" sz="1000" b="1" kern="100">
                      <a:solidFill>
                        <a:srgbClr val="000000"/>
                      </a:solidFill>
                      <a:effectLst/>
                      <a:latin typeface="Arial" panose="020B0604020202020204" pitchFamily="34" charset="0"/>
                      <a:ea typeface="Arial" panose="020B0604020202020204" pitchFamily="34" charset="0"/>
                    </a:rPr>
                    <a:t>Arad</a:t>
                  </a:r>
                  <a:endParaRPr lang="zh-CN" sz="2050" kern="100">
                    <a:solidFill>
                      <a:srgbClr val="000000"/>
                    </a:solidFill>
                    <a:effectLst/>
                    <a:latin typeface="Calibri" panose="020F0502020204030204" pitchFamily="34" charset="0"/>
                    <a:ea typeface="Calibri" panose="020F0502020204030204" pitchFamily="34" charset="0"/>
                  </a:endParaRPr>
                </a:p>
              </p:txBody>
            </p:sp>
            <p:sp>
              <p:nvSpPr>
                <p:cNvPr id="166" name="Rectangle 332">
                  <a:extLst>
                    <a:ext uri="{FF2B5EF4-FFF2-40B4-BE49-F238E27FC236}">
                      <a16:creationId xmlns:a16="http://schemas.microsoft.com/office/drawing/2014/main" id="{C7B937AA-999B-425E-AD58-DFBC1B44A3FD}"/>
                    </a:ext>
                  </a:extLst>
                </p:cNvPr>
                <p:cNvSpPr/>
                <p:nvPr/>
              </p:nvSpPr>
              <p:spPr>
                <a:xfrm>
                  <a:off x="2551731" y="3468861"/>
                  <a:ext cx="811749" cy="158933"/>
                </a:xfrm>
                <a:prstGeom prst="rect">
                  <a:avLst/>
                </a:prstGeom>
                <a:ln>
                  <a:noFill/>
                </a:ln>
              </p:spPr>
              <p:txBody>
                <a:bodyPr vert="horz" lIns="0" tIns="0" rIns="0" bIns="0" rtlCol="0">
                  <a:noAutofit/>
                </a:bodyPr>
                <a:lstStyle/>
                <a:p>
                  <a:pPr marL="6350" indent="-6350">
                    <a:lnSpc>
                      <a:spcPct val="107000"/>
                    </a:lnSpc>
                    <a:spcAft>
                      <a:spcPts val="800"/>
                    </a:spcAft>
                  </a:pPr>
                  <a:r>
                    <a:rPr lang="en-US" sz="1000" b="1" kern="100">
                      <a:solidFill>
                        <a:srgbClr val="000000"/>
                      </a:solidFill>
                      <a:effectLst/>
                      <a:latin typeface="Arial" panose="020B0604020202020204" pitchFamily="34" charset="0"/>
                      <a:ea typeface="Arial" panose="020B0604020202020204" pitchFamily="34" charset="0"/>
                    </a:rPr>
                    <a:t>Timisoara</a:t>
                  </a:r>
                  <a:endParaRPr lang="zh-CN" sz="2050" kern="100">
                    <a:solidFill>
                      <a:srgbClr val="000000"/>
                    </a:solidFill>
                    <a:effectLst/>
                    <a:latin typeface="Calibri" panose="020F0502020204030204" pitchFamily="34" charset="0"/>
                    <a:ea typeface="Calibri" panose="020F0502020204030204" pitchFamily="34" charset="0"/>
                  </a:endParaRPr>
                </a:p>
              </p:txBody>
            </p:sp>
            <p:sp>
              <p:nvSpPr>
                <p:cNvPr id="167" name="Rectangle 333">
                  <a:extLst>
                    <a:ext uri="{FF2B5EF4-FFF2-40B4-BE49-F238E27FC236}">
                      <a16:creationId xmlns:a16="http://schemas.microsoft.com/office/drawing/2014/main" id="{64108DB7-BAB1-4261-8763-D89D9CE73936}"/>
                    </a:ext>
                  </a:extLst>
                </p:cNvPr>
                <p:cNvSpPr/>
                <p:nvPr/>
              </p:nvSpPr>
              <p:spPr>
                <a:xfrm>
                  <a:off x="3467012" y="3926460"/>
                  <a:ext cx="467735" cy="158933"/>
                </a:xfrm>
                <a:prstGeom prst="rect">
                  <a:avLst/>
                </a:prstGeom>
                <a:ln>
                  <a:noFill/>
                </a:ln>
              </p:spPr>
              <p:txBody>
                <a:bodyPr vert="horz" lIns="0" tIns="0" rIns="0" bIns="0" rtlCol="0">
                  <a:noAutofit/>
                </a:bodyPr>
                <a:lstStyle/>
                <a:p>
                  <a:pPr marL="6350" indent="-6350">
                    <a:lnSpc>
                      <a:spcPct val="107000"/>
                    </a:lnSpc>
                    <a:spcAft>
                      <a:spcPts val="800"/>
                    </a:spcAft>
                  </a:pPr>
                  <a:r>
                    <a:rPr lang="en-US" sz="1000" b="1" kern="100">
                      <a:solidFill>
                        <a:srgbClr val="000000"/>
                      </a:solidFill>
                      <a:effectLst/>
                      <a:latin typeface="Arial" panose="020B0604020202020204" pitchFamily="34" charset="0"/>
                      <a:ea typeface="Arial" panose="020B0604020202020204" pitchFamily="34" charset="0"/>
                    </a:rPr>
                    <a:t>Lugoj</a:t>
                  </a:r>
                  <a:endParaRPr lang="zh-CN" sz="2050" kern="100">
                    <a:solidFill>
                      <a:srgbClr val="000000"/>
                    </a:solidFill>
                    <a:effectLst/>
                    <a:latin typeface="Calibri" panose="020F0502020204030204" pitchFamily="34" charset="0"/>
                    <a:ea typeface="Calibri" panose="020F0502020204030204" pitchFamily="34" charset="0"/>
                  </a:endParaRPr>
                </a:p>
              </p:txBody>
            </p:sp>
            <p:sp>
              <p:nvSpPr>
                <p:cNvPr id="168" name="Rectangle 334">
                  <a:extLst>
                    <a:ext uri="{FF2B5EF4-FFF2-40B4-BE49-F238E27FC236}">
                      <a16:creationId xmlns:a16="http://schemas.microsoft.com/office/drawing/2014/main" id="{750C16E6-4AB5-4899-83EE-191ADF51CC97}"/>
                    </a:ext>
                  </a:extLst>
                </p:cNvPr>
                <p:cNvSpPr/>
                <p:nvPr/>
              </p:nvSpPr>
              <p:spPr>
                <a:xfrm>
                  <a:off x="3501326" y="4418382"/>
                  <a:ext cx="687513" cy="158933"/>
                </a:xfrm>
                <a:prstGeom prst="rect">
                  <a:avLst/>
                </a:prstGeom>
                <a:ln>
                  <a:noFill/>
                </a:ln>
              </p:spPr>
              <p:txBody>
                <a:bodyPr vert="horz" lIns="0" tIns="0" rIns="0" bIns="0" rtlCol="0">
                  <a:noAutofit/>
                </a:bodyPr>
                <a:lstStyle/>
                <a:p>
                  <a:pPr marL="6350" indent="-6350">
                    <a:lnSpc>
                      <a:spcPct val="107000"/>
                    </a:lnSpc>
                    <a:spcAft>
                      <a:spcPts val="800"/>
                    </a:spcAft>
                  </a:pPr>
                  <a:r>
                    <a:rPr lang="en-US" sz="1000" b="1" kern="100">
                      <a:solidFill>
                        <a:srgbClr val="000000"/>
                      </a:solidFill>
                      <a:effectLst/>
                      <a:latin typeface="Arial" panose="020B0604020202020204" pitchFamily="34" charset="0"/>
                      <a:ea typeface="Arial" panose="020B0604020202020204" pitchFamily="34" charset="0"/>
                    </a:rPr>
                    <a:t>Mehadia</a:t>
                  </a:r>
                  <a:endParaRPr lang="zh-CN" sz="2050" kern="100">
                    <a:solidFill>
                      <a:srgbClr val="000000"/>
                    </a:solidFill>
                    <a:effectLst/>
                    <a:latin typeface="Calibri" panose="020F0502020204030204" pitchFamily="34" charset="0"/>
                    <a:ea typeface="Calibri" panose="020F0502020204030204" pitchFamily="34" charset="0"/>
                  </a:endParaRPr>
                </a:p>
              </p:txBody>
            </p:sp>
            <p:sp>
              <p:nvSpPr>
                <p:cNvPr id="169" name="Rectangle 335">
                  <a:extLst>
                    <a:ext uri="{FF2B5EF4-FFF2-40B4-BE49-F238E27FC236}">
                      <a16:creationId xmlns:a16="http://schemas.microsoft.com/office/drawing/2014/main" id="{6B123348-7D5A-4629-8F72-3131804900FA}"/>
                    </a:ext>
                  </a:extLst>
                </p:cNvPr>
                <p:cNvSpPr/>
                <p:nvPr/>
              </p:nvSpPr>
              <p:spPr>
                <a:xfrm>
                  <a:off x="2708688" y="4910304"/>
                  <a:ext cx="649194" cy="158932"/>
                </a:xfrm>
                <a:prstGeom prst="rect">
                  <a:avLst/>
                </a:prstGeom>
                <a:ln>
                  <a:noFill/>
                </a:ln>
              </p:spPr>
              <p:txBody>
                <a:bodyPr vert="horz" lIns="0" tIns="0" rIns="0" bIns="0" rtlCol="0">
                  <a:noAutofit/>
                </a:bodyPr>
                <a:lstStyle/>
                <a:p>
                  <a:pPr marL="6350" indent="-6350">
                    <a:lnSpc>
                      <a:spcPct val="107000"/>
                    </a:lnSpc>
                    <a:spcAft>
                      <a:spcPts val="800"/>
                    </a:spcAft>
                  </a:pPr>
                  <a:r>
                    <a:rPr lang="en-US" sz="1000" b="1" kern="100">
                      <a:solidFill>
                        <a:srgbClr val="000000"/>
                      </a:solidFill>
                      <a:effectLst/>
                      <a:latin typeface="Arial" panose="020B0604020202020204" pitchFamily="34" charset="0"/>
                      <a:ea typeface="Arial" panose="020B0604020202020204" pitchFamily="34" charset="0"/>
                    </a:rPr>
                    <a:t>Dobreta</a:t>
                  </a:r>
                  <a:endParaRPr lang="zh-CN" sz="2050" kern="100">
                    <a:solidFill>
                      <a:srgbClr val="000000"/>
                    </a:solidFill>
                    <a:effectLst/>
                    <a:latin typeface="Calibri" panose="020F0502020204030204" pitchFamily="34" charset="0"/>
                    <a:ea typeface="Calibri" panose="020F0502020204030204" pitchFamily="34" charset="0"/>
                  </a:endParaRPr>
                </a:p>
              </p:txBody>
            </p:sp>
            <p:sp>
              <p:nvSpPr>
                <p:cNvPr id="170" name="Rectangle 336">
                  <a:extLst>
                    <a:ext uri="{FF2B5EF4-FFF2-40B4-BE49-F238E27FC236}">
                      <a16:creationId xmlns:a16="http://schemas.microsoft.com/office/drawing/2014/main" id="{0E6C2A7C-0B8C-48D9-B59F-A49DA2B495D2}"/>
                    </a:ext>
                  </a:extLst>
                </p:cNvPr>
                <p:cNvSpPr/>
                <p:nvPr/>
              </p:nvSpPr>
              <p:spPr>
                <a:xfrm>
                  <a:off x="4519598" y="5127677"/>
                  <a:ext cx="630291" cy="158932"/>
                </a:xfrm>
                <a:prstGeom prst="rect">
                  <a:avLst/>
                </a:prstGeom>
                <a:ln>
                  <a:noFill/>
                </a:ln>
              </p:spPr>
              <p:txBody>
                <a:bodyPr vert="horz" lIns="0" tIns="0" rIns="0" bIns="0" rtlCol="0">
                  <a:noAutofit/>
                </a:bodyPr>
                <a:lstStyle/>
                <a:p>
                  <a:pPr marL="6350" indent="-6350">
                    <a:lnSpc>
                      <a:spcPct val="107000"/>
                    </a:lnSpc>
                    <a:spcAft>
                      <a:spcPts val="800"/>
                    </a:spcAft>
                  </a:pPr>
                  <a:r>
                    <a:rPr lang="en-US" sz="1000" b="1" kern="100">
                      <a:solidFill>
                        <a:srgbClr val="000000"/>
                      </a:solidFill>
                      <a:effectLst/>
                      <a:latin typeface="Arial" panose="020B0604020202020204" pitchFamily="34" charset="0"/>
                      <a:ea typeface="Arial" panose="020B0604020202020204" pitchFamily="34" charset="0"/>
                    </a:rPr>
                    <a:t>Craiova</a:t>
                  </a:r>
                  <a:endParaRPr lang="zh-CN" sz="2050" kern="100">
                    <a:solidFill>
                      <a:srgbClr val="000000"/>
                    </a:solidFill>
                    <a:effectLst/>
                    <a:latin typeface="Calibri" panose="020F0502020204030204" pitchFamily="34" charset="0"/>
                    <a:ea typeface="Calibri" panose="020F0502020204030204" pitchFamily="34" charset="0"/>
                  </a:endParaRPr>
                </a:p>
              </p:txBody>
            </p:sp>
            <p:sp>
              <p:nvSpPr>
                <p:cNvPr id="171" name="Rectangle 337">
                  <a:extLst>
                    <a:ext uri="{FF2B5EF4-FFF2-40B4-BE49-F238E27FC236}">
                      <a16:creationId xmlns:a16="http://schemas.microsoft.com/office/drawing/2014/main" id="{4E5A024B-F7DB-4260-8257-2AD5C67A8277}"/>
                    </a:ext>
                  </a:extLst>
                </p:cNvPr>
                <p:cNvSpPr/>
                <p:nvPr/>
              </p:nvSpPr>
              <p:spPr>
                <a:xfrm>
                  <a:off x="3958979" y="2805342"/>
                  <a:ext cx="420137" cy="158932"/>
                </a:xfrm>
                <a:prstGeom prst="rect">
                  <a:avLst/>
                </a:prstGeom>
                <a:ln>
                  <a:noFill/>
                </a:ln>
              </p:spPr>
              <p:txBody>
                <a:bodyPr vert="horz" lIns="0" tIns="0" rIns="0" bIns="0" rtlCol="0">
                  <a:noAutofit/>
                </a:bodyPr>
                <a:lstStyle/>
                <a:p>
                  <a:pPr marL="6350" indent="-6350">
                    <a:lnSpc>
                      <a:spcPct val="107000"/>
                    </a:lnSpc>
                    <a:spcAft>
                      <a:spcPts val="800"/>
                    </a:spcAft>
                  </a:pPr>
                  <a:r>
                    <a:rPr lang="en-US" sz="1000" b="1" kern="100">
                      <a:solidFill>
                        <a:srgbClr val="000000"/>
                      </a:solidFill>
                      <a:effectLst/>
                      <a:latin typeface="Arial" panose="020B0604020202020204" pitchFamily="34" charset="0"/>
                      <a:ea typeface="Arial" panose="020B0604020202020204" pitchFamily="34" charset="0"/>
                    </a:rPr>
                    <a:t>Sibiu</a:t>
                  </a:r>
                  <a:endParaRPr lang="zh-CN" sz="2050" kern="100">
                    <a:solidFill>
                      <a:srgbClr val="000000"/>
                    </a:solidFill>
                    <a:effectLst/>
                    <a:latin typeface="Calibri" panose="020F0502020204030204" pitchFamily="34" charset="0"/>
                    <a:ea typeface="Calibri" panose="020F0502020204030204" pitchFamily="34" charset="0"/>
                  </a:endParaRPr>
                </a:p>
              </p:txBody>
            </p:sp>
            <p:sp>
              <p:nvSpPr>
                <p:cNvPr id="172" name="Rectangle 338">
                  <a:extLst>
                    <a:ext uri="{FF2B5EF4-FFF2-40B4-BE49-F238E27FC236}">
                      <a16:creationId xmlns:a16="http://schemas.microsoft.com/office/drawing/2014/main" id="{0CA01B55-8AE3-4E0E-BB5C-5C569F8D6A9D}"/>
                    </a:ext>
                  </a:extLst>
                </p:cNvPr>
                <p:cNvSpPr/>
                <p:nvPr/>
              </p:nvSpPr>
              <p:spPr>
                <a:xfrm>
                  <a:off x="4937191" y="2833944"/>
                  <a:ext cx="658988" cy="158933"/>
                </a:xfrm>
                <a:prstGeom prst="rect">
                  <a:avLst/>
                </a:prstGeom>
                <a:ln>
                  <a:noFill/>
                </a:ln>
              </p:spPr>
              <p:txBody>
                <a:bodyPr vert="horz" lIns="0" tIns="0" rIns="0" bIns="0" rtlCol="0">
                  <a:noAutofit/>
                </a:bodyPr>
                <a:lstStyle/>
                <a:p>
                  <a:pPr marL="6350" indent="-6350">
                    <a:lnSpc>
                      <a:spcPct val="107000"/>
                    </a:lnSpc>
                    <a:spcAft>
                      <a:spcPts val="800"/>
                    </a:spcAft>
                  </a:pPr>
                  <a:r>
                    <a:rPr lang="en-US" sz="1000" b="1" kern="100">
                      <a:solidFill>
                        <a:srgbClr val="000000"/>
                      </a:solidFill>
                      <a:effectLst/>
                      <a:latin typeface="Arial" panose="020B0604020202020204" pitchFamily="34" charset="0"/>
                      <a:ea typeface="Arial" panose="020B0604020202020204" pitchFamily="34" charset="0"/>
                    </a:rPr>
                    <a:t>Fagaras</a:t>
                  </a:r>
                  <a:endParaRPr lang="zh-CN" sz="2050" kern="100">
                    <a:solidFill>
                      <a:srgbClr val="000000"/>
                    </a:solidFill>
                    <a:effectLst/>
                    <a:latin typeface="Calibri" panose="020F0502020204030204" pitchFamily="34" charset="0"/>
                    <a:ea typeface="Calibri" panose="020F0502020204030204" pitchFamily="34" charset="0"/>
                  </a:endParaRPr>
                </a:p>
              </p:txBody>
            </p:sp>
            <p:sp>
              <p:nvSpPr>
                <p:cNvPr id="173" name="Rectangle 339">
                  <a:extLst>
                    <a:ext uri="{FF2B5EF4-FFF2-40B4-BE49-F238E27FC236}">
                      <a16:creationId xmlns:a16="http://schemas.microsoft.com/office/drawing/2014/main" id="{8B6E291F-A5F4-435B-B85B-872F3E35F802}"/>
                    </a:ext>
                  </a:extLst>
                </p:cNvPr>
                <p:cNvSpPr/>
                <p:nvPr/>
              </p:nvSpPr>
              <p:spPr>
                <a:xfrm>
                  <a:off x="5116209" y="3865139"/>
                  <a:ext cx="515677" cy="158932"/>
                </a:xfrm>
                <a:prstGeom prst="rect">
                  <a:avLst/>
                </a:prstGeom>
                <a:ln>
                  <a:noFill/>
                </a:ln>
              </p:spPr>
              <p:txBody>
                <a:bodyPr vert="horz" lIns="0" tIns="0" rIns="0" bIns="0" rtlCol="0">
                  <a:noAutofit/>
                </a:bodyPr>
                <a:lstStyle/>
                <a:p>
                  <a:pPr marL="6350" indent="-6350">
                    <a:lnSpc>
                      <a:spcPct val="107000"/>
                    </a:lnSpc>
                    <a:spcAft>
                      <a:spcPts val="800"/>
                    </a:spcAft>
                  </a:pPr>
                  <a:r>
                    <a:rPr lang="en-US" sz="1000" b="1" kern="100">
                      <a:solidFill>
                        <a:srgbClr val="000000"/>
                      </a:solidFill>
                      <a:effectLst/>
                      <a:latin typeface="Arial" panose="020B0604020202020204" pitchFamily="34" charset="0"/>
                      <a:ea typeface="Arial" panose="020B0604020202020204" pitchFamily="34" charset="0"/>
                    </a:rPr>
                    <a:t>Pitesti</a:t>
                  </a:r>
                  <a:endParaRPr lang="zh-CN" sz="2050" kern="100">
                    <a:solidFill>
                      <a:srgbClr val="000000"/>
                    </a:solidFill>
                    <a:effectLst/>
                    <a:latin typeface="Calibri" panose="020F0502020204030204" pitchFamily="34" charset="0"/>
                    <a:ea typeface="Calibri" panose="020F0502020204030204" pitchFamily="34" charset="0"/>
                  </a:endParaRPr>
                </a:p>
              </p:txBody>
            </p:sp>
            <p:sp>
              <p:nvSpPr>
                <p:cNvPr id="174" name="Rectangle 340">
                  <a:extLst>
                    <a:ext uri="{FF2B5EF4-FFF2-40B4-BE49-F238E27FC236}">
                      <a16:creationId xmlns:a16="http://schemas.microsoft.com/office/drawing/2014/main" id="{1C48C643-2552-44B9-AAB4-B6F5489D3372}"/>
                    </a:ext>
                  </a:extLst>
                </p:cNvPr>
                <p:cNvSpPr/>
                <p:nvPr/>
              </p:nvSpPr>
              <p:spPr>
                <a:xfrm>
                  <a:off x="7723117" y="3114242"/>
                  <a:ext cx="506226" cy="158932"/>
                </a:xfrm>
                <a:prstGeom prst="rect">
                  <a:avLst/>
                </a:prstGeom>
                <a:ln>
                  <a:noFill/>
                </a:ln>
              </p:spPr>
              <p:txBody>
                <a:bodyPr vert="horz" lIns="0" tIns="0" rIns="0" bIns="0" rtlCol="0">
                  <a:noAutofit/>
                </a:bodyPr>
                <a:lstStyle/>
                <a:p>
                  <a:pPr marL="6350" indent="-6350">
                    <a:lnSpc>
                      <a:spcPct val="107000"/>
                    </a:lnSpc>
                    <a:spcAft>
                      <a:spcPts val="800"/>
                    </a:spcAft>
                  </a:pPr>
                  <a:r>
                    <a:rPr lang="en-US" sz="1000" b="1" kern="100">
                      <a:solidFill>
                        <a:srgbClr val="000000"/>
                      </a:solidFill>
                      <a:effectLst/>
                      <a:latin typeface="Arial" panose="020B0604020202020204" pitchFamily="34" charset="0"/>
                      <a:ea typeface="Arial" panose="020B0604020202020204" pitchFamily="34" charset="0"/>
                    </a:rPr>
                    <a:t>Vaslui</a:t>
                  </a:r>
                  <a:endParaRPr lang="zh-CN" sz="2050" kern="100">
                    <a:solidFill>
                      <a:srgbClr val="000000"/>
                    </a:solidFill>
                    <a:effectLst/>
                    <a:latin typeface="Calibri" panose="020F0502020204030204" pitchFamily="34" charset="0"/>
                    <a:ea typeface="Calibri" panose="020F0502020204030204" pitchFamily="34" charset="0"/>
                  </a:endParaRPr>
                </a:p>
              </p:txBody>
            </p:sp>
            <p:sp>
              <p:nvSpPr>
                <p:cNvPr id="175" name="Rectangle 341">
                  <a:extLst>
                    <a:ext uri="{FF2B5EF4-FFF2-40B4-BE49-F238E27FC236}">
                      <a16:creationId xmlns:a16="http://schemas.microsoft.com/office/drawing/2014/main" id="{9A488062-6A11-4EB3-977E-07F28684B147}"/>
                    </a:ext>
                  </a:extLst>
                </p:cNvPr>
                <p:cNvSpPr/>
                <p:nvPr/>
              </p:nvSpPr>
              <p:spPr>
                <a:xfrm>
                  <a:off x="7299791" y="2347759"/>
                  <a:ext cx="286621" cy="158933"/>
                </a:xfrm>
                <a:prstGeom prst="rect">
                  <a:avLst/>
                </a:prstGeom>
                <a:ln>
                  <a:noFill/>
                </a:ln>
              </p:spPr>
              <p:txBody>
                <a:bodyPr vert="horz" lIns="0" tIns="0" rIns="0" bIns="0" rtlCol="0">
                  <a:noAutofit/>
                </a:bodyPr>
                <a:lstStyle/>
                <a:p>
                  <a:pPr marL="6350" indent="-6350">
                    <a:lnSpc>
                      <a:spcPct val="107000"/>
                    </a:lnSpc>
                    <a:spcAft>
                      <a:spcPts val="800"/>
                    </a:spcAft>
                  </a:pPr>
                  <a:r>
                    <a:rPr lang="en-US" sz="1000" b="1" kern="100">
                      <a:solidFill>
                        <a:srgbClr val="000000"/>
                      </a:solidFill>
                      <a:effectLst/>
                      <a:latin typeface="Arial" panose="020B0604020202020204" pitchFamily="34" charset="0"/>
                      <a:ea typeface="Arial" panose="020B0604020202020204" pitchFamily="34" charset="0"/>
                    </a:rPr>
                    <a:t>Iasi</a:t>
                  </a:r>
                  <a:endParaRPr lang="zh-CN" sz="2050" kern="100">
                    <a:solidFill>
                      <a:srgbClr val="000000"/>
                    </a:solidFill>
                    <a:effectLst/>
                    <a:latin typeface="Calibri" panose="020F0502020204030204" pitchFamily="34" charset="0"/>
                    <a:ea typeface="Calibri" panose="020F0502020204030204" pitchFamily="34" charset="0"/>
                  </a:endParaRPr>
                </a:p>
              </p:txBody>
            </p:sp>
            <p:sp>
              <p:nvSpPr>
                <p:cNvPr id="176" name="Rectangle 342">
                  <a:extLst>
                    <a:ext uri="{FF2B5EF4-FFF2-40B4-BE49-F238E27FC236}">
                      <a16:creationId xmlns:a16="http://schemas.microsoft.com/office/drawing/2014/main" id="{F0C3EAB5-1533-412C-BE50-AE8682132233}"/>
                    </a:ext>
                  </a:extLst>
                </p:cNvPr>
                <p:cNvSpPr/>
                <p:nvPr/>
              </p:nvSpPr>
              <p:spPr>
                <a:xfrm>
                  <a:off x="4267893" y="3400221"/>
                  <a:ext cx="1222436" cy="158933"/>
                </a:xfrm>
                <a:prstGeom prst="rect">
                  <a:avLst/>
                </a:prstGeom>
                <a:ln>
                  <a:noFill/>
                </a:ln>
              </p:spPr>
              <p:txBody>
                <a:bodyPr vert="horz" lIns="0" tIns="0" rIns="0" bIns="0" rtlCol="0">
                  <a:noAutofit/>
                </a:bodyPr>
                <a:lstStyle/>
                <a:p>
                  <a:pPr marL="6350" indent="-6350">
                    <a:lnSpc>
                      <a:spcPct val="107000"/>
                    </a:lnSpc>
                    <a:spcAft>
                      <a:spcPts val="800"/>
                    </a:spcAft>
                  </a:pPr>
                  <a:r>
                    <a:rPr lang="en-US" sz="1000" b="1" kern="100">
                      <a:solidFill>
                        <a:srgbClr val="000000"/>
                      </a:solidFill>
                      <a:effectLst/>
                      <a:latin typeface="Arial" panose="020B0604020202020204" pitchFamily="34" charset="0"/>
                      <a:ea typeface="Arial" panose="020B0604020202020204" pitchFamily="34" charset="0"/>
                    </a:rPr>
                    <a:t>Rimnicu Vilcea</a:t>
                  </a:r>
                  <a:endParaRPr lang="zh-CN" sz="2050" kern="100">
                    <a:solidFill>
                      <a:srgbClr val="000000"/>
                    </a:solidFill>
                    <a:effectLst/>
                    <a:latin typeface="Calibri" panose="020F0502020204030204" pitchFamily="34" charset="0"/>
                    <a:ea typeface="Calibri" panose="020F0502020204030204" pitchFamily="34" charset="0"/>
                  </a:endParaRPr>
                </a:p>
              </p:txBody>
            </p:sp>
            <p:sp>
              <p:nvSpPr>
                <p:cNvPr id="177" name="Shape 343">
                  <a:extLst>
                    <a:ext uri="{FF2B5EF4-FFF2-40B4-BE49-F238E27FC236}">
                      <a16:creationId xmlns:a16="http://schemas.microsoft.com/office/drawing/2014/main" id="{4B3C0FCB-68CF-4DF6-845E-90AA2A3963AB}"/>
                    </a:ext>
                  </a:extLst>
                </p:cNvPr>
                <p:cNvSpPr/>
                <p:nvPr/>
              </p:nvSpPr>
              <p:spPr>
                <a:xfrm>
                  <a:off x="6350189" y="2044094"/>
                  <a:ext cx="806603" cy="348917"/>
                </a:xfrm>
                <a:custGeom>
                  <a:avLst/>
                  <a:gdLst/>
                  <a:ahLst/>
                  <a:cxnLst/>
                  <a:rect l="0" t="0" r="0" b="0"/>
                  <a:pathLst>
                    <a:path w="806652" h="348971">
                      <a:moveTo>
                        <a:pt x="806652" y="348971"/>
                      </a:moveTo>
                      <a:lnTo>
                        <a:pt x="0" y="0"/>
                      </a:lnTo>
                    </a:path>
                  </a:pathLst>
                </a:custGeom>
                <a:ln w="0" cap="flat">
                  <a:miter lim="127000"/>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178" name="Shape 344">
                  <a:extLst>
                    <a:ext uri="{FF2B5EF4-FFF2-40B4-BE49-F238E27FC236}">
                      <a16:creationId xmlns:a16="http://schemas.microsoft.com/office/drawing/2014/main" id="{DA10E673-F068-4D7A-821D-6E26A282A264}"/>
                    </a:ext>
                  </a:extLst>
                </p:cNvPr>
                <p:cNvSpPr/>
                <p:nvPr/>
              </p:nvSpPr>
              <p:spPr>
                <a:xfrm>
                  <a:off x="6979446" y="3205254"/>
                  <a:ext cx="634987" cy="1126849"/>
                </a:xfrm>
                <a:custGeom>
                  <a:avLst/>
                  <a:gdLst/>
                  <a:ahLst/>
                  <a:cxnLst/>
                  <a:rect l="0" t="0" r="0" b="0"/>
                  <a:pathLst>
                    <a:path w="635026" h="1127023">
                      <a:moveTo>
                        <a:pt x="0" y="1127023"/>
                      </a:moveTo>
                      <a:lnTo>
                        <a:pt x="635026" y="0"/>
                      </a:lnTo>
                    </a:path>
                  </a:pathLst>
                </a:custGeom>
                <a:ln w="0" cap="flat">
                  <a:miter lim="127000"/>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179" name="Shape 345">
                  <a:extLst>
                    <a:ext uri="{FF2B5EF4-FFF2-40B4-BE49-F238E27FC236}">
                      <a16:creationId xmlns:a16="http://schemas.microsoft.com/office/drawing/2014/main" id="{30A99495-1EE8-4FDA-B0D8-E4C61A8838D7}"/>
                    </a:ext>
                  </a:extLst>
                </p:cNvPr>
                <p:cNvSpPr/>
                <p:nvPr/>
              </p:nvSpPr>
              <p:spPr>
                <a:xfrm>
                  <a:off x="7156791" y="2427334"/>
                  <a:ext cx="457642" cy="703560"/>
                </a:xfrm>
                <a:custGeom>
                  <a:avLst/>
                  <a:gdLst/>
                  <a:ahLst/>
                  <a:cxnLst/>
                  <a:rect l="0" t="0" r="0" b="0"/>
                  <a:pathLst>
                    <a:path w="457670" h="703669">
                      <a:moveTo>
                        <a:pt x="457670" y="703669"/>
                      </a:moveTo>
                      <a:lnTo>
                        <a:pt x="0" y="0"/>
                      </a:lnTo>
                    </a:path>
                  </a:pathLst>
                </a:custGeom>
                <a:ln w="0" cap="flat">
                  <a:miter lim="127000"/>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180" name="Shape 346">
                  <a:extLst>
                    <a:ext uri="{FF2B5EF4-FFF2-40B4-BE49-F238E27FC236}">
                      <a16:creationId xmlns:a16="http://schemas.microsoft.com/office/drawing/2014/main" id="{97557E59-01E8-41DE-AC5E-E9FD13C75668}"/>
                    </a:ext>
                  </a:extLst>
                </p:cNvPr>
                <p:cNvSpPr/>
                <p:nvPr/>
              </p:nvSpPr>
              <p:spPr>
                <a:xfrm>
                  <a:off x="6979446" y="4366413"/>
                  <a:ext cx="932453" cy="1"/>
                </a:xfrm>
                <a:custGeom>
                  <a:avLst/>
                  <a:gdLst/>
                  <a:ahLst/>
                  <a:cxnLst/>
                  <a:rect l="0" t="0" r="0" b="0"/>
                  <a:pathLst>
                    <a:path w="932510" h="1">
                      <a:moveTo>
                        <a:pt x="0" y="0"/>
                      </a:moveTo>
                      <a:lnTo>
                        <a:pt x="932510" y="1"/>
                      </a:lnTo>
                    </a:path>
                  </a:pathLst>
                </a:custGeom>
                <a:ln w="0" cap="flat">
                  <a:miter lim="127000"/>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181" name="Shape 347">
                  <a:extLst>
                    <a:ext uri="{FF2B5EF4-FFF2-40B4-BE49-F238E27FC236}">
                      <a16:creationId xmlns:a16="http://schemas.microsoft.com/office/drawing/2014/main" id="{0729730C-1B56-46D6-A158-F0F26CF6BC3D}"/>
                    </a:ext>
                  </a:extLst>
                </p:cNvPr>
                <p:cNvSpPr/>
                <p:nvPr/>
              </p:nvSpPr>
              <p:spPr>
                <a:xfrm>
                  <a:off x="7894730" y="4326377"/>
                  <a:ext cx="360404" cy="703560"/>
                </a:xfrm>
                <a:custGeom>
                  <a:avLst/>
                  <a:gdLst/>
                  <a:ahLst/>
                  <a:cxnLst/>
                  <a:rect l="0" t="0" r="0" b="0"/>
                  <a:pathLst>
                    <a:path w="360426" h="703669">
                      <a:moveTo>
                        <a:pt x="0" y="0"/>
                      </a:moveTo>
                      <a:lnTo>
                        <a:pt x="360426" y="703669"/>
                      </a:lnTo>
                    </a:path>
                  </a:pathLst>
                </a:custGeom>
                <a:ln w="0" cap="flat">
                  <a:miter lim="127000"/>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182" name="Shape 348">
                  <a:extLst>
                    <a:ext uri="{FF2B5EF4-FFF2-40B4-BE49-F238E27FC236}">
                      <a16:creationId xmlns:a16="http://schemas.microsoft.com/office/drawing/2014/main" id="{1FC9FFC4-9EAA-4E92-A26C-8159C31EBBDA}"/>
                    </a:ext>
                  </a:extLst>
                </p:cNvPr>
                <p:cNvSpPr/>
                <p:nvPr/>
              </p:nvSpPr>
              <p:spPr>
                <a:xfrm>
                  <a:off x="6275820" y="4366413"/>
                  <a:ext cx="669300" cy="245961"/>
                </a:xfrm>
                <a:custGeom>
                  <a:avLst/>
                  <a:gdLst/>
                  <a:ahLst/>
                  <a:cxnLst/>
                  <a:rect l="0" t="0" r="0" b="0"/>
                  <a:pathLst>
                    <a:path w="669341" h="245999">
                      <a:moveTo>
                        <a:pt x="0" y="245999"/>
                      </a:moveTo>
                      <a:lnTo>
                        <a:pt x="669341" y="0"/>
                      </a:lnTo>
                    </a:path>
                  </a:pathLst>
                </a:custGeom>
                <a:ln w="0" cap="flat">
                  <a:miter lim="127000"/>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183" name="Rectangle 349">
                  <a:extLst>
                    <a:ext uri="{FF2B5EF4-FFF2-40B4-BE49-F238E27FC236}">
                      <a16:creationId xmlns:a16="http://schemas.microsoft.com/office/drawing/2014/main" id="{014B9E1A-F555-4918-A690-0510E10220BF}"/>
                    </a:ext>
                  </a:extLst>
                </p:cNvPr>
                <p:cNvSpPr/>
                <p:nvPr/>
              </p:nvSpPr>
              <p:spPr>
                <a:xfrm>
                  <a:off x="6281535" y="4730646"/>
                  <a:ext cx="840274" cy="158933"/>
                </a:xfrm>
                <a:prstGeom prst="rect">
                  <a:avLst/>
                </a:prstGeom>
                <a:ln>
                  <a:noFill/>
                </a:ln>
              </p:spPr>
              <p:txBody>
                <a:bodyPr vert="horz" lIns="0" tIns="0" rIns="0" bIns="0" rtlCol="0">
                  <a:noAutofit/>
                </a:bodyPr>
                <a:lstStyle/>
                <a:p>
                  <a:pPr marL="6350" indent="-6350">
                    <a:lnSpc>
                      <a:spcPct val="107000"/>
                    </a:lnSpc>
                    <a:spcAft>
                      <a:spcPts val="800"/>
                    </a:spcAft>
                  </a:pPr>
                  <a:r>
                    <a:rPr lang="en-US" sz="1000" b="1" kern="100">
                      <a:solidFill>
                        <a:srgbClr val="000000"/>
                      </a:solidFill>
                      <a:effectLst/>
                      <a:latin typeface="Arial" panose="020B0604020202020204" pitchFamily="34" charset="0"/>
                      <a:ea typeface="Arial" panose="020B0604020202020204" pitchFamily="34" charset="0"/>
                    </a:rPr>
                    <a:t>Bucharest</a:t>
                  </a:r>
                  <a:endParaRPr lang="zh-CN" sz="2050" kern="100">
                    <a:solidFill>
                      <a:srgbClr val="000000"/>
                    </a:solidFill>
                    <a:effectLst/>
                    <a:latin typeface="Calibri" panose="020F0502020204030204" pitchFamily="34" charset="0"/>
                    <a:ea typeface="Calibri" panose="020F0502020204030204" pitchFamily="34" charset="0"/>
                  </a:endParaRPr>
                </a:p>
              </p:txBody>
            </p:sp>
            <p:sp>
              <p:nvSpPr>
                <p:cNvPr id="184" name="Shape 350">
                  <a:extLst>
                    <a:ext uri="{FF2B5EF4-FFF2-40B4-BE49-F238E27FC236}">
                      <a16:creationId xmlns:a16="http://schemas.microsoft.com/office/drawing/2014/main" id="{8E8DC72F-D019-4101-8DC5-2C8C99E8246D}"/>
                    </a:ext>
                  </a:extLst>
                </p:cNvPr>
                <p:cNvSpPr/>
                <p:nvPr/>
              </p:nvSpPr>
              <p:spPr>
                <a:xfrm>
                  <a:off x="5926871" y="4646697"/>
                  <a:ext cx="348950" cy="703559"/>
                </a:xfrm>
                <a:custGeom>
                  <a:avLst/>
                  <a:gdLst/>
                  <a:ahLst/>
                  <a:cxnLst/>
                  <a:rect l="0" t="0" r="0" b="0"/>
                  <a:pathLst>
                    <a:path w="348971" h="703668">
                      <a:moveTo>
                        <a:pt x="348971" y="0"/>
                      </a:moveTo>
                      <a:lnTo>
                        <a:pt x="0" y="703668"/>
                      </a:lnTo>
                    </a:path>
                  </a:pathLst>
                </a:custGeom>
                <a:ln w="0" cap="flat">
                  <a:miter lim="127000"/>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185" name="Shape 351">
                  <a:extLst>
                    <a:ext uri="{FF2B5EF4-FFF2-40B4-BE49-F238E27FC236}">
                      <a16:creationId xmlns:a16="http://schemas.microsoft.com/office/drawing/2014/main" id="{60F4442E-7F9D-4AFA-B1D9-5CB1EDD364F8}"/>
                    </a:ext>
                  </a:extLst>
                </p:cNvPr>
                <p:cNvSpPr/>
                <p:nvPr/>
              </p:nvSpPr>
              <p:spPr>
                <a:xfrm>
                  <a:off x="5291885" y="4114737"/>
                  <a:ext cx="949610" cy="497637"/>
                </a:xfrm>
                <a:custGeom>
                  <a:avLst/>
                  <a:gdLst/>
                  <a:ahLst/>
                  <a:cxnLst/>
                  <a:rect l="0" t="0" r="0" b="0"/>
                  <a:pathLst>
                    <a:path w="949668" h="497714">
                      <a:moveTo>
                        <a:pt x="0" y="0"/>
                      </a:moveTo>
                      <a:lnTo>
                        <a:pt x="949668" y="497714"/>
                      </a:lnTo>
                    </a:path>
                  </a:pathLst>
                </a:custGeom>
                <a:ln w="0" cap="flat">
                  <a:miter lim="127000"/>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186" name="Shape 352">
                  <a:extLst>
                    <a:ext uri="{FF2B5EF4-FFF2-40B4-BE49-F238E27FC236}">
                      <a16:creationId xmlns:a16="http://schemas.microsoft.com/office/drawing/2014/main" id="{9740DB3E-167A-4780-B66B-A05EE8394CF2}"/>
                    </a:ext>
                  </a:extLst>
                </p:cNvPr>
                <p:cNvSpPr/>
                <p:nvPr/>
              </p:nvSpPr>
              <p:spPr>
                <a:xfrm>
                  <a:off x="4450967" y="4154774"/>
                  <a:ext cx="806592" cy="983844"/>
                </a:xfrm>
                <a:custGeom>
                  <a:avLst/>
                  <a:gdLst/>
                  <a:ahLst/>
                  <a:cxnLst/>
                  <a:rect l="0" t="0" r="0" b="0"/>
                  <a:pathLst>
                    <a:path w="806641" h="983996">
                      <a:moveTo>
                        <a:pt x="0" y="983996"/>
                      </a:moveTo>
                      <a:lnTo>
                        <a:pt x="806641" y="0"/>
                      </a:lnTo>
                    </a:path>
                  </a:pathLst>
                </a:custGeom>
                <a:ln w="0" cap="flat">
                  <a:miter lim="127000"/>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187" name="Shape 353">
                  <a:extLst>
                    <a:ext uri="{FF2B5EF4-FFF2-40B4-BE49-F238E27FC236}">
                      <a16:creationId xmlns:a16="http://schemas.microsoft.com/office/drawing/2014/main" id="{6213BC08-2B78-49F7-A790-0ED2AB28BEED}"/>
                    </a:ext>
                  </a:extLst>
                </p:cNvPr>
                <p:cNvSpPr/>
                <p:nvPr/>
              </p:nvSpPr>
              <p:spPr>
                <a:xfrm>
                  <a:off x="4199270" y="3622815"/>
                  <a:ext cx="1023976" cy="491923"/>
                </a:xfrm>
                <a:custGeom>
                  <a:avLst/>
                  <a:gdLst/>
                  <a:ahLst/>
                  <a:cxnLst/>
                  <a:rect l="0" t="0" r="0" b="0"/>
                  <a:pathLst>
                    <a:path w="1024039" h="491999">
                      <a:moveTo>
                        <a:pt x="0" y="0"/>
                      </a:moveTo>
                      <a:lnTo>
                        <a:pt x="1024039" y="491999"/>
                      </a:lnTo>
                    </a:path>
                  </a:pathLst>
                </a:custGeom>
                <a:ln w="0" cap="flat">
                  <a:miter lim="127000"/>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188" name="Shape 354">
                  <a:extLst>
                    <a:ext uri="{FF2B5EF4-FFF2-40B4-BE49-F238E27FC236}">
                      <a16:creationId xmlns:a16="http://schemas.microsoft.com/office/drawing/2014/main" id="{709A8CF0-0AAD-470D-B8DE-83140D024B7B}"/>
                    </a:ext>
                  </a:extLst>
                </p:cNvPr>
                <p:cNvSpPr/>
                <p:nvPr/>
              </p:nvSpPr>
              <p:spPr>
                <a:xfrm>
                  <a:off x="3890361" y="3027937"/>
                  <a:ext cx="1189866" cy="68633"/>
                </a:xfrm>
                <a:custGeom>
                  <a:avLst/>
                  <a:gdLst/>
                  <a:ahLst/>
                  <a:cxnLst/>
                  <a:rect l="0" t="0" r="0" b="0"/>
                  <a:pathLst>
                    <a:path w="1189939" h="68644">
                      <a:moveTo>
                        <a:pt x="0" y="0"/>
                      </a:moveTo>
                      <a:lnTo>
                        <a:pt x="1189939" y="68644"/>
                      </a:lnTo>
                    </a:path>
                  </a:pathLst>
                </a:custGeom>
                <a:ln w="0" cap="flat">
                  <a:miter lim="127000"/>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189" name="Shape 355">
                  <a:extLst>
                    <a:ext uri="{FF2B5EF4-FFF2-40B4-BE49-F238E27FC236}">
                      <a16:creationId xmlns:a16="http://schemas.microsoft.com/office/drawing/2014/main" id="{26C5CD48-858D-4E24-9BFC-B6F1839E1392}"/>
                    </a:ext>
                  </a:extLst>
                </p:cNvPr>
                <p:cNvSpPr/>
                <p:nvPr/>
              </p:nvSpPr>
              <p:spPr>
                <a:xfrm>
                  <a:off x="4204984" y="3657138"/>
                  <a:ext cx="205942" cy="1447157"/>
                </a:xfrm>
                <a:custGeom>
                  <a:avLst/>
                  <a:gdLst/>
                  <a:ahLst/>
                  <a:cxnLst/>
                  <a:rect l="0" t="0" r="0" b="0"/>
                  <a:pathLst>
                    <a:path w="205955" h="1447381">
                      <a:moveTo>
                        <a:pt x="205955" y="1447381"/>
                      </a:moveTo>
                      <a:lnTo>
                        <a:pt x="0" y="0"/>
                      </a:lnTo>
                    </a:path>
                  </a:pathLst>
                </a:custGeom>
                <a:ln w="0" cap="flat">
                  <a:miter lim="127000"/>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190" name="Shape 356">
                  <a:extLst>
                    <a:ext uri="{FF2B5EF4-FFF2-40B4-BE49-F238E27FC236}">
                      <a16:creationId xmlns:a16="http://schemas.microsoft.com/office/drawing/2014/main" id="{37CCBB9A-0B95-4610-94A4-715D44083C48}"/>
                    </a:ext>
                  </a:extLst>
                </p:cNvPr>
                <p:cNvSpPr/>
                <p:nvPr/>
              </p:nvSpPr>
              <p:spPr>
                <a:xfrm>
                  <a:off x="3358351" y="4995612"/>
                  <a:ext cx="1052575" cy="108683"/>
                </a:xfrm>
                <a:custGeom>
                  <a:avLst/>
                  <a:gdLst/>
                  <a:ahLst/>
                  <a:cxnLst/>
                  <a:rect l="0" t="0" r="0" b="0"/>
                  <a:pathLst>
                    <a:path w="1052640" h="108700">
                      <a:moveTo>
                        <a:pt x="0" y="0"/>
                      </a:moveTo>
                      <a:lnTo>
                        <a:pt x="1052640" y="108700"/>
                      </a:lnTo>
                    </a:path>
                  </a:pathLst>
                </a:custGeom>
                <a:ln w="0" cap="flat">
                  <a:miter lim="127000"/>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191" name="Shape 357">
                  <a:extLst>
                    <a:ext uri="{FF2B5EF4-FFF2-40B4-BE49-F238E27FC236}">
                      <a16:creationId xmlns:a16="http://schemas.microsoft.com/office/drawing/2014/main" id="{A25FCBF1-927A-4895-BEC5-370D0B24D087}"/>
                    </a:ext>
                  </a:extLst>
                </p:cNvPr>
                <p:cNvSpPr/>
                <p:nvPr/>
              </p:nvSpPr>
              <p:spPr>
                <a:xfrm>
                  <a:off x="3324026" y="4503703"/>
                  <a:ext cx="34326" cy="457599"/>
                </a:xfrm>
                <a:custGeom>
                  <a:avLst/>
                  <a:gdLst/>
                  <a:ahLst/>
                  <a:cxnLst/>
                  <a:rect l="0" t="0" r="0" b="0"/>
                  <a:pathLst>
                    <a:path w="34328" h="457670">
                      <a:moveTo>
                        <a:pt x="34328" y="0"/>
                      </a:moveTo>
                      <a:lnTo>
                        <a:pt x="0" y="457670"/>
                      </a:lnTo>
                    </a:path>
                  </a:pathLst>
                </a:custGeom>
                <a:ln w="0" cap="flat">
                  <a:miter lim="127000"/>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192" name="Shape 358">
                  <a:extLst>
                    <a:ext uri="{FF2B5EF4-FFF2-40B4-BE49-F238E27FC236}">
                      <a16:creationId xmlns:a16="http://schemas.microsoft.com/office/drawing/2014/main" id="{8AE11EE0-8A20-4F88-BE62-B7E9FD2DF1C8}"/>
                    </a:ext>
                  </a:extLst>
                </p:cNvPr>
                <p:cNvSpPr/>
                <p:nvPr/>
              </p:nvSpPr>
              <p:spPr>
                <a:xfrm>
                  <a:off x="3873193" y="3027937"/>
                  <a:ext cx="291751" cy="526232"/>
                </a:xfrm>
                <a:custGeom>
                  <a:avLst/>
                  <a:gdLst/>
                  <a:ahLst/>
                  <a:cxnLst/>
                  <a:rect l="0" t="0" r="0" b="0"/>
                  <a:pathLst>
                    <a:path w="291769" h="526313">
                      <a:moveTo>
                        <a:pt x="291769" y="526313"/>
                      </a:moveTo>
                      <a:lnTo>
                        <a:pt x="0" y="0"/>
                      </a:lnTo>
                    </a:path>
                  </a:pathLst>
                </a:custGeom>
                <a:ln w="0" cap="flat">
                  <a:miter lim="127000"/>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193" name="Shape 359">
                  <a:extLst>
                    <a:ext uri="{FF2B5EF4-FFF2-40B4-BE49-F238E27FC236}">
                      <a16:creationId xmlns:a16="http://schemas.microsoft.com/office/drawing/2014/main" id="{AC89786B-A004-4C53-8A95-4FAE84E822CB}"/>
                    </a:ext>
                  </a:extLst>
                </p:cNvPr>
                <p:cNvSpPr/>
                <p:nvPr/>
              </p:nvSpPr>
              <p:spPr>
                <a:xfrm>
                  <a:off x="2443056" y="2570337"/>
                  <a:ext cx="1407252" cy="423278"/>
                </a:xfrm>
                <a:custGeom>
                  <a:avLst/>
                  <a:gdLst/>
                  <a:ahLst/>
                  <a:cxnLst/>
                  <a:rect l="0" t="0" r="0" b="0"/>
                  <a:pathLst>
                    <a:path w="1407338" h="423343">
                      <a:moveTo>
                        <a:pt x="0" y="0"/>
                      </a:moveTo>
                      <a:lnTo>
                        <a:pt x="1407338" y="423343"/>
                      </a:lnTo>
                    </a:path>
                  </a:pathLst>
                </a:custGeom>
                <a:ln w="0" cap="flat">
                  <a:miter lim="127000"/>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194" name="Shape 360">
                  <a:extLst>
                    <a:ext uri="{FF2B5EF4-FFF2-40B4-BE49-F238E27FC236}">
                      <a16:creationId xmlns:a16="http://schemas.microsoft.com/office/drawing/2014/main" id="{987DEC87-5E29-4BBD-B508-A7F40FD694C2}"/>
                    </a:ext>
                  </a:extLst>
                </p:cNvPr>
                <p:cNvSpPr/>
                <p:nvPr/>
              </p:nvSpPr>
              <p:spPr>
                <a:xfrm>
                  <a:off x="2935025" y="1620816"/>
                  <a:ext cx="915283" cy="1372798"/>
                </a:xfrm>
                <a:custGeom>
                  <a:avLst/>
                  <a:gdLst/>
                  <a:ahLst/>
                  <a:cxnLst/>
                  <a:rect l="0" t="0" r="0" b="0"/>
                  <a:pathLst>
                    <a:path w="915339" h="1373010">
                      <a:moveTo>
                        <a:pt x="915339" y="1373010"/>
                      </a:moveTo>
                      <a:lnTo>
                        <a:pt x="0" y="0"/>
                      </a:lnTo>
                    </a:path>
                  </a:pathLst>
                </a:custGeom>
                <a:ln w="0" cap="flat">
                  <a:miter lim="127000"/>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195" name="Shape 361">
                  <a:extLst>
                    <a:ext uri="{FF2B5EF4-FFF2-40B4-BE49-F238E27FC236}">
                      <a16:creationId xmlns:a16="http://schemas.microsoft.com/office/drawing/2014/main" id="{EDE6F77E-8D06-48E4-8351-1FC85C03162E}"/>
                    </a:ext>
                  </a:extLst>
                </p:cNvPr>
                <p:cNvSpPr/>
                <p:nvPr/>
              </p:nvSpPr>
              <p:spPr>
                <a:xfrm>
                  <a:off x="3324026" y="4011780"/>
                  <a:ext cx="34314" cy="457599"/>
                </a:xfrm>
                <a:custGeom>
                  <a:avLst/>
                  <a:gdLst/>
                  <a:ahLst/>
                  <a:cxnLst/>
                  <a:rect l="0" t="0" r="0" b="0"/>
                  <a:pathLst>
                    <a:path w="34316" h="457670">
                      <a:moveTo>
                        <a:pt x="0" y="0"/>
                      </a:moveTo>
                      <a:lnTo>
                        <a:pt x="34316" y="457670"/>
                      </a:lnTo>
                    </a:path>
                  </a:pathLst>
                </a:custGeom>
                <a:ln w="0" cap="flat">
                  <a:miter lim="127000"/>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196" name="Shape 362">
                  <a:extLst>
                    <a:ext uri="{FF2B5EF4-FFF2-40B4-BE49-F238E27FC236}">
                      <a16:creationId xmlns:a16="http://schemas.microsoft.com/office/drawing/2014/main" id="{85F354D1-8065-4C9E-A333-16C50DB5B5A4}"/>
                    </a:ext>
                  </a:extLst>
                </p:cNvPr>
                <p:cNvSpPr/>
                <p:nvPr/>
              </p:nvSpPr>
              <p:spPr>
                <a:xfrm>
                  <a:off x="2477381" y="3622814"/>
                  <a:ext cx="846644" cy="354644"/>
                </a:xfrm>
                <a:custGeom>
                  <a:avLst/>
                  <a:gdLst/>
                  <a:ahLst/>
                  <a:cxnLst/>
                  <a:rect l="0" t="0" r="0" b="0"/>
                  <a:pathLst>
                    <a:path w="846696" h="354699">
                      <a:moveTo>
                        <a:pt x="0" y="0"/>
                      </a:moveTo>
                      <a:lnTo>
                        <a:pt x="846696" y="354699"/>
                      </a:lnTo>
                    </a:path>
                  </a:pathLst>
                </a:custGeom>
                <a:ln w="0" cap="flat">
                  <a:miter lim="127000"/>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197" name="Shape 363">
                  <a:extLst>
                    <a:ext uri="{FF2B5EF4-FFF2-40B4-BE49-F238E27FC236}">
                      <a16:creationId xmlns:a16="http://schemas.microsoft.com/office/drawing/2014/main" id="{456A0E74-6C79-4B6F-B6EE-65539016FAA8}"/>
                    </a:ext>
                  </a:extLst>
                </p:cNvPr>
                <p:cNvSpPr/>
                <p:nvPr/>
              </p:nvSpPr>
              <p:spPr>
                <a:xfrm>
                  <a:off x="2408730" y="2604646"/>
                  <a:ext cx="34325" cy="983844"/>
                </a:xfrm>
                <a:custGeom>
                  <a:avLst/>
                  <a:gdLst/>
                  <a:ahLst/>
                  <a:cxnLst/>
                  <a:rect l="0" t="0" r="0" b="0"/>
                  <a:pathLst>
                    <a:path w="34327" h="983996">
                      <a:moveTo>
                        <a:pt x="0" y="0"/>
                      </a:moveTo>
                      <a:lnTo>
                        <a:pt x="34327" y="983996"/>
                      </a:lnTo>
                    </a:path>
                  </a:pathLst>
                </a:custGeom>
                <a:ln w="0" cap="flat">
                  <a:miter lim="127000"/>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198" name="Shape 364">
                  <a:extLst>
                    <a:ext uri="{FF2B5EF4-FFF2-40B4-BE49-F238E27FC236}">
                      <a16:creationId xmlns:a16="http://schemas.microsoft.com/office/drawing/2014/main" id="{230C759F-CD6C-4260-B5AF-BABAB37B3737}"/>
                    </a:ext>
                  </a:extLst>
                </p:cNvPr>
                <p:cNvSpPr/>
                <p:nvPr/>
              </p:nvSpPr>
              <p:spPr>
                <a:xfrm>
                  <a:off x="2408730" y="2078415"/>
                  <a:ext cx="211658" cy="491922"/>
                </a:xfrm>
                <a:custGeom>
                  <a:avLst/>
                  <a:gdLst/>
                  <a:ahLst/>
                  <a:cxnLst/>
                  <a:rect l="0" t="0" r="0" b="0"/>
                  <a:pathLst>
                    <a:path w="211671" h="491998">
                      <a:moveTo>
                        <a:pt x="211671" y="0"/>
                      </a:moveTo>
                      <a:lnTo>
                        <a:pt x="0" y="491998"/>
                      </a:lnTo>
                    </a:path>
                  </a:pathLst>
                </a:custGeom>
                <a:ln w="0" cap="flat">
                  <a:miter lim="127000"/>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199" name="Shape 365">
                  <a:extLst>
                    <a:ext uri="{FF2B5EF4-FFF2-40B4-BE49-F238E27FC236}">
                      <a16:creationId xmlns:a16="http://schemas.microsoft.com/office/drawing/2014/main" id="{DD64D34C-17C8-4E69-80AD-BBE3EE4DE30F}"/>
                    </a:ext>
                  </a:extLst>
                </p:cNvPr>
                <p:cNvSpPr/>
                <p:nvPr/>
              </p:nvSpPr>
              <p:spPr>
                <a:xfrm>
                  <a:off x="2620388" y="1586494"/>
                  <a:ext cx="280311" cy="491922"/>
                </a:xfrm>
                <a:custGeom>
                  <a:avLst/>
                  <a:gdLst/>
                  <a:ahLst/>
                  <a:cxnLst/>
                  <a:rect l="0" t="0" r="0" b="0"/>
                  <a:pathLst>
                    <a:path w="280328" h="491998">
                      <a:moveTo>
                        <a:pt x="280328" y="0"/>
                      </a:moveTo>
                      <a:lnTo>
                        <a:pt x="0" y="491998"/>
                      </a:lnTo>
                    </a:path>
                  </a:pathLst>
                </a:custGeom>
                <a:ln w="0" cap="flat">
                  <a:miter lim="127000"/>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200" name="Shape 26336">
                  <a:extLst>
                    <a:ext uri="{FF2B5EF4-FFF2-40B4-BE49-F238E27FC236}">
                      <a16:creationId xmlns:a16="http://schemas.microsoft.com/office/drawing/2014/main" id="{D6893225-BBBA-488F-94F2-A337F9E7F8B9}"/>
                    </a:ext>
                  </a:extLst>
                </p:cNvPr>
                <p:cNvSpPr/>
                <p:nvPr/>
              </p:nvSpPr>
              <p:spPr>
                <a:xfrm>
                  <a:off x="4373748" y="5069977"/>
                  <a:ext cx="105831" cy="105821"/>
                </a:xfrm>
                <a:custGeom>
                  <a:avLst/>
                  <a:gdLst/>
                  <a:ahLst/>
                  <a:cxnLst/>
                  <a:rect l="0" t="0" r="0" b="0"/>
                  <a:pathLst>
                    <a:path w="105837" h="105837">
                      <a:moveTo>
                        <a:pt x="0" y="0"/>
                      </a:moveTo>
                      <a:lnTo>
                        <a:pt x="105837" y="0"/>
                      </a:lnTo>
                      <a:lnTo>
                        <a:pt x="105837" y="105837"/>
                      </a:lnTo>
                      <a:lnTo>
                        <a:pt x="0" y="105837"/>
                      </a:lnTo>
                      <a:lnTo>
                        <a:pt x="0" y="0"/>
                      </a:lnTo>
                    </a:path>
                  </a:pathLst>
                </a:custGeom>
                <a:ln w="0" cap="flat">
                  <a:miter lim="127000"/>
                </a:ln>
              </p:spPr>
              <p:style>
                <a:lnRef idx="0">
                  <a:srgbClr val="000000">
                    <a:alpha val="0"/>
                  </a:srgbClr>
                </a:lnRef>
                <a:fillRef idx="1">
                  <a:srgbClr val="BFBFBF"/>
                </a:fillRef>
                <a:effectRef idx="0">
                  <a:scrgbClr r="0" g="0" b="0"/>
                </a:effectRef>
                <a:fontRef idx="none"/>
              </p:style>
              <p:txBody>
                <a:bodyPr/>
                <a:lstStyle/>
                <a:p>
                  <a:endParaRPr lang="zh-CN" altLang="en-US"/>
                </a:p>
              </p:txBody>
            </p:sp>
            <p:sp>
              <p:nvSpPr>
                <p:cNvPr id="201" name="Shape 367">
                  <a:extLst>
                    <a:ext uri="{FF2B5EF4-FFF2-40B4-BE49-F238E27FC236}">
                      <a16:creationId xmlns:a16="http://schemas.microsoft.com/office/drawing/2014/main" id="{769C946B-2FF4-4E33-8EB3-5CF371A22C0B}"/>
                    </a:ext>
                  </a:extLst>
                </p:cNvPr>
                <p:cNvSpPr/>
                <p:nvPr/>
              </p:nvSpPr>
              <p:spPr>
                <a:xfrm>
                  <a:off x="4373748" y="5069977"/>
                  <a:ext cx="105831" cy="105821"/>
                </a:xfrm>
                <a:custGeom>
                  <a:avLst/>
                  <a:gdLst/>
                  <a:ahLst/>
                  <a:cxnLst/>
                  <a:rect l="0" t="0" r="0" b="0"/>
                  <a:pathLst>
                    <a:path w="105837" h="105837">
                      <a:moveTo>
                        <a:pt x="105837" y="105837"/>
                      </a:moveTo>
                      <a:lnTo>
                        <a:pt x="105837" y="0"/>
                      </a:lnTo>
                      <a:lnTo>
                        <a:pt x="0" y="0"/>
                      </a:lnTo>
                      <a:lnTo>
                        <a:pt x="0" y="105837"/>
                      </a:lnTo>
                      <a:close/>
                    </a:path>
                  </a:pathLst>
                </a:custGeom>
                <a:ln w="0" cap="flat">
                  <a:miter lim="127000"/>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202" name="Shape 26337">
                  <a:extLst>
                    <a:ext uri="{FF2B5EF4-FFF2-40B4-BE49-F238E27FC236}">
                      <a16:creationId xmlns:a16="http://schemas.microsoft.com/office/drawing/2014/main" id="{D99F1DC2-532A-4292-84FE-B2CBBB81F581}"/>
                    </a:ext>
                  </a:extLst>
                </p:cNvPr>
                <p:cNvSpPr/>
                <p:nvPr/>
              </p:nvSpPr>
              <p:spPr>
                <a:xfrm>
                  <a:off x="4130635" y="3551305"/>
                  <a:ext cx="105831" cy="105820"/>
                </a:xfrm>
                <a:custGeom>
                  <a:avLst/>
                  <a:gdLst/>
                  <a:ahLst/>
                  <a:cxnLst/>
                  <a:rect l="0" t="0" r="0" b="0"/>
                  <a:pathLst>
                    <a:path w="105837" h="105836">
                      <a:moveTo>
                        <a:pt x="0" y="0"/>
                      </a:moveTo>
                      <a:lnTo>
                        <a:pt x="105837" y="0"/>
                      </a:lnTo>
                      <a:lnTo>
                        <a:pt x="105837" y="105836"/>
                      </a:lnTo>
                      <a:lnTo>
                        <a:pt x="0" y="105836"/>
                      </a:lnTo>
                      <a:lnTo>
                        <a:pt x="0" y="0"/>
                      </a:lnTo>
                    </a:path>
                  </a:pathLst>
                </a:custGeom>
                <a:ln w="0" cap="flat">
                  <a:miter lim="127000"/>
                </a:ln>
              </p:spPr>
              <p:style>
                <a:lnRef idx="0">
                  <a:srgbClr val="000000">
                    <a:alpha val="0"/>
                  </a:srgbClr>
                </a:lnRef>
                <a:fillRef idx="1">
                  <a:srgbClr val="BFBFBF"/>
                </a:fillRef>
                <a:effectRef idx="0">
                  <a:scrgbClr r="0" g="0" b="0"/>
                </a:effectRef>
                <a:fontRef idx="none"/>
              </p:style>
              <p:txBody>
                <a:bodyPr/>
                <a:lstStyle/>
                <a:p>
                  <a:endParaRPr lang="zh-CN" altLang="en-US"/>
                </a:p>
              </p:txBody>
            </p:sp>
            <p:sp>
              <p:nvSpPr>
                <p:cNvPr id="203" name="Shape 369">
                  <a:extLst>
                    <a:ext uri="{FF2B5EF4-FFF2-40B4-BE49-F238E27FC236}">
                      <a16:creationId xmlns:a16="http://schemas.microsoft.com/office/drawing/2014/main" id="{525BEEF2-4126-4376-B2A6-02544912E0E5}"/>
                    </a:ext>
                  </a:extLst>
                </p:cNvPr>
                <p:cNvSpPr/>
                <p:nvPr/>
              </p:nvSpPr>
              <p:spPr>
                <a:xfrm>
                  <a:off x="4130635" y="3551305"/>
                  <a:ext cx="105831" cy="105820"/>
                </a:xfrm>
                <a:custGeom>
                  <a:avLst/>
                  <a:gdLst/>
                  <a:ahLst/>
                  <a:cxnLst/>
                  <a:rect l="0" t="0" r="0" b="0"/>
                  <a:pathLst>
                    <a:path w="105837" h="105836">
                      <a:moveTo>
                        <a:pt x="105837" y="105836"/>
                      </a:moveTo>
                      <a:lnTo>
                        <a:pt x="105837" y="0"/>
                      </a:lnTo>
                      <a:lnTo>
                        <a:pt x="0" y="0"/>
                      </a:lnTo>
                      <a:lnTo>
                        <a:pt x="0" y="105836"/>
                      </a:lnTo>
                      <a:close/>
                    </a:path>
                  </a:pathLst>
                </a:custGeom>
                <a:ln w="0" cap="flat">
                  <a:miter lim="127000"/>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204" name="Shape 26338">
                  <a:extLst>
                    <a:ext uri="{FF2B5EF4-FFF2-40B4-BE49-F238E27FC236}">
                      <a16:creationId xmlns:a16="http://schemas.microsoft.com/office/drawing/2014/main" id="{67FD9C04-F3FE-4E7D-B38D-037FD99BAD57}"/>
                    </a:ext>
                  </a:extLst>
                </p:cNvPr>
                <p:cNvSpPr/>
                <p:nvPr/>
              </p:nvSpPr>
              <p:spPr>
                <a:xfrm>
                  <a:off x="5886823" y="5278772"/>
                  <a:ext cx="105831" cy="105820"/>
                </a:xfrm>
                <a:custGeom>
                  <a:avLst/>
                  <a:gdLst/>
                  <a:ahLst/>
                  <a:cxnLst/>
                  <a:rect l="0" t="0" r="0" b="0"/>
                  <a:pathLst>
                    <a:path w="105837" h="105836">
                      <a:moveTo>
                        <a:pt x="0" y="0"/>
                      </a:moveTo>
                      <a:lnTo>
                        <a:pt x="105837" y="0"/>
                      </a:lnTo>
                      <a:lnTo>
                        <a:pt x="105837" y="105836"/>
                      </a:lnTo>
                      <a:lnTo>
                        <a:pt x="0" y="105836"/>
                      </a:lnTo>
                      <a:lnTo>
                        <a:pt x="0" y="0"/>
                      </a:lnTo>
                    </a:path>
                  </a:pathLst>
                </a:custGeom>
                <a:ln w="0" cap="flat">
                  <a:miter lim="127000"/>
                </a:ln>
              </p:spPr>
              <p:style>
                <a:lnRef idx="0">
                  <a:srgbClr val="000000">
                    <a:alpha val="0"/>
                  </a:srgbClr>
                </a:lnRef>
                <a:fillRef idx="1">
                  <a:srgbClr val="BFBFBF"/>
                </a:fillRef>
                <a:effectRef idx="0">
                  <a:scrgbClr r="0" g="0" b="0"/>
                </a:effectRef>
                <a:fontRef idx="none"/>
              </p:style>
              <p:txBody>
                <a:bodyPr/>
                <a:lstStyle/>
                <a:p>
                  <a:endParaRPr lang="zh-CN" altLang="en-US"/>
                </a:p>
              </p:txBody>
            </p:sp>
            <p:sp>
              <p:nvSpPr>
                <p:cNvPr id="205" name="Shape 371">
                  <a:extLst>
                    <a:ext uri="{FF2B5EF4-FFF2-40B4-BE49-F238E27FC236}">
                      <a16:creationId xmlns:a16="http://schemas.microsoft.com/office/drawing/2014/main" id="{63E2AD5B-64F8-4B03-ABAB-B292F56753F8}"/>
                    </a:ext>
                  </a:extLst>
                </p:cNvPr>
                <p:cNvSpPr/>
                <p:nvPr/>
              </p:nvSpPr>
              <p:spPr>
                <a:xfrm>
                  <a:off x="5886823" y="5278772"/>
                  <a:ext cx="105831" cy="105820"/>
                </a:xfrm>
                <a:custGeom>
                  <a:avLst/>
                  <a:gdLst/>
                  <a:ahLst/>
                  <a:cxnLst/>
                  <a:rect l="0" t="0" r="0" b="0"/>
                  <a:pathLst>
                    <a:path w="105837" h="105836">
                      <a:moveTo>
                        <a:pt x="105837" y="105836"/>
                      </a:moveTo>
                      <a:lnTo>
                        <a:pt x="105837" y="0"/>
                      </a:lnTo>
                      <a:lnTo>
                        <a:pt x="0" y="0"/>
                      </a:lnTo>
                      <a:lnTo>
                        <a:pt x="0" y="105836"/>
                      </a:lnTo>
                      <a:close/>
                    </a:path>
                  </a:pathLst>
                </a:custGeom>
                <a:ln w="0" cap="flat">
                  <a:miter lim="127000"/>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206" name="Shape 26339">
                  <a:extLst>
                    <a:ext uri="{FF2B5EF4-FFF2-40B4-BE49-F238E27FC236}">
                      <a16:creationId xmlns:a16="http://schemas.microsoft.com/office/drawing/2014/main" id="{5C74CC76-97CF-4D1C-B335-F4BC6218DEA4}"/>
                    </a:ext>
                  </a:extLst>
                </p:cNvPr>
                <p:cNvSpPr/>
                <p:nvPr/>
              </p:nvSpPr>
              <p:spPr>
                <a:xfrm>
                  <a:off x="6910812" y="4294916"/>
                  <a:ext cx="105831" cy="105820"/>
                </a:xfrm>
                <a:custGeom>
                  <a:avLst/>
                  <a:gdLst/>
                  <a:ahLst/>
                  <a:cxnLst/>
                  <a:rect l="0" t="0" r="0" b="0"/>
                  <a:pathLst>
                    <a:path w="105837" h="105836">
                      <a:moveTo>
                        <a:pt x="0" y="0"/>
                      </a:moveTo>
                      <a:lnTo>
                        <a:pt x="105837" y="0"/>
                      </a:lnTo>
                      <a:lnTo>
                        <a:pt x="105837" y="105836"/>
                      </a:lnTo>
                      <a:lnTo>
                        <a:pt x="0" y="105836"/>
                      </a:lnTo>
                      <a:lnTo>
                        <a:pt x="0" y="0"/>
                      </a:lnTo>
                    </a:path>
                  </a:pathLst>
                </a:custGeom>
                <a:ln w="0" cap="flat">
                  <a:miter lim="127000"/>
                </a:ln>
              </p:spPr>
              <p:style>
                <a:lnRef idx="0">
                  <a:srgbClr val="000000">
                    <a:alpha val="0"/>
                  </a:srgbClr>
                </a:lnRef>
                <a:fillRef idx="1">
                  <a:srgbClr val="BFBFBF"/>
                </a:fillRef>
                <a:effectRef idx="0">
                  <a:scrgbClr r="0" g="0" b="0"/>
                </a:effectRef>
                <a:fontRef idx="none"/>
              </p:style>
              <p:txBody>
                <a:bodyPr/>
                <a:lstStyle/>
                <a:p>
                  <a:endParaRPr lang="zh-CN" altLang="en-US"/>
                </a:p>
              </p:txBody>
            </p:sp>
            <p:sp>
              <p:nvSpPr>
                <p:cNvPr id="207" name="Shape 373">
                  <a:extLst>
                    <a:ext uri="{FF2B5EF4-FFF2-40B4-BE49-F238E27FC236}">
                      <a16:creationId xmlns:a16="http://schemas.microsoft.com/office/drawing/2014/main" id="{1F9A55A0-A39B-4B53-ABA0-B0415D8841D3}"/>
                    </a:ext>
                  </a:extLst>
                </p:cNvPr>
                <p:cNvSpPr/>
                <p:nvPr/>
              </p:nvSpPr>
              <p:spPr>
                <a:xfrm>
                  <a:off x="6910812" y="4294916"/>
                  <a:ext cx="105831" cy="105820"/>
                </a:xfrm>
                <a:custGeom>
                  <a:avLst/>
                  <a:gdLst/>
                  <a:ahLst/>
                  <a:cxnLst/>
                  <a:rect l="0" t="0" r="0" b="0"/>
                  <a:pathLst>
                    <a:path w="105837" h="105836">
                      <a:moveTo>
                        <a:pt x="105837" y="105836"/>
                      </a:moveTo>
                      <a:lnTo>
                        <a:pt x="105837" y="0"/>
                      </a:lnTo>
                      <a:lnTo>
                        <a:pt x="0" y="0"/>
                      </a:lnTo>
                      <a:lnTo>
                        <a:pt x="0" y="105836"/>
                      </a:lnTo>
                      <a:close/>
                    </a:path>
                  </a:pathLst>
                </a:custGeom>
                <a:ln w="0" cap="flat">
                  <a:miter lim="127000"/>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208" name="Shape 374">
                  <a:extLst>
                    <a:ext uri="{FF2B5EF4-FFF2-40B4-BE49-F238E27FC236}">
                      <a16:creationId xmlns:a16="http://schemas.microsoft.com/office/drawing/2014/main" id="{7A1939C3-9EE4-49BF-9F2E-25D501BC4EB5}"/>
                    </a:ext>
                  </a:extLst>
                </p:cNvPr>
                <p:cNvSpPr/>
                <p:nvPr/>
              </p:nvSpPr>
              <p:spPr>
                <a:xfrm>
                  <a:off x="5220381" y="4083277"/>
                  <a:ext cx="105831" cy="105821"/>
                </a:xfrm>
                <a:custGeom>
                  <a:avLst/>
                  <a:gdLst/>
                  <a:ahLst/>
                  <a:cxnLst/>
                  <a:rect l="0" t="0" r="0" b="0"/>
                  <a:pathLst>
                    <a:path w="105837" h="105837">
                      <a:moveTo>
                        <a:pt x="0" y="0"/>
                      </a:moveTo>
                      <a:lnTo>
                        <a:pt x="105837" y="0"/>
                      </a:lnTo>
                      <a:lnTo>
                        <a:pt x="105837" y="105837"/>
                      </a:lnTo>
                      <a:lnTo>
                        <a:pt x="0" y="105836"/>
                      </a:lnTo>
                      <a:lnTo>
                        <a:pt x="0" y="0"/>
                      </a:lnTo>
                      <a:close/>
                    </a:path>
                  </a:pathLst>
                </a:custGeom>
                <a:ln w="0" cap="flat">
                  <a:miter lim="127000"/>
                </a:ln>
              </p:spPr>
              <p:style>
                <a:lnRef idx="0">
                  <a:srgbClr val="000000">
                    <a:alpha val="0"/>
                  </a:srgbClr>
                </a:lnRef>
                <a:fillRef idx="1">
                  <a:srgbClr val="BFBFBF"/>
                </a:fillRef>
                <a:effectRef idx="0">
                  <a:scrgbClr r="0" g="0" b="0"/>
                </a:effectRef>
                <a:fontRef idx="none"/>
              </p:style>
              <p:txBody>
                <a:bodyPr/>
                <a:lstStyle/>
                <a:p>
                  <a:endParaRPr lang="zh-CN" altLang="en-US"/>
                </a:p>
              </p:txBody>
            </p:sp>
            <p:sp>
              <p:nvSpPr>
                <p:cNvPr id="209" name="Shape 375">
                  <a:extLst>
                    <a:ext uri="{FF2B5EF4-FFF2-40B4-BE49-F238E27FC236}">
                      <a16:creationId xmlns:a16="http://schemas.microsoft.com/office/drawing/2014/main" id="{F86C6344-BBC5-413C-86A1-0DCCAF8F4150}"/>
                    </a:ext>
                  </a:extLst>
                </p:cNvPr>
                <p:cNvSpPr/>
                <p:nvPr/>
              </p:nvSpPr>
              <p:spPr>
                <a:xfrm>
                  <a:off x="5220381" y="4083277"/>
                  <a:ext cx="105831" cy="105821"/>
                </a:xfrm>
                <a:custGeom>
                  <a:avLst/>
                  <a:gdLst/>
                  <a:ahLst/>
                  <a:cxnLst/>
                  <a:rect l="0" t="0" r="0" b="0"/>
                  <a:pathLst>
                    <a:path w="105837" h="105837">
                      <a:moveTo>
                        <a:pt x="105837" y="105837"/>
                      </a:moveTo>
                      <a:lnTo>
                        <a:pt x="105837" y="0"/>
                      </a:lnTo>
                      <a:lnTo>
                        <a:pt x="0" y="0"/>
                      </a:lnTo>
                      <a:lnTo>
                        <a:pt x="0" y="105836"/>
                      </a:lnTo>
                      <a:close/>
                    </a:path>
                  </a:pathLst>
                </a:custGeom>
                <a:ln w="0" cap="flat">
                  <a:miter lim="127000"/>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210" name="Shape 26340">
                  <a:extLst>
                    <a:ext uri="{FF2B5EF4-FFF2-40B4-BE49-F238E27FC236}">
                      <a16:creationId xmlns:a16="http://schemas.microsoft.com/office/drawing/2014/main" id="{30145A97-2612-4D25-9713-7F3EE0CBF292}"/>
                    </a:ext>
                  </a:extLst>
                </p:cNvPr>
                <p:cNvSpPr/>
                <p:nvPr/>
              </p:nvSpPr>
              <p:spPr>
                <a:xfrm>
                  <a:off x="6275814" y="1975454"/>
                  <a:ext cx="105831" cy="105821"/>
                </a:xfrm>
                <a:custGeom>
                  <a:avLst/>
                  <a:gdLst/>
                  <a:ahLst/>
                  <a:cxnLst/>
                  <a:rect l="0" t="0" r="0" b="0"/>
                  <a:pathLst>
                    <a:path w="105837" h="105837">
                      <a:moveTo>
                        <a:pt x="0" y="0"/>
                      </a:moveTo>
                      <a:lnTo>
                        <a:pt x="105837" y="0"/>
                      </a:lnTo>
                      <a:lnTo>
                        <a:pt x="105837" y="105837"/>
                      </a:lnTo>
                      <a:lnTo>
                        <a:pt x="0" y="105837"/>
                      </a:lnTo>
                      <a:lnTo>
                        <a:pt x="0" y="0"/>
                      </a:lnTo>
                    </a:path>
                  </a:pathLst>
                </a:custGeom>
                <a:ln w="0" cap="flat">
                  <a:miter lim="127000"/>
                </a:ln>
              </p:spPr>
              <p:style>
                <a:lnRef idx="0">
                  <a:srgbClr val="000000">
                    <a:alpha val="0"/>
                  </a:srgbClr>
                </a:lnRef>
                <a:fillRef idx="1">
                  <a:srgbClr val="BFBFBF"/>
                </a:fillRef>
                <a:effectRef idx="0">
                  <a:scrgbClr r="0" g="0" b="0"/>
                </a:effectRef>
                <a:fontRef idx="none"/>
              </p:style>
              <p:txBody>
                <a:bodyPr/>
                <a:lstStyle/>
                <a:p>
                  <a:endParaRPr lang="zh-CN" altLang="en-US"/>
                </a:p>
              </p:txBody>
            </p:sp>
            <p:sp>
              <p:nvSpPr>
                <p:cNvPr id="211" name="Shape 377">
                  <a:extLst>
                    <a:ext uri="{FF2B5EF4-FFF2-40B4-BE49-F238E27FC236}">
                      <a16:creationId xmlns:a16="http://schemas.microsoft.com/office/drawing/2014/main" id="{542320F5-E847-40A7-87E8-45F5D496BCDE}"/>
                    </a:ext>
                  </a:extLst>
                </p:cNvPr>
                <p:cNvSpPr/>
                <p:nvPr/>
              </p:nvSpPr>
              <p:spPr>
                <a:xfrm>
                  <a:off x="6275814" y="1975454"/>
                  <a:ext cx="105831" cy="105821"/>
                </a:xfrm>
                <a:custGeom>
                  <a:avLst/>
                  <a:gdLst/>
                  <a:ahLst/>
                  <a:cxnLst/>
                  <a:rect l="0" t="0" r="0" b="0"/>
                  <a:pathLst>
                    <a:path w="105837" h="105837">
                      <a:moveTo>
                        <a:pt x="105837" y="105837"/>
                      </a:moveTo>
                      <a:lnTo>
                        <a:pt x="105837" y="0"/>
                      </a:lnTo>
                      <a:lnTo>
                        <a:pt x="0" y="0"/>
                      </a:lnTo>
                      <a:lnTo>
                        <a:pt x="0" y="105837"/>
                      </a:lnTo>
                      <a:close/>
                    </a:path>
                  </a:pathLst>
                </a:custGeom>
                <a:ln w="0" cap="flat">
                  <a:miter lim="127000"/>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212" name="Shape 378">
                  <a:extLst>
                    <a:ext uri="{FF2B5EF4-FFF2-40B4-BE49-F238E27FC236}">
                      <a16:creationId xmlns:a16="http://schemas.microsoft.com/office/drawing/2014/main" id="{BC00B278-30C7-4C46-B9DD-1CEFA919C1E0}"/>
                    </a:ext>
                  </a:extLst>
                </p:cNvPr>
                <p:cNvSpPr/>
                <p:nvPr/>
              </p:nvSpPr>
              <p:spPr>
                <a:xfrm>
                  <a:off x="5045895" y="3062253"/>
                  <a:ext cx="105831" cy="105821"/>
                </a:xfrm>
                <a:custGeom>
                  <a:avLst/>
                  <a:gdLst/>
                  <a:ahLst/>
                  <a:cxnLst/>
                  <a:rect l="0" t="0" r="0" b="0"/>
                  <a:pathLst>
                    <a:path w="105837" h="105837">
                      <a:moveTo>
                        <a:pt x="0" y="0"/>
                      </a:moveTo>
                      <a:lnTo>
                        <a:pt x="105837" y="0"/>
                      </a:lnTo>
                      <a:lnTo>
                        <a:pt x="105837" y="105837"/>
                      </a:lnTo>
                      <a:lnTo>
                        <a:pt x="0" y="105837"/>
                      </a:lnTo>
                      <a:lnTo>
                        <a:pt x="0" y="0"/>
                      </a:lnTo>
                      <a:close/>
                    </a:path>
                  </a:pathLst>
                </a:custGeom>
                <a:ln w="0" cap="flat">
                  <a:miter lim="127000"/>
                </a:ln>
              </p:spPr>
              <p:style>
                <a:lnRef idx="0">
                  <a:srgbClr val="000000">
                    <a:alpha val="0"/>
                  </a:srgbClr>
                </a:lnRef>
                <a:fillRef idx="1">
                  <a:srgbClr val="BFBFBF"/>
                </a:fillRef>
                <a:effectRef idx="0">
                  <a:scrgbClr r="0" g="0" b="0"/>
                </a:effectRef>
                <a:fontRef idx="none"/>
              </p:style>
              <p:txBody>
                <a:bodyPr/>
                <a:lstStyle/>
                <a:p>
                  <a:endParaRPr lang="zh-CN" altLang="en-US"/>
                </a:p>
              </p:txBody>
            </p:sp>
            <p:sp>
              <p:nvSpPr>
                <p:cNvPr id="213" name="Shape 379">
                  <a:extLst>
                    <a:ext uri="{FF2B5EF4-FFF2-40B4-BE49-F238E27FC236}">
                      <a16:creationId xmlns:a16="http://schemas.microsoft.com/office/drawing/2014/main" id="{56FE5820-A77F-410A-90BD-B635988996A1}"/>
                    </a:ext>
                  </a:extLst>
                </p:cNvPr>
                <p:cNvSpPr/>
                <p:nvPr/>
              </p:nvSpPr>
              <p:spPr>
                <a:xfrm>
                  <a:off x="5045895" y="3062253"/>
                  <a:ext cx="105831" cy="105821"/>
                </a:xfrm>
                <a:custGeom>
                  <a:avLst/>
                  <a:gdLst/>
                  <a:ahLst/>
                  <a:cxnLst/>
                  <a:rect l="0" t="0" r="0" b="0"/>
                  <a:pathLst>
                    <a:path w="105837" h="105837">
                      <a:moveTo>
                        <a:pt x="105837" y="105837"/>
                      </a:moveTo>
                      <a:lnTo>
                        <a:pt x="105837" y="0"/>
                      </a:lnTo>
                      <a:lnTo>
                        <a:pt x="0" y="0"/>
                      </a:lnTo>
                      <a:lnTo>
                        <a:pt x="0" y="105837"/>
                      </a:lnTo>
                      <a:close/>
                    </a:path>
                  </a:pathLst>
                </a:custGeom>
                <a:ln w="0" cap="flat">
                  <a:miter lim="127000"/>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214" name="Shape 380">
                  <a:extLst>
                    <a:ext uri="{FF2B5EF4-FFF2-40B4-BE49-F238E27FC236}">
                      <a16:creationId xmlns:a16="http://schemas.microsoft.com/office/drawing/2014/main" id="{F67026A3-92B6-474E-B55A-69EA2A8AF23E}"/>
                    </a:ext>
                  </a:extLst>
                </p:cNvPr>
                <p:cNvSpPr/>
                <p:nvPr/>
              </p:nvSpPr>
              <p:spPr>
                <a:xfrm>
                  <a:off x="3324019" y="4429335"/>
                  <a:ext cx="105830" cy="105821"/>
                </a:xfrm>
                <a:custGeom>
                  <a:avLst/>
                  <a:gdLst/>
                  <a:ahLst/>
                  <a:cxnLst/>
                  <a:rect l="0" t="0" r="0" b="0"/>
                  <a:pathLst>
                    <a:path w="105836" h="105837">
                      <a:moveTo>
                        <a:pt x="0" y="0"/>
                      </a:moveTo>
                      <a:lnTo>
                        <a:pt x="105836" y="0"/>
                      </a:lnTo>
                      <a:lnTo>
                        <a:pt x="105836" y="105837"/>
                      </a:lnTo>
                      <a:lnTo>
                        <a:pt x="0" y="105837"/>
                      </a:lnTo>
                      <a:lnTo>
                        <a:pt x="0" y="0"/>
                      </a:lnTo>
                      <a:close/>
                    </a:path>
                  </a:pathLst>
                </a:custGeom>
                <a:ln w="0" cap="flat">
                  <a:miter lim="127000"/>
                </a:ln>
              </p:spPr>
              <p:style>
                <a:lnRef idx="0">
                  <a:srgbClr val="000000">
                    <a:alpha val="0"/>
                  </a:srgbClr>
                </a:lnRef>
                <a:fillRef idx="1">
                  <a:srgbClr val="BFBFBF"/>
                </a:fillRef>
                <a:effectRef idx="0">
                  <a:scrgbClr r="0" g="0" b="0"/>
                </a:effectRef>
                <a:fontRef idx="none"/>
              </p:style>
              <p:txBody>
                <a:bodyPr/>
                <a:lstStyle/>
                <a:p>
                  <a:endParaRPr lang="zh-CN" altLang="en-US"/>
                </a:p>
              </p:txBody>
            </p:sp>
            <p:sp>
              <p:nvSpPr>
                <p:cNvPr id="215" name="Shape 381">
                  <a:extLst>
                    <a:ext uri="{FF2B5EF4-FFF2-40B4-BE49-F238E27FC236}">
                      <a16:creationId xmlns:a16="http://schemas.microsoft.com/office/drawing/2014/main" id="{986DC999-18C7-42ED-AADA-E62DFE2DE527}"/>
                    </a:ext>
                  </a:extLst>
                </p:cNvPr>
                <p:cNvSpPr/>
                <p:nvPr/>
              </p:nvSpPr>
              <p:spPr>
                <a:xfrm>
                  <a:off x="3324019" y="4429335"/>
                  <a:ext cx="105830" cy="105821"/>
                </a:xfrm>
                <a:custGeom>
                  <a:avLst/>
                  <a:gdLst/>
                  <a:ahLst/>
                  <a:cxnLst/>
                  <a:rect l="0" t="0" r="0" b="0"/>
                  <a:pathLst>
                    <a:path w="105836" h="105837">
                      <a:moveTo>
                        <a:pt x="105836" y="105837"/>
                      </a:moveTo>
                      <a:lnTo>
                        <a:pt x="105836" y="0"/>
                      </a:lnTo>
                      <a:lnTo>
                        <a:pt x="0" y="0"/>
                      </a:lnTo>
                      <a:lnTo>
                        <a:pt x="0" y="105837"/>
                      </a:lnTo>
                      <a:close/>
                    </a:path>
                  </a:pathLst>
                </a:custGeom>
                <a:ln w="0" cap="flat">
                  <a:miter lim="127000"/>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216" name="Shape 382">
                  <a:extLst>
                    <a:ext uri="{FF2B5EF4-FFF2-40B4-BE49-F238E27FC236}">
                      <a16:creationId xmlns:a16="http://schemas.microsoft.com/office/drawing/2014/main" id="{C61A668B-C8EB-4474-A138-F258C6EBA5BB}"/>
                    </a:ext>
                  </a:extLst>
                </p:cNvPr>
                <p:cNvSpPr/>
                <p:nvPr/>
              </p:nvSpPr>
              <p:spPr>
                <a:xfrm>
                  <a:off x="3286834" y="4924115"/>
                  <a:ext cx="105831" cy="105820"/>
                </a:xfrm>
                <a:custGeom>
                  <a:avLst/>
                  <a:gdLst/>
                  <a:ahLst/>
                  <a:cxnLst/>
                  <a:rect l="0" t="0" r="0" b="0"/>
                  <a:pathLst>
                    <a:path w="105837" h="105836">
                      <a:moveTo>
                        <a:pt x="1" y="0"/>
                      </a:moveTo>
                      <a:lnTo>
                        <a:pt x="105837" y="0"/>
                      </a:lnTo>
                      <a:lnTo>
                        <a:pt x="105836" y="105836"/>
                      </a:lnTo>
                      <a:lnTo>
                        <a:pt x="0" y="105836"/>
                      </a:lnTo>
                      <a:lnTo>
                        <a:pt x="1" y="0"/>
                      </a:lnTo>
                      <a:close/>
                    </a:path>
                  </a:pathLst>
                </a:custGeom>
                <a:ln w="0" cap="flat">
                  <a:miter lim="127000"/>
                </a:ln>
              </p:spPr>
              <p:style>
                <a:lnRef idx="0">
                  <a:srgbClr val="000000">
                    <a:alpha val="0"/>
                  </a:srgbClr>
                </a:lnRef>
                <a:fillRef idx="1">
                  <a:srgbClr val="BFBFBF"/>
                </a:fillRef>
                <a:effectRef idx="0">
                  <a:scrgbClr r="0" g="0" b="0"/>
                </a:effectRef>
                <a:fontRef idx="none"/>
              </p:style>
              <p:txBody>
                <a:bodyPr/>
                <a:lstStyle/>
                <a:p>
                  <a:endParaRPr lang="zh-CN" altLang="en-US"/>
                </a:p>
              </p:txBody>
            </p:sp>
            <p:sp>
              <p:nvSpPr>
                <p:cNvPr id="217" name="Shape 383">
                  <a:extLst>
                    <a:ext uri="{FF2B5EF4-FFF2-40B4-BE49-F238E27FC236}">
                      <a16:creationId xmlns:a16="http://schemas.microsoft.com/office/drawing/2014/main" id="{291F8E79-A213-4FE9-A6BC-8E23C0E40B88}"/>
                    </a:ext>
                  </a:extLst>
                </p:cNvPr>
                <p:cNvSpPr/>
                <p:nvPr/>
              </p:nvSpPr>
              <p:spPr>
                <a:xfrm>
                  <a:off x="3286834" y="4924115"/>
                  <a:ext cx="105831" cy="105820"/>
                </a:xfrm>
                <a:custGeom>
                  <a:avLst/>
                  <a:gdLst/>
                  <a:ahLst/>
                  <a:cxnLst/>
                  <a:rect l="0" t="0" r="0" b="0"/>
                  <a:pathLst>
                    <a:path w="105837" h="105836">
                      <a:moveTo>
                        <a:pt x="105836" y="105836"/>
                      </a:moveTo>
                      <a:lnTo>
                        <a:pt x="105837" y="0"/>
                      </a:lnTo>
                      <a:lnTo>
                        <a:pt x="1" y="0"/>
                      </a:lnTo>
                      <a:lnTo>
                        <a:pt x="0" y="105836"/>
                      </a:lnTo>
                      <a:close/>
                    </a:path>
                  </a:pathLst>
                </a:custGeom>
                <a:ln w="0" cap="flat">
                  <a:miter lim="127000"/>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218" name="Shape 26341">
                  <a:extLst>
                    <a:ext uri="{FF2B5EF4-FFF2-40B4-BE49-F238E27FC236}">
                      <a16:creationId xmlns:a16="http://schemas.microsoft.com/office/drawing/2014/main" id="{54578DDA-5328-487B-9D45-3A3BA603DB54}"/>
                    </a:ext>
                  </a:extLst>
                </p:cNvPr>
                <p:cNvSpPr/>
                <p:nvPr/>
              </p:nvSpPr>
              <p:spPr>
                <a:xfrm>
                  <a:off x="3286835" y="3943140"/>
                  <a:ext cx="105830" cy="105820"/>
                </a:xfrm>
                <a:custGeom>
                  <a:avLst/>
                  <a:gdLst/>
                  <a:ahLst/>
                  <a:cxnLst/>
                  <a:rect l="0" t="0" r="0" b="0"/>
                  <a:pathLst>
                    <a:path w="105836" h="105836">
                      <a:moveTo>
                        <a:pt x="0" y="0"/>
                      </a:moveTo>
                      <a:lnTo>
                        <a:pt x="105836" y="0"/>
                      </a:lnTo>
                      <a:lnTo>
                        <a:pt x="105836" y="105836"/>
                      </a:lnTo>
                      <a:lnTo>
                        <a:pt x="0" y="105836"/>
                      </a:lnTo>
                      <a:lnTo>
                        <a:pt x="0" y="0"/>
                      </a:lnTo>
                    </a:path>
                  </a:pathLst>
                </a:custGeom>
                <a:ln w="0" cap="flat">
                  <a:miter lim="127000"/>
                </a:ln>
              </p:spPr>
              <p:style>
                <a:lnRef idx="0">
                  <a:srgbClr val="000000">
                    <a:alpha val="0"/>
                  </a:srgbClr>
                </a:lnRef>
                <a:fillRef idx="1">
                  <a:srgbClr val="BFBFBF"/>
                </a:fillRef>
                <a:effectRef idx="0">
                  <a:scrgbClr r="0" g="0" b="0"/>
                </a:effectRef>
                <a:fontRef idx="none"/>
              </p:style>
              <p:txBody>
                <a:bodyPr/>
                <a:lstStyle/>
                <a:p>
                  <a:endParaRPr lang="zh-CN" altLang="en-US"/>
                </a:p>
              </p:txBody>
            </p:sp>
            <p:sp>
              <p:nvSpPr>
                <p:cNvPr id="219" name="Shape 385">
                  <a:extLst>
                    <a:ext uri="{FF2B5EF4-FFF2-40B4-BE49-F238E27FC236}">
                      <a16:creationId xmlns:a16="http://schemas.microsoft.com/office/drawing/2014/main" id="{85120679-B823-4047-ADD6-555533990C5F}"/>
                    </a:ext>
                  </a:extLst>
                </p:cNvPr>
                <p:cNvSpPr/>
                <p:nvPr/>
              </p:nvSpPr>
              <p:spPr>
                <a:xfrm>
                  <a:off x="3286835" y="3943140"/>
                  <a:ext cx="105830" cy="105820"/>
                </a:xfrm>
                <a:custGeom>
                  <a:avLst/>
                  <a:gdLst/>
                  <a:ahLst/>
                  <a:cxnLst/>
                  <a:rect l="0" t="0" r="0" b="0"/>
                  <a:pathLst>
                    <a:path w="105836" h="105836">
                      <a:moveTo>
                        <a:pt x="105836" y="105836"/>
                      </a:moveTo>
                      <a:lnTo>
                        <a:pt x="105836" y="0"/>
                      </a:lnTo>
                      <a:lnTo>
                        <a:pt x="0" y="0"/>
                      </a:lnTo>
                      <a:lnTo>
                        <a:pt x="0" y="105836"/>
                      </a:lnTo>
                      <a:close/>
                    </a:path>
                  </a:pathLst>
                </a:custGeom>
                <a:ln w="0" cap="flat">
                  <a:miter lim="127000"/>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220" name="Shape 26342">
                  <a:extLst>
                    <a:ext uri="{FF2B5EF4-FFF2-40B4-BE49-F238E27FC236}">
                      <a16:creationId xmlns:a16="http://schemas.microsoft.com/office/drawing/2014/main" id="{6C97CFCD-AB08-4EEA-8C35-F611851040EC}"/>
                    </a:ext>
                  </a:extLst>
                </p:cNvPr>
                <p:cNvSpPr/>
                <p:nvPr/>
              </p:nvSpPr>
              <p:spPr>
                <a:xfrm>
                  <a:off x="2371553" y="2536007"/>
                  <a:ext cx="105830" cy="105821"/>
                </a:xfrm>
                <a:custGeom>
                  <a:avLst/>
                  <a:gdLst/>
                  <a:ahLst/>
                  <a:cxnLst/>
                  <a:rect l="0" t="0" r="0" b="0"/>
                  <a:pathLst>
                    <a:path w="105836" h="105837">
                      <a:moveTo>
                        <a:pt x="0" y="0"/>
                      </a:moveTo>
                      <a:lnTo>
                        <a:pt x="105836" y="0"/>
                      </a:lnTo>
                      <a:lnTo>
                        <a:pt x="105836" y="105837"/>
                      </a:lnTo>
                      <a:lnTo>
                        <a:pt x="0" y="105837"/>
                      </a:lnTo>
                      <a:lnTo>
                        <a:pt x="0" y="0"/>
                      </a:lnTo>
                    </a:path>
                  </a:pathLst>
                </a:custGeom>
                <a:ln w="0" cap="flat">
                  <a:miter lim="127000"/>
                </a:ln>
              </p:spPr>
              <p:style>
                <a:lnRef idx="0">
                  <a:srgbClr val="000000">
                    <a:alpha val="0"/>
                  </a:srgbClr>
                </a:lnRef>
                <a:fillRef idx="1">
                  <a:srgbClr val="BFBFBF"/>
                </a:fillRef>
                <a:effectRef idx="0">
                  <a:scrgbClr r="0" g="0" b="0"/>
                </a:effectRef>
                <a:fontRef idx="none"/>
              </p:style>
              <p:txBody>
                <a:bodyPr/>
                <a:lstStyle/>
                <a:p>
                  <a:endParaRPr lang="zh-CN" altLang="en-US"/>
                </a:p>
              </p:txBody>
            </p:sp>
            <p:sp>
              <p:nvSpPr>
                <p:cNvPr id="221" name="Shape 387">
                  <a:extLst>
                    <a:ext uri="{FF2B5EF4-FFF2-40B4-BE49-F238E27FC236}">
                      <a16:creationId xmlns:a16="http://schemas.microsoft.com/office/drawing/2014/main" id="{E2F79753-3A86-4B22-BC12-4130D97908DC}"/>
                    </a:ext>
                  </a:extLst>
                </p:cNvPr>
                <p:cNvSpPr/>
                <p:nvPr/>
              </p:nvSpPr>
              <p:spPr>
                <a:xfrm>
                  <a:off x="2371553" y="2536007"/>
                  <a:ext cx="105830" cy="105821"/>
                </a:xfrm>
                <a:custGeom>
                  <a:avLst/>
                  <a:gdLst/>
                  <a:ahLst/>
                  <a:cxnLst/>
                  <a:rect l="0" t="0" r="0" b="0"/>
                  <a:pathLst>
                    <a:path w="105836" h="105837">
                      <a:moveTo>
                        <a:pt x="105836" y="105837"/>
                      </a:moveTo>
                      <a:lnTo>
                        <a:pt x="105836" y="0"/>
                      </a:lnTo>
                      <a:lnTo>
                        <a:pt x="0" y="0"/>
                      </a:lnTo>
                      <a:lnTo>
                        <a:pt x="0" y="105837"/>
                      </a:lnTo>
                      <a:close/>
                    </a:path>
                  </a:pathLst>
                </a:custGeom>
                <a:ln w="0" cap="flat">
                  <a:miter lim="127000"/>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222" name="Shape 26343">
                  <a:extLst>
                    <a:ext uri="{FF2B5EF4-FFF2-40B4-BE49-F238E27FC236}">
                      <a16:creationId xmlns:a16="http://schemas.microsoft.com/office/drawing/2014/main" id="{D3954014-F17F-44EB-9F86-9FF4301A55AB}"/>
                    </a:ext>
                  </a:extLst>
                </p:cNvPr>
                <p:cNvSpPr/>
                <p:nvPr/>
              </p:nvSpPr>
              <p:spPr>
                <a:xfrm>
                  <a:off x="2405876" y="3551304"/>
                  <a:ext cx="105831" cy="105820"/>
                </a:xfrm>
                <a:custGeom>
                  <a:avLst/>
                  <a:gdLst/>
                  <a:ahLst/>
                  <a:cxnLst/>
                  <a:rect l="0" t="0" r="0" b="0"/>
                  <a:pathLst>
                    <a:path w="105837" h="105836">
                      <a:moveTo>
                        <a:pt x="0" y="0"/>
                      </a:moveTo>
                      <a:lnTo>
                        <a:pt x="105837" y="0"/>
                      </a:lnTo>
                      <a:lnTo>
                        <a:pt x="105837" y="105836"/>
                      </a:lnTo>
                      <a:lnTo>
                        <a:pt x="0" y="105836"/>
                      </a:lnTo>
                      <a:lnTo>
                        <a:pt x="0" y="0"/>
                      </a:lnTo>
                    </a:path>
                  </a:pathLst>
                </a:custGeom>
                <a:ln w="0" cap="flat">
                  <a:miter lim="127000"/>
                </a:ln>
              </p:spPr>
              <p:style>
                <a:lnRef idx="0">
                  <a:srgbClr val="000000">
                    <a:alpha val="0"/>
                  </a:srgbClr>
                </a:lnRef>
                <a:fillRef idx="1">
                  <a:srgbClr val="BFBFBF"/>
                </a:fillRef>
                <a:effectRef idx="0">
                  <a:scrgbClr r="0" g="0" b="0"/>
                </a:effectRef>
                <a:fontRef idx="none"/>
              </p:style>
              <p:txBody>
                <a:bodyPr/>
                <a:lstStyle/>
                <a:p>
                  <a:endParaRPr lang="zh-CN" altLang="en-US"/>
                </a:p>
              </p:txBody>
            </p:sp>
            <p:sp>
              <p:nvSpPr>
                <p:cNvPr id="223" name="Shape 389">
                  <a:extLst>
                    <a:ext uri="{FF2B5EF4-FFF2-40B4-BE49-F238E27FC236}">
                      <a16:creationId xmlns:a16="http://schemas.microsoft.com/office/drawing/2014/main" id="{A4F149EB-CC2D-4B70-B48A-DC9EF010FD73}"/>
                    </a:ext>
                  </a:extLst>
                </p:cNvPr>
                <p:cNvSpPr/>
                <p:nvPr/>
              </p:nvSpPr>
              <p:spPr>
                <a:xfrm>
                  <a:off x="2405876" y="3551304"/>
                  <a:ext cx="105831" cy="105820"/>
                </a:xfrm>
                <a:custGeom>
                  <a:avLst/>
                  <a:gdLst/>
                  <a:ahLst/>
                  <a:cxnLst/>
                  <a:rect l="0" t="0" r="0" b="0"/>
                  <a:pathLst>
                    <a:path w="105837" h="105836">
                      <a:moveTo>
                        <a:pt x="105837" y="105836"/>
                      </a:moveTo>
                      <a:lnTo>
                        <a:pt x="105837" y="0"/>
                      </a:lnTo>
                      <a:lnTo>
                        <a:pt x="0" y="0"/>
                      </a:lnTo>
                      <a:lnTo>
                        <a:pt x="0" y="105836"/>
                      </a:lnTo>
                      <a:close/>
                    </a:path>
                  </a:pathLst>
                </a:custGeom>
                <a:ln w="0" cap="flat">
                  <a:miter lim="127000"/>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224" name="Shape 26344">
                  <a:extLst>
                    <a:ext uri="{FF2B5EF4-FFF2-40B4-BE49-F238E27FC236}">
                      <a16:creationId xmlns:a16="http://schemas.microsoft.com/office/drawing/2014/main" id="{C18BDD7A-6382-43E7-B335-001CC9423C5F}"/>
                    </a:ext>
                  </a:extLst>
                </p:cNvPr>
                <p:cNvSpPr/>
                <p:nvPr/>
              </p:nvSpPr>
              <p:spPr>
                <a:xfrm>
                  <a:off x="2586067" y="2041241"/>
                  <a:ext cx="105831" cy="105821"/>
                </a:xfrm>
                <a:custGeom>
                  <a:avLst/>
                  <a:gdLst/>
                  <a:ahLst/>
                  <a:cxnLst/>
                  <a:rect l="0" t="0" r="0" b="0"/>
                  <a:pathLst>
                    <a:path w="105837" h="105837">
                      <a:moveTo>
                        <a:pt x="0" y="0"/>
                      </a:moveTo>
                      <a:lnTo>
                        <a:pt x="105837" y="0"/>
                      </a:lnTo>
                      <a:lnTo>
                        <a:pt x="105837" y="105837"/>
                      </a:lnTo>
                      <a:lnTo>
                        <a:pt x="0" y="105837"/>
                      </a:lnTo>
                      <a:lnTo>
                        <a:pt x="0" y="0"/>
                      </a:lnTo>
                    </a:path>
                  </a:pathLst>
                </a:custGeom>
                <a:ln w="0" cap="flat">
                  <a:miter lim="127000"/>
                </a:ln>
              </p:spPr>
              <p:style>
                <a:lnRef idx="0">
                  <a:srgbClr val="000000">
                    <a:alpha val="0"/>
                  </a:srgbClr>
                </a:lnRef>
                <a:fillRef idx="1">
                  <a:srgbClr val="BFBFBF"/>
                </a:fillRef>
                <a:effectRef idx="0">
                  <a:scrgbClr r="0" g="0" b="0"/>
                </a:effectRef>
                <a:fontRef idx="none"/>
              </p:style>
              <p:txBody>
                <a:bodyPr/>
                <a:lstStyle/>
                <a:p>
                  <a:endParaRPr lang="zh-CN" altLang="en-US"/>
                </a:p>
              </p:txBody>
            </p:sp>
            <p:sp>
              <p:nvSpPr>
                <p:cNvPr id="225" name="Shape 391">
                  <a:extLst>
                    <a:ext uri="{FF2B5EF4-FFF2-40B4-BE49-F238E27FC236}">
                      <a16:creationId xmlns:a16="http://schemas.microsoft.com/office/drawing/2014/main" id="{F052D91E-99A5-4C4A-A825-6FF149D8A32A}"/>
                    </a:ext>
                  </a:extLst>
                </p:cNvPr>
                <p:cNvSpPr/>
                <p:nvPr/>
              </p:nvSpPr>
              <p:spPr>
                <a:xfrm>
                  <a:off x="2586067" y="2041241"/>
                  <a:ext cx="105831" cy="105821"/>
                </a:xfrm>
                <a:custGeom>
                  <a:avLst/>
                  <a:gdLst/>
                  <a:ahLst/>
                  <a:cxnLst/>
                  <a:rect l="0" t="0" r="0" b="0"/>
                  <a:pathLst>
                    <a:path w="105837" h="105837">
                      <a:moveTo>
                        <a:pt x="105837" y="105837"/>
                      </a:moveTo>
                      <a:lnTo>
                        <a:pt x="105837" y="0"/>
                      </a:lnTo>
                      <a:lnTo>
                        <a:pt x="0" y="0"/>
                      </a:lnTo>
                      <a:lnTo>
                        <a:pt x="0" y="105837"/>
                      </a:lnTo>
                      <a:close/>
                    </a:path>
                  </a:pathLst>
                </a:custGeom>
                <a:ln w="0" cap="flat">
                  <a:miter lim="127000"/>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226" name="Shape 26345">
                  <a:extLst>
                    <a:ext uri="{FF2B5EF4-FFF2-40B4-BE49-F238E27FC236}">
                      <a16:creationId xmlns:a16="http://schemas.microsoft.com/office/drawing/2014/main" id="{A667A1D8-A0A7-409C-88C5-C4D26357F822}"/>
                    </a:ext>
                  </a:extLst>
                </p:cNvPr>
                <p:cNvSpPr/>
                <p:nvPr/>
              </p:nvSpPr>
              <p:spPr>
                <a:xfrm>
                  <a:off x="2863521" y="1549319"/>
                  <a:ext cx="105830" cy="105821"/>
                </a:xfrm>
                <a:custGeom>
                  <a:avLst/>
                  <a:gdLst/>
                  <a:ahLst/>
                  <a:cxnLst/>
                  <a:rect l="0" t="0" r="0" b="0"/>
                  <a:pathLst>
                    <a:path w="105836" h="105837">
                      <a:moveTo>
                        <a:pt x="0" y="0"/>
                      </a:moveTo>
                      <a:lnTo>
                        <a:pt x="105836" y="0"/>
                      </a:lnTo>
                      <a:lnTo>
                        <a:pt x="105836" y="105837"/>
                      </a:lnTo>
                      <a:lnTo>
                        <a:pt x="0" y="105837"/>
                      </a:lnTo>
                      <a:lnTo>
                        <a:pt x="0" y="0"/>
                      </a:lnTo>
                    </a:path>
                  </a:pathLst>
                </a:custGeom>
                <a:ln w="0" cap="flat">
                  <a:miter lim="127000"/>
                </a:ln>
              </p:spPr>
              <p:style>
                <a:lnRef idx="0">
                  <a:srgbClr val="000000">
                    <a:alpha val="0"/>
                  </a:srgbClr>
                </a:lnRef>
                <a:fillRef idx="1">
                  <a:srgbClr val="BFBFBF"/>
                </a:fillRef>
                <a:effectRef idx="0">
                  <a:scrgbClr r="0" g="0" b="0"/>
                </a:effectRef>
                <a:fontRef idx="none"/>
              </p:style>
              <p:txBody>
                <a:bodyPr/>
                <a:lstStyle/>
                <a:p>
                  <a:endParaRPr lang="zh-CN" altLang="en-US"/>
                </a:p>
              </p:txBody>
            </p:sp>
            <p:sp>
              <p:nvSpPr>
                <p:cNvPr id="227" name="Shape 393">
                  <a:extLst>
                    <a:ext uri="{FF2B5EF4-FFF2-40B4-BE49-F238E27FC236}">
                      <a16:creationId xmlns:a16="http://schemas.microsoft.com/office/drawing/2014/main" id="{E3FD7AA0-A1F5-42B1-B9D6-ADDC41C0212B}"/>
                    </a:ext>
                  </a:extLst>
                </p:cNvPr>
                <p:cNvSpPr/>
                <p:nvPr/>
              </p:nvSpPr>
              <p:spPr>
                <a:xfrm>
                  <a:off x="2863521" y="1549319"/>
                  <a:ext cx="105830" cy="105821"/>
                </a:xfrm>
                <a:custGeom>
                  <a:avLst/>
                  <a:gdLst/>
                  <a:ahLst/>
                  <a:cxnLst/>
                  <a:rect l="0" t="0" r="0" b="0"/>
                  <a:pathLst>
                    <a:path w="105836" h="105837">
                      <a:moveTo>
                        <a:pt x="105836" y="105837"/>
                      </a:moveTo>
                      <a:lnTo>
                        <a:pt x="105836" y="0"/>
                      </a:lnTo>
                      <a:lnTo>
                        <a:pt x="0" y="0"/>
                      </a:lnTo>
                      <a:lnTo>
                        <a:pt x="0" y="105837"/>
                      </a:lnTo>
                      <a:close/>
                    </a:path>
                  </a:pathLst>
                </a:custGeom>
                <a:ln w="0" cap="flat">
                  <a:miter lim="127000"/>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228" name="Shape 26346">
                  <a:extLst>
                    <a:ext uri="{FF2B5EF4-FFF2-40B4-BE49-F238E27FC236}">
                      <a16:creationId xmlns:a16="http://schemas.microsoft.com/office/drawing/2014/main" id="{177840FF-AE71-4F73-93C8-D453FD37DB5B}"/>
                    </a:ext>
                  </a:extLst>
                </p:cNvPr>
                <p:cNvSpPr/>
                <p:nvPr/>
              </p:nvSpPr>
              <p:spPr>
                <a:xfrm>
                  <a:off x="3816000" y="2959297"/>
                  <a:ext cx="105830" cy="105820"/>
                </a:xfrm>
                <a:custGeom>
                  <a:avLst/>
                  <a:gdLst/>
                  <a:ahLst/>
                  <a:cxnLst/>
                  <a:rect l="0" t="0" r="0" b="0"/>
                  <a:pathLst>
                    <a:path w="105836" h="105836">
                      <a:moveTo>
                        <a:pt x="0" y="0"/>
                      </a:moveTo>
                      <a:lnTo>
                        <a:pt x="105836" y="0"/>
                      </a:lnTo>
                      <a:lnTo>
                        <a:pt x="105836" y="105836"/>
                      </a:lnTo>
                      <a:lnTo>
                        <a:pt x="0" y="105836"/>
                      </a:lnTo>
                      <a:lnTo>
                        <a:pt x="0" y="0"/>
                      </a:lnTo>
                    </a:path>
                  </a:pathLst>
                </a:custGeom>
                <a:ln w="0" cap="flat">
                  <a:miter lim="127000"/>
                </a:ln>
              </p:spPr>
              <p:style>
                <a:lnRef idx="0">
                  <a:srgbClr val="000000">
                    <a:alpha val="0"/>
                  </a:srgbClr>
                </a:lnRef>
                <a:fillRef idx="1">
                  <a:srgbClr val="BFBFBF"/>
                </a:fillRef>
                <a:effectRef idx="0">
                  <a:scrgbClr r="0" g="0" b="0"/>
                </a:effectRef>
                <a:fontRef idx="none"/>
              </p:style>
              <p:txBody>
                <a:bodyPr/>
                <a:lstStyle/>
                <a:p>
                  <a:endParaRPr lang="zh-CN" altLang="en-US"/>
                </a:p>
              </p:txBody>
            </p:sp>
            <p:sp>
              <p:nvSpPr>
                <p:cNvPr id="229" name="Shape 395">
                  <a:extLst>
                    <a:ext uri="{FF2B5EF4-FFF2-40B4-BE49-F238E27FC236}">
                      <a16:creationId xmlns:a16="http://schemas.microsoft.com/office/drawing/2014/main" id="{F8F266DC-1289-450A-AEAB-39FB000D0FEB}"/>
                    </a:ext>
                  </a:extLst>
                </p:cNvPr>
                <p:cNvSpPr/>
                <p:nvPr/>
              </p:nvSpPr>
              <p:spPr>
                <a:xfrm>
                  <a:off x="3816000" y="2959297"/>
                  <a:ext cx="105830" cy="105820"/>
                </a:xfrm>
                <a:custGeom>
                  <a:avLst/>
                  <a:gdLst/>
                  <a:ahLst/>
                  <a:cxnLst/>
                  <a:rect l="0" t="0" r="0" b="0"/>
                  <a:pathLst>
                    <a:path w="105836" h="105836">
                      <a:moveTo>
                        <a:pt x="105836" y="105836"/>
                      </a:moveTo>
                      <a:lnTo>
                        <a:pt x="105836" y="0"/>
                      </a:lnTo>
                      <a:lnTo>
                        <a:pt x="0" y="0"/>
                      </a:lnTo>
                      <a:lnTo>
                        <a:pt x="0" y="105836"/>
                      </a:lnTo>
                      <a:close/>
                    </a:path>
                  </a:pathLst>
                </a:custGeom>
                <a:ln w="0" cap="flat">
                  <a:miter lim="127000"/>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230" name="Shape 26347">
                  <a:extLst>
                    <a:ext uri="{FF2B5EF4-FFF2-40B4-BE49-F238E27FC236}">
                      <a16:creationId xmlns:a16="http://schemas.microsoft.com/office/drawing/2014/main" id="{62B7BFDB-9F57-4AAA-A51D-55B34F1C4B6E}"/>
                    </a:ext>
                  </a:extLst>
                </p:cNvPr>
                <p:cNvSpPr/>
                <p:nvPr/>
              </p:nvSpPr>
              <p:spPr>
                <a:xfrm>
                  <a:off x="8215073" y="4998489"/>
                  <a:ext cx="105831" cy="105820"/>
                </a:xfrm>
                <a:custGeom>
                  <a:avLst/>
                  <a:gdLst/>
                  <a:ahLst/>
                  <a:cxnLst/>
                  <a:rect l="0" t="0" r="0" b="0"/>
                  <a:pathLst>
                    <a:path w="105837" h="105836">
                      <a:moveTo>
                        <a:pt x="0" y="0"/>
                      </a:moveTo>
                      <a:lnTo>
                        <a:pt x="105837" y="0"/>
                      </a:lnTo>
                      <a:lnTo>
                        <a:pt x="105837" y="105836"/>
                      </a:lnTo>
                      <a:lnTo>
                        <a:pt x="0" y="105836"/>
                      </a:lnTo>
                      <a:lnTo>
                        <a:pt x="0" y="0"/>
                      </a:lnTo>
                    </a:path>
                  </a:pathLst>
                </a:custGeom>
                <a:ln w="0" cap="flat">
                  <a:miter lim="127000"/>
                </a:ln>
              </p:spPr>
              <p:style>
                <a:lnRef idx="0">
                  <a:srgbClr val="000000">
                    <a:alpha val="0"/>
                  </a:srgbClr>
                </a:lnRef>
                <a:fillRef idx="1">
                  <a:srgbClr val="BFBFBF"/>
                </a:fillRef>
                <a:effectRef idx="0">
                  <a:scrgbClr r="0" g="0" b="0"/>
                </a:effectRef>
                <a:fontRef idx="none"/>
              </p:style>
              <p:txBody>
                <a:bodyPr/>
                <a:lstStyle/>
                <a:p>
                  <a:endParaRPr lang="zh-CN" altLang="en-US"/>
                </a:p>
              </p:txBody>
            </p:sp>
            <p:sp>
              <p:nvSpPr>
                <p:cNvPr id="231" name="Shape 397">
                  <a:extLst>
                    <a:ext uri="{FF2B5EF4-FFF2-40B4-BE49-F238E27FC236}">
                      <a16:creationId xmlns:a16="http://schemas.microsoft.com/office/drawing/2014/main" id="{4B3A7B48-D25E-4946-AF61-4C21F4759660}"/>
                    </a:ext>
                  </a:extLst>
                </p:cNvPr>
                <p:cNvSpPr/>
                <p:nvPr/>
              </p:nvSpPr>
              <p:spPr>
                <a:xfrm>
                  <a:off x="8215073" y="4998489"/>
                  <a:ext cx="105831" cy="105820"/>
                </a:xfrm>
                <a:custGeom>
                  <a:avLst/>
                  <a:gdLst/>
                  <a:ahLst/>
                  <a:cxnLst/>
                  <a:rect l="0" t="0" r="0" b="0"/>
                  <a:pathLst>
                    <a:path w="105837" h="105836">
                      <a:moveTo>
                        <a:pt x="105837" y="105836"/>
                      </a:moveTo>
                      <a:lnTo>
                        <a:pt x="105837" y="0"/>
                      </a:lnTo>
                      <a:lnTo>
                        <a:pt x="0" y="0"/>
                      </a:lnTo>
                      <a:lnTo>
                        <a:pt x="0" y="105836"/>
                      </a:lnTo>
                      <a:close/>
                    </a:path>
                  </a:pathLst>
                </a:custGeom>
                <a:ln w="0" cap="flat">
                  <a:miter lim="127000"/>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232" name="Shape 26348">
                  <a:extLst>
                    <a:ext uri="{FF2B5EF4-FFF2-40B4-BE49-F238E27FC236}">
                      <a16:creationId xmlns:a16="http://schemas.microsoft.com/office/drawing/2014/main" id="{39AD179F-84A9-4155-A3A7-1C470813A893}"/>
                    </a:ext>
                  </a:extLst>
                </p:cNvPr>
                <p:cNvSpPr/>
                <p:nvPr/>
              </p:nvSpPr>
              <p:spPr>
                <a:xfrm>
                  <a:off x="7860409" y="4294916"/>
                  <a:ext cx="105831" cy="105821"/>
                </a:xfrm>
                <a:custGeom>
                  <a:avLst/>
                  <a:gdLst/>
                  <a:ahLst/>
                  <a:cxnLst/>
                  <a:rect l="0" t="0" r="0" b="0"/>
                  <a:pathLst>
                    <a:path w="105837" h="105837">
                      <a:moveTo>
                        <a:pt x="0" y="0"/>
                      </a:moveTo>
                      <a:lnTo>
                        <a:pt x="105837" y="0"/>
                      </a:lnTo>
                      <a:lnTo>
                        <a:pt x="105837" y="105837"/>
                      </a:lnTo>
                      <a:lnTo>
                        <a:pt x="0" y="105837"/>
                      </a:lnTo>
                      <a:lnTo>
                        <a:pt x="0" y="0"/>
                      </a:lnTo>
                    </a:path>
                  </a:pathLst>
                </a:custGeom>
                <a:ln w="0" cap="flat">
                  <a:miter lim="127000"/>
                </a:ln>
              </p:spPr>
              <p:style>
                <a:lnRef idx="0">
                  <a:srgbClr val="000000">
                    <a:alpha val="0"/>
                  </a:srgbClr>
                </a:lnRef>
                <a:fillRef idx="1">
                  <a:srgbClr val="BFBFBF"/>
                </a:fillRef>
                <a:effectRef idx="0">
                  <a:scrgbClr r="0" g="0" b="0"/>
                </a:effectRef>
                <a:fontRef idx="none"/>
              </p:style>
              <p:txBody>
                <a:bodyPr/>
                <a:lstStyle/>
                <a:p>
                  <a:endParaRPr lang="zh-CN" altLang="en-US"/>
                </a:p>
              </p:txBody>
            </p:sp>
            <p:sp>
              <p:nvSpPr>
                <p:cNvPr id="233" name="Shape 399">
                  <a:extLst>
                    <a:ext uri="{FF2B5EF4-FFF2-40B4-BE49-F238E27FC236}">
                      <a16:creationId xmlns:a16="http://schemas.microsoft.com/office/drawing/2014/main" id="{42B83A3A-E368-4BE4-9E03-326D4CAE4C34}"/>
                    </a:ext>
                  </a:extLst>
                </p:cNvPr>
                <p:cNvSpPr/>
                <p:nvPr/>
              </p:nvSpPr>
              <p:spPr>
                <a:xfrm>
                  <a:off x="7860409" y="4294916"/>
                  <a:ext cx="105831" cy="105821"/>
                </a:xfrm>
                <a:custGeom>
                  <a:avLst/>
                  <a:gdLst/>
                  <a:ahLst/>
                  <a:cxnLst/>
                  <a:rect l="0" t="0" r="0" b="0"/>
                  <a:pathLst>
                    <a:path w="105837" h="105837">
                      <a:moveTo>
                        <a:pt x="105837" y="105837"/>
                      </a:moveTo>
                      <a:lnTo>
                        <a:pt x="105837" y="0"/>
                      </a:lnTo>
                      <a:lnTo>
                        <a:pt x="0" y="0"/>
                      </a:lnTo>
                      <a:lnTo>
                        <a:pt x="0" y="105837"/>
                      </a:lnTo>
                      <a:close/>
                    </a:path>
                  </a:pathLst>
                </a:custGeom>
                <a:ln w="0" cap="flat">
                  <a:miter lim="127000"/>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234" name="Shape 26349">
                  <a:extLst>
                    <a:ext uri="{FF2B5EF4-FFF2-40B4-BE49-F238E27FC236}">
                      <a16:creationId xmlns:a16="http://schemas.microsoft.com/office/drawing/2014/main" id="{59723556-FC9E-4F02-8BEB-7164CAF69E3E}"/>
                    </a:ext>
                  </a:extLst>
                </p:cNvPr>
                <p:cNvSpPr/>
                <p:nvPr/>
              </p:nvSpPr>
              <p:spPr>
                <a:xfrm>
                  <a:off x="7558194" y="3121350"/>
                  <a:ext cx="105830" cy="105820"/>
                </a:xfrm>
                <a:custGeom>
                  <a:avLst/>
                  <a:gdLst/>
                  <a:ahLst/>
                  <a:cxnLst/>
                  <a:rect l="0" t="0" r="0" b="0"/>
                  <a:pathLst>
                    <a:path w="105836" h="105836">
                      <a:moveTo>
                        <a:pt x="0" y="0"/>
                      </a:moveTo>
                      <a:lnTo>
                        <a:pt x="105836" y="0"/>
                      </a:lnTo>
                      <a:lnTo>
                        <a:pt x="105836" y="105836"/>
                      </a:lnTo>
                      <a:lnTo>
                        <a:pt x="0" y="105836"/>
                      </a:lnTo>
                      <a:lnTo>
                        <a:pt x="0" y="0"/>
                      </a:lnTo>
                    </a:path>
                  </a:pathLst>
                </a:custGeom>
                <a:ln w="0" cap="flat">
                  <a:miter lim="127000"/>
                </a:ln>
              </p:spPr>
              <p:style>
                <a:lnRef idx="0">
                  <a:srgbClr val="000000">
                    <a:alpha val="0"/>
                  </a:srgbClr>
                </a:lnRef>
                <a:fillRef idx="1">
                  <a:srgbClr val="BFBFBF"/>
                </a:fillRef>
                <a:effectRef idx="0">
                  <a:scrgbClr r="0" g="0" b="0"/>
                </a:effectRef>
                <a:fontRef idx="none"/>
              </p:style>
              <p:txBody>
                <a:bodyPr/>
                <a:lstStyle/>
                <a:p>
                  <a:endParaRPr lang="zh-CN" altLang="en-US"/>
                </a:p>
              </p:txBody>
            </p:sp>
            <p:sp>
              <p:nvSpPr>
                <p:cNvPr id="235" name="Shape 401">
                  <a:extLst>
                    <a:ext uri="{FF2B5EF4-FFF2-40B4-BE49-F238E27FC236}">
                      <a16:creationId xmlns:a16="http://schemas.microsoft.com/office/drawing/2014/main" id="{FB0A34F6-B7A4-48D1-833B-C35217EF7432}"/>
                    </a:ext>
                  </a:extLst>
                </p:cNvPr>
                <p:cNvSpPr/>
                <p:nvPr/>
              </p:nvSpPr>
              <p:spPr>
                <a:xfrm>
                  <a:off x="7558194" y="3121350"/>
                  <a:ext cx="105830" cy="105820"/>
                </a:xfrm>
                <a:custGeom>
                  <a:avLst/>
                  <a:gdLst/>
                  <a:ahLst/>
                  <a:cxnLst/>
                  <a:rect l="0" t="0" r="0" b="0"/>
                  <a:pathLst>
                    <a:path w="105836" h="105836">
                      <a:moveTo>
                        <a:pt x="105836" y="105836"/>
                      </a:moveTo>
                      <a:lnTo>
                        <a:pt x="105836" y="0"/>
                      </a:lnTo>
                      <a:lnTo>
                        <a:pt x="0" y="0"/>
                      </a:lnTo>
                      <a:lnTo>
                        <a:pt x="0" y="105836"/>
                      </a:lnTo>
                      <a:close/>
                    </a:path>
                  </a:pathLst>
                </a:custGeom>
                <a:ln w="0" cap="flat">
                  <a:miter lim="127000"/>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236" name="Shape 26350">
                  <a:extLst>
                    <a:ext uri="{FF2B5EF4-FFF2-40B4-BE49-F238E27FC236}">
                      <a16:creationId xmlns:a16="http://schemas.microsoft.com/office/drawing/2014/main" id="{6B7AE6A7-4BFF-480F-A282-61088DCF4FEF}"/>
                    </a:ext>
                  </a:extLst>
                </p:cNvPr>
                <p:cNvSpPr/>
                <p:nvPr/>
              </p:nvSpPr>
              <p:spPr>
                <a:xfrm>
                  <a:off x="7116744" y="2355849"/>
                  <a:ext cx="105830" cy="105821"/>
                </a:xfrm>
                <a:custGeom>
                  <a:avLst/>
                  <a:gdLst/>
                  <a:ahLst/>
                  <a:cxnLst/>
                  <a:rect l="0" t="0" r="0" b="0"/>
                  <a:pathLst>
                    <a:path w="105836" h="105837">
                      <a:moveTo>
                        <a:pt x="0" y="0"/>
                      </a:moveTo>
                      <a:lnTo>
                        <a:pt x="105836" y="0"/>
                      </a:lnTo>
                      <a:lnTo>
                        <a:pt x="105836" y="105837"/>
                      </a:lnTo>
                      <a:lnTo>
                        <a:pt x="0" y="105837"/>
                      </a:lnTo>
                      <a:lnTo>
                        <a:pt x="0" y="0"/>
                      </a:lnTo>
                    </a:path>
                  </a:pathLst>
                </a:custGeom>
                <a:ln w="0" cap="flat">
                  <a:miter lim="127000"/>
                </a:ln>
              </p:spPr>
              <p:style>
                <a:lnRef idx="0">
                  <a:srgbClr val="000000">
                    <a:alpha val="0"/>
                  </a:srgbClr>
                </a:lnRef>
                <a:fillRef idx="1">
                  <a:srgbClr val="BFBFBF"/>
                </a:fillRef>
                <a:effectRef idx="0">
                  <a:scrgbClr r="0" g="0" b="0"/>
                </a:effectRef>
                <a:fontRef idx="none"/>
              </p:style>
              <p:txBody>
                <a:bodyPr/>
                <a:lstStyle/>
                <a:p>
                  <a:endParaRPr lang="zh-CN" altLang="en-US"/>
                </a:p>
              </p:txBody>
            </p:sp>
            <p:sp>
              <p:nvSpPr>
                <p:cNvPr id="237" name="Shape 403">
                  <a:extLst>
                    <a:ext uri="{FF2B5EF4-FFF2-40B4-BE49-F238E27FC236}">
                      <a16:creationId xmlns:a16="http://schemas.microsoft.com/office/drawing/2014/main" id="{408899E9-E635-4D0E-AFC5-37390AFF842B}"/>
                    </a:ext>
                  </a:extLst>
                </p:cNvPr>
                <p:cNvSpPr/>
                <p:nvPr/>
              </p:nvSpPr>
              <p:spPr>
                <a:xfrm>
                  <a:off x="7116744" y="2355849"/>
                  <a:ext cx="105830" cy="105821"/>
                </a:xfrm>
                <a:custGeom>
                  <a:avLst/>
                  <a:gdLst/>
                  <a:ahLst/>
                  <a:cxnLst/>
                  <a:rect l="0" t="0" r="0" b="0"/>
                  <a:pathLst>
                    <a:path w="105836" h="105837">
                      <a:moveTo>
                        <a:pt x="105836" y="105837"/>
                      </a:moveTo>
                      <a:lnTo>
                        <a:pt x="105836" y="0"/>
                      </a:lnTo>
                      <a:lnTo>
                        <a:pt x="0" y="0"/>
                      </a:lnTo>
                      <a:lnTo>
                        <a:pt x="0" y="105837"/>
                      </a:lnTo>
                      <a:close/>
                    </a:path>
                  </a:pathLst>
                </a:custGeom>
                <a:ln w="0" cap="flat">
                  <a:miter lim="127000"/>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238" name="Shape 404">
                  <a:extLst>
                    <a:ext uri="{FF2B5EF4-FFF2-40B4-BE49-F238E27FC236}">
                      <a16:creationId xmlns:a16="http://schemas.microsoft.com/office/drawing/2014/main" id="{84B2F9B7-5000-4C24-A950-D4CAB0C2CF38}"/>
                    </a:ext>
                  </a:extLst>
                </p:cNvPr>
                <p:cNvSpPr/>
                <p:nvPr/>
              </p:nvSpPr>
              <p:spPr>
                <a:xfrm>
                  <a:off x="6207173" y="4575200"/>
                  <a:ext cx="105831" cy="105821"/>
                </a:xfrm>
                <a:custGeom>
                  <a:avLst/>
                  <a:gdLst/>
                  <a:ahLst/>
                  <a:cxnLst/>
                  <a:rect l="0" t="0" r="0" b="0"/>
                  <a:pathLst>
                    <a:path w="105837" h="105837">
                      <a:moveTo>
                        <a:pt x="0" y="0"/>
                      </a:moveTo>
                      <a:lnTo>
                        <a:pt x="105837" y="0"/>
                      </a:lnTo>
                      <a:lnTo>
                        <a:pt x="105837" y="105837"/>
                      </a:lnTo>
                      <a:lnTo>
                        <a:pt x="0" y="105837"/>
                      </a:lnTo>
                      <a:lnTo>
                        <a:pt x="0" y="0"/>
                      </a:lnTo>
                      <a:close/>
                    </a:path>
                  </a:pathLst>
                </a:custGeom>
                <a:ln w="0" cap="flat">
                  <a:miter lim="127000"/>
                </a:ln>
              </p:spPr>
              <p:style>
                <a:lnRef idx="0">
                  <a:srgbClr val="000000">
                    <a:alpha val="0"/>
                  </a:srgbClr>
                </a:lnRef>
                <a:fillRef idx="1">
                  <a:srgbClr val="BFBFBF"/>
                </a:fillRef>
                <a:effectRef idx="0">
                  <a:scrgbClr r="0" g="0" b="0"/>
                </a:effectRef>
                <a:fontRef idx="none"/>
              </p:style>
              <p:txBody>
                <a:bodyPr/>
                <a:lstStyle/>
                <a:p>
                  <a:endParaRPr lang="zh-CN" altLang="en-US"/>
                </a:p>
              </p:txBody>
            </p:sp>
            <p:sp>
              <p:nvSpPr>
                <p:cNvPr id="239" name="Shape 405">
                  <a:extLst>
                    <a:ext uri="{FF2B5EF4-FFF2-40B4-BE49-F238E27FC236}">
                      <a16:creationId xmlns:a16="http://schemas.microsoft.com/office/drawing/2014/main" id="{E7A1AA76-3F70-4E00-9756-37DD1A3DE2B9}"/>
                    </a:ext>
                  </a:extLst>
                </p:cNvPr>
                <p:cNvSpPr/>
                <p:nvPr/>
              </p:nvSpPr>
              <p:spPr>
                <a:xfrm>
                  <a:off x="6207173" y="4575200"/>
                  <a:ext cx="105831" cy="105821"/>
                </a:xfrm>
                <a:custGeom>
                  <a:avLst/>
                  <a:gdLst/>
                  <a:ahLst/>
                  <a:cxnLst/>
                  <a:rect l="0" t="0" r="0" b="0"/>
                  <a:pathLst>
                    <a:path w="105837" h="105837">
                      <a:moveTo>
                        <a:pt x="105837" y="105837"/>
                      </a:moveTo>
                      <a:lnTo>
                        <a:pt x="105837" y="0"/>
                      </a:lnTo>
                      <a:lnTo>
                        <a:pt x="0" y="0"/>
                      </a:lnTo>
                      <a:lnTo>
                        <a:pt x="0" y="105837"/>
                      </a:lnTo>
                      <a:close/>
                    </a:path>
                  </a:pathLst>
                </a:custGeom>
                <a:ln w="0" cap="flat">
                  <a:miter lim="127000"/>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240" name="Rectangle 406">
                  <a:extLst>
                    <a:ext uri="{FF2B5EF4-FFF2-40B4-BE49-F238E27FC236}">
                      <a16:creationId xmlns:a16="http://schemas.microsoft.com/office/drawing/2014/main" id="{CA457A5A-B0E3-44AF-A89D-A8DBA6E0BFFE}"/>
                    </a:ext>
                  </a:extLst>
                </p:cNvPr>
                <p:cNvSpPr/>
                <p:nvPr/>
              </p:nvSpPr>
              <p:spPr>
                <a:xfrm>
                  <a:off x="2606725" y="1647840"/>
                  <a:ext cx="222992" cy="185476"/>
                </a:xfrm>
                <a:prstGeom prst="rect">
                  <a:avLst/>
                </a:prstGeom>
                <a:ln>
                  <a:noFill/>
                </a:ln>
              </p:spPr>
              <p:txBody>
                <a:bodyPr vert="horz" lIns="0" tIns="0" rIns="0" bIns="0" rtlCol="0">
                  <a:noAutofit/>
                </a:bodyPr>
                <a:lstStyle/>
                <a:p>
                  <a:pPr marL="6350" indent="-6350">
                    <a:lnSpc>
                      <a:spcPct val="107000"/>
                    </a:lnSpc>
                    <a:spcAft>
                      <a:spcPts val="800"/>
                    </a:spcAft>
                  </a:pPr>
                  <a:r>
                    <a:rPr lang="en-US" sz="1200" b="1" kern="100">
                      <a:solidFill>
                        <a:srgbClr val="000000"/>
                      </a:solidFill>
                      <a:effectLst/>
                      <a:latin typeface="Arial" panose="020B0604020202020204" pitchFamily="34" charset="0"/>
                      <a:ea typeface="Arial" panose="020B0604020202020204" pitchFamily="34" charset="0"/>
                    </a:rPr>
                    <a:t>71</a:t>
                  </a:r>
                  <a:endParaRPr lang="zh-CN" sz="2050" kern="100">
                    <a:solidFill>
                      <a:srgbClr val="000000"/>
                    </a:solidFill>
                    <a:effectLst/>
                    <a:latin typeface="Calibri" panose="020F0502020204030204" pitchFamily="34" charset="0"/>
                    <a:ea typeface="Calibri" panose="020F0502020204030204" pitchFamily="34" charset="0"/>
                  </a:endParaRPr>
                </a:p>
              </p:txBody>
            </p:sp>
            <p:sp>
              <p:nvSpPr>
                <p:cNvPr id="241" name="Rectangle 407">
                  <a:extLst>
                    <a:ext uri="{FF2B5EF4-FFF2-40B4-BE49-F238E27FC236}">
                      <a16:creationId xmlns:a16="http://schemas.microsoft.com/office/drawing/2014/main" id="{8FA9E504-E982-4992-A93D-B1A737053DAF}"/>
                    </a:ext>
                  </a:extLst>
                </p:cNvPr>
                <p:cNvSpPr/>
                <p:nvPr/>
              </p:nvSpPr>
              <p:spPr>
                <a:xfrm>
                  <a:off x="2342965" y="2179729"/>
                  <a:ext cx="222992" cy="185476"/>
                </a:xfrm>
                <a:prstGeom prst="rect">
                  <a:avLst/>
                </a:prstGeom>
                <a:ln>
                  <a:noFill/>
                </a:ln>
              </p:spPr>
              <p:txBody>
                <a:bodyPr vert="horz" lIns="0" tIns="0" rIns="0" bIns="0" rtlCol="0">
                  <a:noAutofit/>
                </a:bodyPr>
                <a:lstStyle/>
                <a:p>
                  <a:pPr marL="6350" indent="-6350">
                    <a:lnSpc>
                      <a:spcPct val="107000"/>
                    </a:lnSpc>
                    <a:spcAft>
                      <a:spcPts val="800"/>
                    </a:spcAft>
                  </a:pPr>
                  <a:r>
                    <a:rPr lang="en-US" sz="1200" b="1" kern="100">
                      <a:solidFill>
                        <a:srgbClr val="000000"/>
                      </a:solidFill>
                      <a:effectLst/>
                      <a:latin typeface="Arial" panose="020B0604020202020204" pitchFamily="34" charset="0"/>
                      <a:ea typeface="Arial" panose="020B0604020202020204" pitchFamily="34" charset="0"/>
                    </a:rPr>
                    <a:t>75</a:t>
                  </a:r>
                  <a:endParaRPr lang="zh-CN" sz="2050" kern="100">
                    <a:solidFill>
                      <a:srgbClr val="000000"/>
                    </a:solidFill>
                    <a:effectLst/>
                    <a:latin typeface="Calibri" panose="020F0502020204030204" pitchFamily="34" charset="0"/>
                    <a:ea typeface="Calibri" panose="020F0502020204030204" pitchFamily="34" charset="0"/>
                  </a:endParaRPr>
                </a:p>
              </p:txBody>
            </p:sp>
            <p:sp>
              <p:nvSpPr>
                <p:cNvPr id="242" name="Rectangle 408">
                  <a:extLst>
                    <a:ext uri="{FF2B5EF4-FFF2-40B4-BE49-F238E27FC236}">
                      <a16:creationId xmlns:a16="http://schemas.microsoft.com/office/drawing/2014/main" id="{CC044A84-B736-47D9-9432-81E7D2181FD7}"/>
                    </a:ext>
                  </a:extLst>
                </p:cNvPr>
                <p:cNvSpPr/>
                <p:nvPr/>
              </p:nvSpPr>
              <p:spPr>
                <a:xfrm>
                  <a:off x="2178145" y="2996313"/>
                  <a:ext cx="334490" cy="185476"/>
                </a:xfrm>
                <a:prstGeom prst="rect">
                  <a:avLst/>
                </a:prstGeom>
                <a:ln>
                  <a:noFill/>
                </a:ln>
              </p:spPr>
              <p:txBody>
                <a:bodyPr vert="horz" lIns="0" tIns="0" rIns="0" bIns="0" rtlCol="0">
                  <a:noAutofit/>
                </a:bodyPr>
                <a:lstStyle/>
                <a:p>
                  <a:pPr marL="6350" indent="-6350">
                    <a:lnSpc>
                      <a:spcPct val="107000"/>
                    </a:lnSpc>
                    <a:spcAft>
                      <a:spcPts val="800"/>
                    </a:spcAft>
                  </a:pPr>
                  <a:r>
                    <a:rPr lang="en-US" sz="1200" b="1" kern="100">
                      <a:solidFill>
                        <a:srgbClr val="000000"/>
                      </a:solidFill>
                      <a:effectLst/>
                      <a:latin typeface="Arial" panose="020B0604020202020204" pitchFamily="34" charset="0"/>
                      <a:ea typeface="Arial" panose="020B0604020202020204" pitchFamily="34" charset="0"/>
                    </a:rPr>
                    <a:t>118</a:t>
                  </a:r>
                  <a:endParaRPr lang="zh-CN" sz="2050" kern="100">
                    <a:solidFill>
                      <a:srgbClr val="000000"/>
                    </a:solidFill>
                    <a:effectLst/>
                    <a:latin typeface="Calibri" panose="020F0502020204030204" pitchFamily="34" charset="0"/>
                    <a:ea typeface="Calibri" panose="020F0502020204030204" pitchFamily="34" charset="0"/>
                  </a:endParaRPr>
                </a:p>
              </p:txBody>
            </p:sp>
            <p:sp>
              <p:nvSpPr>
                <p:cNvPr id="243" name="Rectangle 409">
                  <a:extLst>
                    <a:ext uri="{FF2B5EF4-FFF2-40B4-BE49-F238E27FC236}">
                      <a16:creationId xmlns:a16="http://schemas.microsoft.com/office/drawing/2014/main" id="{745904A6-3EBE-4C04-B249-5D58D06EED65}"/>
                    </a:ext>
                  </a:extLst>
                </p:cNvPr>
                <p:cNvSpPr/>
                <p:nvPr/>
              </p:nvSpPr>
              <p:spPr>
                <a:xfrm>
                  <a:off x="2719292" y="3793834"/>
                  <a:ext cx="334490" cy="185476"/>
                </a:xfrm>
                <a:prstGeom prst="rect">
                  <a:avLst/>
                </a:prstGeom>
                <a:ln>
                  <a:noFill/>
                </a:ln>
              </p:spPr>
              <p:txBody>
                <a:bodyPr vert="horz" lIns="0" tIns="0" rIns="0" bIns="0" rtlCol="0">
                  <a:noAutofit/>
                </a:bodyPr>
                <a:lstStyle/>
                <a:p>
                  <a:pPr marL="6350" indent="-6350">
                    <a:lnSpc>
                      <a:spcPct val="107000"/>
                    </a:lnSpc>
                    <a:spcAft>
                      <a:spcPts val="800"/>
                    </a:spcAft>
                  </a:pPr>
                  <a:r>
                    <a:rPr lang="en-US" sz="1200" b="1" kern="100">
                      <a:solidFill>
                        <a:srgbClr val="000000"/>
                      </a:solidFill>
                      <a:effectLst/>
                      <a:latin typeface="Arial" panose="020B0604020202020204" pitchFamily="34" charset="0"/>
                      <a:ea typeface="Arial" panose="020B0604020202020204" pitchFamily="34" charset="0"/>
                    </a:rPr>
                    <a:t>111</a:t>
                  </a:r>
                  <a:endParaRPr lang="zh-CN" sz="2050" kern="100">
                    <a:solidFill>
                      <a:srgbClr val="000000"/>
                    </a:solidFill>
                    <a:effectLst/>
                    <a:latin typeface="Calibri" panose="020F0502020204030204" pitchFamily="34" charset="0"/>
                    <a:ea typeface="Calibri" panose="020F0502020204030204" pitchFamily="34" charset="0"/>
                  </a:endParaRPr>
                </a:p>
              </p:txBody>
            </p:sp>
            <p:sp>
              <p:nvSpPr>
                <p:cNvPr id="244" name="Rectangle 410">
                  <a:extLst>
                    <a:ext uri="{FF2B5EF4-FFF2-40B4-BE49-F238E27FC236}">
                      <a16:creationId xmlns:a16="http://schemas.microsoft.com/office/drawing/2014/main" id="{E5F5EE8F-F85D-493C-BED0-AF0729685DDA}"/>
                    </a:ext>
                  </a:extLst>
                </p:cNvPr>
                <p:cNvSpPr/>
                <p:nvPr/>
              </p:nvSpPr>
              <p:spPr>
                <a:xfrm>
                  <a:off x="3164205" y="4127622"/>
                  <a:ext cx="222992" cy="185476"/>
                </a:xfrm>
                <a:prstGeom prst="rect">
                  <a:avLst/>
                </a:prstGeom>
                <a:ln>
                  <a:noFill/>
                </a:ln>
              </p:spPr>
              <p:txBody>
                <a:bodyPr vert="horz" lIns="0" tIns="0" rIns="0" bIns="0" rtlCol="0">
                  <a:noAutofit/>
                </a:bodyPr>
                <a:lstStyle/>
                <a:p>
                  <a:pPr marL="6350" indent="-6350">
                    <a:lnSpc>
                      <a:spcPct val="107000"/>
                    </a:lnSpc>
                    <a:spcAft>
                      <a:spcPts val="800"/>
                    </a:spcAft>
                  </a:pPr>
                  <a:r>
                    <a:rPr lang="en-US" sz="1200" b="1" kern="100">
                      <a:solidFill>
                        <a:srgbClr val="000000"/>
                      </a:solidFill>
                      <a:effectLst/>
                      <a:latin typeface="Arial" panose="020B0604020202020204" pitchFamily="34" charset="0"/>
                      <a:ea typeface="Arial" panose="020B0604020202020204" pitchFamily="34" charset="0"/>
                    </a:rPr>
                    <a:t>70</a:t>
                  </a:r>
                  <a:endParaRPr lang="zh-CN" sz="2050" kern="100">
                    <a:solidFill>
                      <a:srgbClr val="000000"/>
                    </a:solidFill>
                    <a:effectLst/>
                    <a:latin typeface="Calibri" panose="020F0502020204030204" pitchFamily="34" charset="0"/>
                    <a:ea typeface="Calibri" panose="020F0502020204030204" pitchFamily="34" charset="0"/>
                  </a:endParaRPr>
                </a:p>
              </p:txBody>
            </p:sp>
            <p:sp>
              <p:nvSpPr>
                <p:cNvPr id="245" name="Rectangle 411">
                  <a:extLst>
                    <a:ext uri="{FF2B5EF4-FFF2-40B4-BE49-F238E27FC236}">
                      <a16:creationId xmlns:a16="http://schemas.microsoft.com/office/drawing/2014/main" id="{937A3E46-F282-49DC-9A03-9ED31053CE14}"/>
                    </a:ext>
                  </a:extLst>
                </p:cNvPr>
                <p:cNvSpPr/>
                <p:nvPr/>
              </p:nvSpPr>
              <p:spPr>
                <a:xfrm>
                  <a:off x="3160198" y="4616415"/>
                  <a:ext cx="222992" cy="185476"/>
                </a:xfrm>
                <a:prstGeom prst="rect">
                  <a:avLst/>
                </a:prstGeom>
                <a:ln>
                  <a:noFill/>
                </a:ln>
              </p:spPr>
              <p:txBody>
                <a:bodyPr vert="horz" lIns="0" tIns="0" rIns="0" bIns="0" rtlCol="0">
                  <a:noAutofit/>
                </a:bodyPr>
                <a:lstStyle/>
                <a:p>
                  <a:pPr marL="6350" indent="-6350">
                    <a:lnSpc>
                      <a:spcPct val="107000"/>
                    </a:lnSpc>
                    <a:spcAft>
                      <a:spcPts val="800"/>
                    </a:spcAft>
                  </a:pPr>
                  <a:r>
                    <a:rPr lang="en-US" sz="1200" b="1" kern="100">
                      <a:solidFill>
                        <a:srgbClr val="000000"/>
                      </a:solidFill>
                      <a:effectLst/>
                      <a:latin typeface="Arial" panose="020B0604020202020204" pitchFamily="34" charset="0"/>
                      <a:ea typeface="Arial" panose="020B0604020202020204" pitchFamily="34" charset="0"/>
                    </a:rPr>
                    <a:t>75</a:t>
                  </a:r>
                  <a:endParaRPr lang="zh-CN" sz="2050" kern="100">
                    <a:solidFill>
                      <a:srgbClr val="000000"/>
                    </a:solidFill>
                    <a:effectLst/>
                    <a:latin typeface="Calibri" panose="020F0502020204030204" pitchFamily="34" charset="0"/>
                    <a:ea typeface="Calibri" panose="020F0502020204030204" pitchFamily="34" charset="0"/>
                  </a:endParaRPr>
                </a:p>
              </p:txBody>
            </p:sp>
            <p:sp>
              <p:nvSpPr>
                <p:cNvPr id="246" name="Rectangle 412">
                  <a:extLst>
                    <a:ext uri="{FF2B5EF4-FFF2-40B4-BE49-F238E27FC236}">
                      <a16:creationId xmlns:a16="http://schemas.microsoft.com/office/drawing/2014/main" id="{D5BB7FAB-C8B6-4164-9448-2C1257E77847}"/>
                    </a:ext>
                  </a:extLst>
                </p:cNvPr>
                <p:cNvSpPr/>
                <p:nvPr/>
              </p:nvSpPr>
              <p:spPr>
                <a:xfrm>
                  <a:off x="3779744" y="4826677"/>
                  <a:ext cx="334490" cy="185475"/>
                </a:xfrm>
                <a:prstGeom prst="rect">
                  <a:avLst/>
                </a:prstGeom>
                <a:ln>
                  <a:noFill/>
                </a:ln>
              </p:spPr>
              <p:txBody>
                <a:bodyPr vert="horz" lIns="0" tIns="0" rIns="0" bIns="0" rtlCol="0">
                  <a:noAutofit/>
                </a:bodyPr>
                <a:lstStyle/>
                <a:p>
                  <a:pPr marL="6350" indent="-6350">
                    <a:lnSpc>
                      <a:spcPct val="107000"/>
                    </a:lnSpc>
                    <a:spcAft>
                      <a:spcPts val="800"/>
                    </a:spcAft>
                  </a:pPr>
                  <a:r>
                    <a:rPr lang="en-US" sz="1200" b="1" kern="100">
                      <a:solidFill>
                        <a:srgbClr val="000000"/>
                      </a:solidFill>
                      <a:effectLst/>
                      <a:latin typeface="Arial" panose="020B0604020202020204" pitchFamily="34" charset="0"/>
                      <a:ea typeface="Arial" panose="020B0604020202020204" pitchFamily="34" charset="0"/>
                    </a:rPr>
                    <a:t>120</a:t>
                  </a:r>
                  <a:endParaRPr lang="zh-CN" sz="2050" kern="100">
                    <a:solidFill>
                      <a:srgbClr val="000000"/>
                    </a:solidFill>
                    <a:effectLst/>
                    <a:latin typeface="Calibri" panose="020F0502020204030204" pitchFamily="34" charset="0"/>
                    <a:ea typeface="Calibri" panose="020F0502020204030204" pitchFamily="34" charset="0"/>
                  </a:endParaRPr>
                </a:p>
              </p:txBody>
            </p:sp>
            <p:sp>
              <p:nvSpPr>
                <p:cNvPr id="247" name="Rectangle 413">
                  <a:extLst>
                    <a:ext uri="{FF2B5EF4-FFF2-40B4-BE49-F238E27FC236}">
                      <a16:creationId xmlns:a16="http://schemas.microsoft.com/office/drawing/2014/main" id="{5EDA9D6E-FAD1-47B0-BCE0-A7261E0DDF4D}"/>
                    </a:ext>
                  </a:extLst>
                </p:cNvPr>
                <p:cNvSpPr/>
                <p:nvPr/>
              </p:nvSpPr>
              <p:spPr>
                <a:xfrm>
                  <a:off x="3450780" y="2114639"/>
                  <a:ext cx="334490" cy="185476"/>
                </a:xfrm>
                <a:prstGeom prst="rect">
                  <a:avLst/>
                </a:prstGeom>
                <a:ln>
                  <a:noFill/>
                </a:ln>
              </p:spPr>
              <p:txBody>
                <a:bodyPr vert="horz" lIns="0" tIns="0" rIns="0" bIns="0" rtlCol="0">
                  <a:noAutofit/>
                </a:bodyPr>
                <a:lstStyle/>
                <a:p>
                  <a:pPr marL="6350" indent="-6350">
                    <a:lnSpc>
                      <a:spcPct val="107000"/>
                    </a:lnSpc>
                    <a:spcAft>
                      <a:spcPts val="800"/>
                    </a:spcAft>
                  </a:pPr>
                  <a:r>
                    <a:rPr lang="en-US" sz="1200" b="1" kern="100">
                      <a:solidFill>
                        <a:srgbClr val="000000"/>
                      </a:solidFill>
                      <a:effectLst/>
                      <a:latin typeface="Arial" panose="020B0604020202020204" pitchFamily="34" charset="0"/>
                      <a:ea typeface="Arial" panose="020B0604020202020204" pitchFamily="34" charset="0"/>
                    </a:rPr>
                    <a:t>151</a:t>
                  </a:r>
                  <a:endParaRPr lang="zh-CN" sz="2050" kern="100">
                    <a:solidFill>
                      <a:srgbClr val="000000"/>
                    </a:solidFill>
                    <a:effectLst/>
                    <a:latin typeface="Calibri" panose="020F0502020204030204" pitchFamily="34" charset="0"/>
                    <a:ea typeface="Calibri" panose="020F0502020204030204" pitchFamily="34" charset="0"/>
                  </a:endParaRPr>
                </a:p>
              </p:txBody>
            </p:sp>
            <p:sp>
              <p:nvSpPr>
                <p:cNvPr id="248" name="Rectangle 414">
                  <a:extLst>
                    <a:ext uri="{FF2B5EF4-FFF2-40B4-BE49-F238E27FC236}">
                      <a16:creationId xmlns:a16="http://schemas.microsoft.com/office/drawing/2014/main" id="{691385AF-A110-40CC-9947-DBBD47090186}"/>
                    </a:ext>
                  </a:extLst>
                </p:cNvPr>
                <p:cNvSpPr/>
                <p:nvPr/>
              </p:nvSpPr>
              <p:spPr>
                <a:xfrm>
                  <a:off x="3039183" y="2543519"/>
                  <a:ext cx="334490" cy="185476"/>
                </a:xfrm>
                <a:prstGeom prst="rect">
                  <a:avLst/>
                </a:prstGeom>
                <a:ln>
                  <a:noFill/>
                </a:ln>
              </p:spPr>
              <p:txBody>
                <a:bodyPr vert="horz" lIns="0" tIns="0" rIns="0" bIns="0" rtlCol="0">
                  <a:noAutofit/>
                </a:bodyPr>
                <a:lstStyle/>
                <a:p>
                  <a:pPr marL="6350" indent="-6350">
                    <a:lnSpc>
                      <a:spcPct val="107000"/>
                    </a:lnSpc>
                    <a:spcAft>
                      <a:spcPts val="800"/>
                    </a:spcAft>
                  </a:pPr>
                  <a:r>
                    <a:rPr lang="en-US" sz="1200" b="1" kern="100">
                      <a:solidFill>
                        <a:srgbClr val="000000"/>
                      </a:solidFill>
                      <a:effectLst/>
                      <a:latin typeface="Arial" panose="020B0604020202020204" pitchFamily="34" charset="0"/>
                      <a:ea typeface="Arial" panose="020B0604020202020204" pitchFamily="34" charset="0"/>
                    </a:rPr>
                    <a:t>140</a:t>
                  </a:r>
                  <a:endParaRPr lang="zh-CN" sz="2050" kern="100">
                    <a:solidFill>
                      <a:srgbClr val="000000"/>
                    </a:solidFill>
                    <a:effectLst/>
                    <a:latin typeface="Calibri" panose="020F0502020204030204" pitchFamily="34" charset="0"/>
                    <a:ea typeface="Calibri" panose="020F0502020204030204" pitchFamily="34" charset="0"/>
                  </a:endParaRPr>
                </a:p>
              </p:txBody>
            </p:sp>
            <p:sp>
              <p:nvSpPr>
                <p:cNvPr id="249" name="Rectangle 415">
                  <a:extLst>
                    <a:ext uri="{FF2B5EF4-FFF2-40B4-BE49-F238E27FC236}">
                      <a16:creationId xmlns:a16="http://schemas.microsoft.com/office/drawing/2014/main" id="{B5FFBD70-F521-46D5-9F5F-E9ED75388AFD}"/>
                    </a:ext>
                  </a:extLst>
                </p:cNvPr>
                <p:cNvSpPr/>
                <p:nvPr/>
              </p:nvSpPr>
              <p:spPr>
                <a:xfrm>
                  <a:off x="4498175" y="2850133"/>
                  <a:ext cx="222992" cy="185476"/>
                </a:xfrm>
                <a:prstGeom prst="rect">
                  <a:avLst/>
                </a:prstGeom>
                <a:ln>
                  <a:noFill/>
                </a:ln>
              </p:spPr>
              <p:txBody>
                <a:bodyPr vert="horz" lIns="0" tIns="0" rIns="0" bIns="0" rtlCol="0">
                  <a:noAutofit/>
                </a:bodyPr>
                <a:lstStyle/>
                <a:p>
                  <a:pPr marL="6350" indent="-6350">
                    <a:lnSpc>
                      <a:spcPct val="107000"/>
                    </a:lnSpc>
                    <a:spcAft>
                      <a:spcPts val="800"/>
                    </a:spcAft>
                  </a:pPr>
                  <a:r>
                    <a:rPr lang="en-US" sz="1200" b="1" kern="100">
                      <a:solidFill>
                        <a:srgbClr val="000000"/>
                      </a:solidFill>
                      <a:effectLst/>
                      <a:latin typeface="Arial" panose="020B0604020202020204" pitchFamily="34" charset="0"/>
                      <a:ea typeface="Arial" panose="020B0604020202020204" pitchFamily="34" charset="0"/>
                    </a:rPr>
                    <a:t>99</a:t>
                  </a:r>
                  <a:endParaRPr lang="zh-CN" sz="2050" kern="100">
                    <a:solidFill>
                      <a:srgbClr val="000000"/>
                    </a:solidFill>
                    <a:effectLst/>
                    <a:latin typeface="Calibri" panose="020F0502020204030204" pitchFamily="34" charset="0"/>
                    <a:ea typeface="Calibri" panose="020F0502020204030204" pitchFamily="34" charset="0"/>
                  </a:endParaRPr>
                </a:p>
              </p:txBody>
            </p:sp>
            <p:sp>
              <p:nvSpPr>
                <p:cNvPr id="250" name="Rectangle 416">
                  <a:extLst>
                    <a:ext uri="{FF2B5EF4-FFF2-40B4-BE49-F238E27FC236}">
                      <a16:creationId xmlns:a16="http://schemas.microsoft.com/office/drawing/2014/main" id="{B95E55C6-7378-449A-B2D7-87B202CB04A2}"/>
                    </a:ext>
                  </a:extLst>
                </p:cNvPr>
                <p:cNvSpPr/>
                <p:nvPr/>
              </p:nvSpPr>
              <p:spPr>
                <a:xfrm>
                  <a:off x="4092953" y="3170644"/>
                  <a:ext cx="222992" cy="185476"/>
                </a:xfrm>
                <a:prstGeom prst="rect">
                  <a:avLst/>
                </a:prstGeom>
                <a:ln>
                  <a:noFill/>
                </a:ln>
              </p:spPr>
              <p:txBody>
                <a:bodyPr vert="horz" lIns="0" tIns="0" rIns="0" bIns="0" rtlCol="0">
                  <a:noAutofit/>
                </a:bodyPr>
                <a:lstStyle/>
                <a:p>
                  <a:pPr marL="6350" indent="-6350">
                    <a:lnSpc>
                      <a:spcPct val="107000"/>
                    </a:lnSpc>
                    <a:spcAft>
                      <a:spcPts val="800"/>
                    </a:spcAft>
                  </a:pPr>
                  <a:r>
                    <a:rPr lang="en-US" sz="1200" b="1" kern="100">
                      <a:solidFill>
                        <a:srgbClr val="000000"/>
                      </a:solidFill>
                      <a:effectLst/>
                      <a:latin typeface="Arial" panose="020B0604020202020204" pitchFamily="34" charset="0"/>
                      <a:ea typeface="Arial" panose="020B0604020202020204" pitchFamily="34" charset="0"/>
                    </a:rPr>
                    <a:t>80</a:t>
                  </a:r>
                  <a:endParaRPr lang="zh-CN" sz="2050" kern="100">
                    <a:solidFill>
                      <a:srgbClr val="000000"/>
                    </a:solidFill>
                    <a:effectLst/>
                    <a:latin typeface="Calibri" panose="020F0502020204030204" pitchFamily="34" charset="0"/>
                    <a:ea typeface="Calibri" panose="020F0502020204030204" pitchFamily="34" charset="0"/>
                  </a:endParaRPr>
                </a:p>
              </p:txBody>
            </p:sp>
            <p:sp>
              <p:nvSpPr>
                <p:cNvPr id="251" name="Rectangle 417">
                  <a:extLst>
                    <a:ext uri="{FF2B5EF4-FFF2-40B4-BE49-F238E27FC236}">
                      <a16:creationId xmlns:a16="http://schemas.microsoft.com/office/drawing/2014/main" id="{7ABD8E8A-43FF-4C6D-A994-6520BDF4829F}"/>
                    </a:ext>
                  </a:extLst>
                </p:cNvPr>
                <p:cNvSpPr/>
                <p:nvPr/>
              </p:nvSpPr>
              <p:spPr>
                <a:xfrm>
                  <a:off x="4596585" y="3893641"/>
                  <a:ext cx="222992" cy="185476"/>
                </a:xfrm>
                <a:prstGeom prst="rect">
                  <a:avLst/>
                </a:prstGeom>
                <a:ln>
                  <a:noFill/>
                </a:ln>
              </p:spPr>
              <p:txBody>
                <a:bodyPr vert="horz" lIns="0" tIns="0" rIns="0" bIns="0" rtlCol="0">
                  <a:noAutofit/>
                </a:bodyPr>
                <a:lstStyle/>
                <a:p>
                  <a:pPr marL="6350" indent="-6350">
                    <a:lnSpc>
                      <a:spcPct val="107000"/>
                    </a:lnSpc>
                    <a:spcAft>
                      <a:spcPts val="800"/>
                    </a:spcAft>
                  </a:pPr>
                  <a:r>
                    <a:rPr lang="en-US" sz="1200" b="1" kern="100">
                      <a:solidFill>
                        <a:srgbClr val="000000"/>
                      </a:solidFill>
                      <a:effectLst/>
                      <a:latin typeface="Arial" panose="020B0604020202020204" pitchFamily="34" charset="0"/>
                      <a:ea typeface="Arial" panose="020B0604020202020204" pitchFamily="34" charset="0"/>
                    </a:rPr>
                    <a:t>97</a:t>
                  </a:r>
                  <a:endParaRPr lang="zh-CN" sz="2050" kern="100">
                    <a:solidFill>
                      <a:srgbClr val="000000"/>
                    </a:solidFill>
                    <a:effectLst/>
                    <a:latin typeface="Calibri" panose="020F0502020204030204" pitchFamily="34" charset="0"/>
                    <a:ea typeface="Calibri" panose="020F0502020204030204" pitchFamily="34" charset="0"/>
                  </a:endParaRPr>
                </a:p>
              </p:txBody>
            </p:sp>
            <p:sp>
              <p:nvSpPr>
                <p:cNvPr id="252" name="Rectangle 418">
                  <a:extLst>
                    <a:ext uri="{FF2B5EF4-FFF2-40B4-BE49-F238E27FC236}">
                      <a16:creationId xmlns:a16="http://schemas.microsoft.com/office/drawing/2014/main" id="{9EEE3420-1533-4F0A-898C-09769E3513E1}"/>
                    </a:ext>
                  </a:extLst>
                </p:cNvPr>
                <p:cNvSpPr/>
                <p:nvPr/>
              </p:nvSpPr>
              <p:spPr>
                <a:xfrm>
                  <a:off x="5537756" y="4353950"/>
                  <a:ext cx="334489" cy="185476"/>
                </a:xfrm>
                <a:prstGeom prst="rect">
                  <a:avLst/>
                </a:prstGeom>
                <a:ln>
                  <a:noFill/>
                </a:ln>
              </p:spPr>
              <p:txBody>
                <a:bodyPr vert="horz" lIns="0" tIns="0" rIns="0" bIns="0" rtlCol="0">
                  <a:noAutofit/>
                </a:bodyPr>
                <a:lstStyle/>
                <a:p>
                  <a:pPr marL="6350" indent="-6350">
                    <a:lnSpc>
                      <a:spcPct val="107000"/>
                    </a:lnSpc>
                    <a:spcAft>
                      <a:spcPts val="800"/>
                    </a:spcAft>
                  </a:pPr>
                  <a:r>
                    <a:rPr lang="en-US" sz="1200" b="1" kern="100">
                      <a:solidFill>
                        <a:srgbClr val="000000"/>
                      </a:solidFill>
                      <a:effectLst/>
                      <a:latin typeface="Arial" panose="020B0604020202020204" pitchFamily="34" charset="0"/>
                      <a:ea typeface="Arial" panose="020B0604020202020204" pitchFamily="34" charset="0"/>
                    </a:rPr>
                    <a:t>101</a:t>
                  </a:r>
                  <a:endParaRPr lang="zh-CN" sz="2050" kern="100">
                    <a:solidFill>
                      <a:srgbClr val="000000"/>
                    </a:solidFill>
                    <a:effectLst/>
                    <a:latin typeface="Calibri" panose="020F0502020204030204" pitchFamily="34" charset="0"/>
                    <a:ea typeface="Calibri" panose="020F0502020204030204" pitchFamily="34" charset="0"/>
                  </a:endParaRPr>
                </a:p>
              </p:txBody>
            </p:sp>
            <p:sp>
              <p:nvSpPr>
                <p:cNvPr id="253" name="Rectangle 419">
                  <a:extLst>
                    <a:ext uri="{FF2B5EF4-FFF2-40B4-BE49-F238E27FC236}">
                      <a16:creationId xmlns:a16="http://schemas.microsoft.com/office/drawing/2014/main" id="{669A36BA-BD46-4C24-AC9A-CE2A27700B99}"/>
                    </a:ext>
                  </a:extLst>
                </p:cNvPr>
                <p:cNvSpPr/>
                <p:nvPr/>
              </p:nvSpPr>
              <p:spPr>
                <a:xfrm>
                  <a:off x="5786943" y="3758060"/>
                  <a:ext cx="334490" cy="185476"/>
                </a:xfrm>
                <a:prstGeom prst="rect">
                  <a:avLst/>
                </a:prstGeom>
                <a:ln>
                  <a:noFill/>
                </a:ln>
              </p:spPr>
              <p:txBody>
                <a:bodyPr vert="horz" lIns="0" tIns="0" rIns="0" bIns="0" rtlCol="0">
                  <a:noAutofit/>
                </a:bodyPr>
                <a:lstStyle/>
                <a:p>
                  <a:pPr marL="6350" indent="-6350">
                    <a:lnSpc>
                      <a:spcPct val="107000"/>
                    </a:lnSpc>
                    <a:spcAft>
                      <a:spcPts val="800"/>
                    </a:spcAft>
                  </a:pPr>
                  <a:r>
                    <a:rPr lang="en-US" sz="1200" b="1" kern="100">
                      <a:solidFill>
                        <a:srgbClr val="000000"/>
                      </a:solidFill>
                      <a:effectLst/>
                      <a:latin typeface="Arial" panose="020B0604020202020204" pitchFamily="34" charset="0"/>
                      <a:ea typeface="Arial" panose="020B0604020202020204" pitchFamily="34" charset="0"/>
                    </a:rPr>
                    <a:t>211</a:t>
                  </a:r>
                  <a:endParaRPr lang="zh-CN" sz="2050" kern="100">
                    <a:solidFill>
                      <a:srgbClr val="000000"/>
                    </a:solidFill>
                    <a:effectLst/>
                    <a:latin typeface="Calibri" panose="020F0502020204030204" pitchFamily="34" charset="0"/>
                    <a:ea typeface="Calibri" panose="020F0502020204030204" pitchFamily="34" charset="0"/>
                  </a:endParaRPr>
                </a:p>
              </p:txBody>
            </p:sp>
            <p:sp>
              <p:nvSpPr>
                <p:cNvPr id="254" name="Rectangle 420">
                  <a:extLst>
                    <a:ext uri="{FF2B5EF4-FFF2-40B4-BE49-F238E27FC236}">
                      <a16:creationId xmlns:a16="http://schemas.microsoft.com/office/drawing/2014/main" id="{F554C72A-EF01-4294-9648-2F82270A5480}"/>
                    </a:ext>
                  </a:extLst>
                </p:cNvPr>
                <p:cNvSpPr/>
                <p:nvPr/>
              </p:nvSpPr>
              <p:spPr>
                <a:xfrm>
                  <a:off x="4877673" y="4624435"/>
                  <a:ext cx="334490" cy="185476"/>
                </a:xfrm>
                <a:prstGeom prst="rect">
                  <a:avLst/>
                </a:prstGeom>
                <a:ln>
                  <a:noFill/>
                </a:ln>
              </p:spPr>
              <p:txBody>
                <a:bodyPr vert="horz" lIns="0" tIns="0" rIns="0" bIns="0" rtlCol="0">
                  <a:noAutofit/>
                </a:bodyPr>
                <a:lstStyle/>
                <a:p>
                  <a:pPr marL="6350" indent="-6350">
                    <a:lnSpc>
                      <a:spcPct val="107000"/>
                    </a:lnSpc>
                    <a:spcAft>
                      <a:spcPts val="800"/>
                    </a:spcAft>
                  </a:pPr>
                  <a:r>
                    <a:rPr lang="en-US" sz="1200" b="1" kern="100">
                      <a:solidFill>
                        <a:srgbClr val="000000"/>
                      </a:solidFill>
                      <a:effectLst/>
                      <a:latin typeface="Arial" panose="020B0604020202020204" pitchFamily="34" charset="0"/>
                      <a:ea typeface="Arial" panose="020B0604020202020204" pitchFamily="34" charset="0"/>
                    </a:rPr>
                    <a:t>138</a:t>
                  </a:r>
                  <a:endParaRPr lang="zh-CN" sz="2050" kern="100">
                    <a:solidFill>
                      <a:srgbClr val="000000"/>
                    </a:solidFill>
                    <a:effectLst/>
                    <a:latin typeface="Calibri" panose="020F0502020204030204" pitchFamily="34" charset="0"/>
                    <a:ea typeface="Calibri" panose="020F0502020204030204" pitchFamily="34" charset="0"/>
                  </a:endParaRPr>
                </a:p>
              </p:txBody>
            </p:sp>
            <p:sp>
              <p:nvSpPr>
                <p:cNvPr id="255" name="Rectangle 421">
                  <a:extLst>
                    <a:ext uri="{FF2B5EF4-FFF2-40B4-BE49-F238E27FC236}">
                      <a16:creationId xmlns:a16="http://schemas.microsoft.com/office/drawing/2014/main" id="{3509ACCE-9285-4B57-8EDD-8AF0384EFF11}"/>
                    </a:ext>
                  </a:extLst>
                </p:cNvPr>
                <p:cNvSpPr/>
                <p:nvPr/>
              </p:nvSpPr>
              <p:spPr>
                <a:xfrm>
                  <a:off x="4378440" y="4307259"/>
                  <a:ext cx="334490" cy="185476"/>
                </a:xfrm>
                <a:prstGeom prst="rect">
                  <a:avLst/>
                </a:prstGeom>
                <a:ln>
                  <a:noFill/>
                </a:ln>
              </p:spPr>
              <p:txBody>
                <a:bodyPr vert="horz" lIns="0" tIns="0" rIns="0" bIns="0" rtlCol="0">
                  <a:noAutofit/>
                </a:bodyPr>
                <a:lstStyle/>
                <a:p>
                  <a:pPr marL="6350" indent="-6350">
                    <a:lnSpc>
                      <a:spcPct val="107000"/>
                    </a:lnSpc>
                    <a:spcAft>
                      <a:spcPts val="800"/>
                    </a:spcAft>
                  </a:pPr>
                  <a:r>
                    <a:rPr lang="en-US" sz="1200" b="1" kern="100">
                      <a:solidFill>
                        <a:srgbClr val="000000"/>
                      </a:solidFill>
                      <a:effectLst/>
                      <a:latin typeface="Arial" panose="020B0604020202020204" pitchFamily="34" charset="0"/>
                      <a:ea typeface="Arial" panose="020B0604020202020204" pitchFamily="34" charset="0"/>
                    </a:rPr>
                    <a:t>146</a:t>
                  </a:r>
                  <a:endParaRPr lang="zh-CN" sz="2050" kern="100">
                    <a:solidFill>
                      <a:srgbClr val="000000"/>
                    </a:solidFill>
                    <a:effectLst/>
                    <a:latin typeface="Calibri" panose="020F0502020204030204" pitchFamily="34" charset="0"/>
                    <a:ea typeface="Calibri" panose="020F0502020204030204" pitchFamily="34" charset="0"/>
                  </a:endParaRPr>
                </a:p>
              </p:txBody>
            </p:sp>
            <p:sp>
              <p:nvSpPr>
                <p:cNvPr id="256" name="Rectangle 422">
                  <a:extLst>
                    <a:ext uri="{FF2B5EF4-FFF2-40B4-BE49-F238E27FC236}">
                      <a16:creationId xmlns:a16="http://schemas.microsoft.com/office/drawing/2014/main" id="{936A0D83-1F07-45C7-AB86-0C1DC6C4ED1E}"/>
                    </a:ext>
                  </a:extLst>
                </p:cNvPr>
                <p:cNvSpPr/>
                <p:nvPr/>
              </p:nvSpPr>
              <p:spPr>
                <a:xfrm>
                  <a:off x="6513602" y="4290222"/>
                  <a:ext cx="222992" cy="185476"/>
                </a:xfrm>
                <a:prstGeom prst="rect">
                  <a:avLst/>
                </a:prstGeom>
                <a:ln>
                  <a:noFill/>
                </a:ln>
              </p:spPr>
              <p:txBody>
                <a:bodyPr vert="horz" lIns="0" tIns="0" rIns="0" bIns="0" rtlCol="0">
                  <a:noAutofit/>
                </a:bodyPr>
                <a:lstStyle/>
                <a:p>
                  <a:pPr marL="6350" indent="-6350">
                    <a:lnSpc>
                      <a:spcPct val="107000"/>
                    </a:lnSpc>
                    <a:spcAft>
                      <a:spcPts val="800"/>
                    </a:spcAft>
                  </a:pPr>
                  <a:r>
                    <a:rPr lang="en-US" sz="1200" b="1" kern="100">
                      <a:solidFill>
                        <a:srgbClr val="000000"/>
                      </a:solidFill>
                      <a:effectLst/>
                      <a:latin typeface="Arial" panose="020B0604020202020204" pitchFamily="34" charset="0"/>
                      <a:ea typeface="Arial" panose="020B0604020202020204" pitchFamily="34" charset="0"/>
                    </a:rPr>
                    <a:t>85</a:t>
                  </a:r>
                  <a:endParaRPr lang="zh-CN" sz="2050" kern="100">
                    <a:solidFill>
                      <a:srgbClr val="000000"/>
                    </a:solidFill>
                    <a:effectLst/>
                    <a:latin typeface="Calibri" panose="020F0502020204030204" pitchFamily="34" charset="0"/>
                    <a:ea typeface="Calibri" panose="020F0502020204030204" pitchFamily="34" charset="0"/>
                  </a:endParaRPr>
                </a:p>
              </p:txBody>
            </p:sp>
            <p:sp>
              <p:nvSpPr>
                <p:cNvPr id="257" name="Rectangle 423">
                  <a:extLst>
                    <a:ext uri="{FF2B5EF4-FFF2-40B4-BE49-F238E27FC236}">
                      <a16:creationId xmlns:a16="http://schemas.microsoft.com/office/drawing/2014/main" id="{05C443C0-3CF3-4EE2-A4D3-4FC1CAE06467}"/>
                    </a:ext>
                  </a:extLst>
                </p:cNvPr>
                <p:cNvSpPr/>
                <p:nvPr/>
              </p:nvSpPr>
              <p:spPr>
                <a:xfrm>
                  <a:off x="6148703" y="4966112"/>
                  <a:ext cx="222992" cy="185476"/>
                </a:xfrm>
                <a:prstGeom prst="rect">
                  <a:avLst/>
                </a:prstGeom>
                <a:ln>
                  <a:noFill/>
                </a:ln>
              </p:spPr>
              <p:txBody>
                <a:bodyPr vert="horz" lIns="0" tIns="0" rIns="0" bIns="0" rtlCol="0">
                  <a:noAutofit/>
                </a:bodyPr>
                <a:lstStyle/>
                <a:p>
                  <a:pPr marL="6350" indent="-6350">
                    <a:lnSpc>
                      <a:spcPct val="107000"/>
                    </a:lnSpc>
                    <a:spcAft>
                      <a:spcPts val="800"/>
                    </a:spcAft>
                  </a:pPr>
                  <a:r>
                    <a:rPr lang="en-US" sz="1200" b="1" kern="100">
                      <a:solidFill>
                        <a:srgbClr val="000000"/>
                      </a:solidFill>
                      <a:effectLst/>
                      <a:latin typeface="Arial" panose="020B0604020202020204" pitchFamily="34" charset="0"/>
                      <a:ea typeface="Arial" panose="020B0604020202020204" pitchFamily="34" charset="0"/>
                    </a:rPr>
                    <a:t>90</a:t>
                  </a:r>
                  <a:endParaRPr lang="zh-CN" sz="2050" kern="100">
                    <a:solidFill>
                      <a:srgbClr val="000000"/>
                    </a:solidFill>
                    <a:effectLst/>
                    <a:latin typeface="Calibri" panose="020F0502020204030204" pitchFamily="34" charset="0"/>
                    <a:ea typeface="Calibri" panose="020F0502020204030204" pitchFamily="34" charset="0"/>
                  </a:endParaRPr>
                </a:p>
              </p:txBody>
            </p:sp>
            <p:sp>
              <p:nvSpPr>
                <p:cNvPr id="258" name="Rectangle 424">
                  <a:extLst>
                    <a:ext uri="{FF2B5EF4-FFF2-40B4-BE49-F238E27FC236}">
                      <a16:creationId xmlns:a16="http://schemas.microsoft.com/office/drawing/2014/main" id="{35D727A1-C1ED-481E-B022-85A902BB026B}"/>
                    </a:ext>
                  </a:extLst>
                </p:cNvPr>
                <p:cNvSpPr/>
                <p:nvPr/>
              </p:nvSpPr>
              <p:spPr>
                <a:xfrm>
                  <a:off x="7414632" y="4145896"/>
                  <a:ext cx="222992" cy="185475"/>
                </a:xfrm>
                <a:prstGeom prst="rect">
                  <a:avLst/>
                </a:prstGeom>
                <a:ln>
                  <a:noFill/>
                </a:ln>
              </p:spPr>
              <p:txBody>
                <a:bodyPr vert="horz" lIns="0" tIns="0" rIns="0" bIns="0" rtlCol="0">
                  <a:noAutofit/>
                </a:bodyPr>
                <a:lstStyle/>
                <a:p>
                  <a:pPr marL="6350" indent="-6350">
                    <a:lnSpc>
                      <a:spcPct val="107000"/>
                    </a:lnSpc>
                    <a:spcAft>
                      <a:spcPts val="800"/>
                    </a:spcAft>
                  </a:pPr>
                  <a:r>
                    <a:rPr lang="en-US" sz="1200" b="1" kern="100" dirty="0">
                      <a:solidFill>
                        <a:srgbClr val="000000"/>
                      </a:solidFill>
                      <a:effectLst/>
                      <a:latin typeface="Arial" panose="020B0604020202020204" pitchFamily="34" charset="0"/>
                      <a:ea typeface="Arial" panose="020B0604020202020204" pitchFamily="34" charset="0"/>
                    </a:rPr>
                    <a:t>98</a:t>
                  </a:r>
                  <a:endParaRPr lang="zh-CN" sz="2050" kern="100" dirty="0">
                    <a:solidFill>
                      <a:srgbClr val="000000"/>
                    </a:solidFill>
                    <a:effectLst/>
                    <a:latin typeface="Calibri" panose="020F0502020204030204" pitchFamily="34" charset="0"/>
                    <a:ea typeface="Calibri" panose="020F0502020204030204" pitchFamily="34" charset="0"/>
                  </a:endParaRPr>
                </a:p>
              </p:txBody>
            </p:sp>
            <p:sp>
              <p:nvSpPr>
                <p:cNvPr id="259" name="Rectangle 425">
                  <a:extLst>
                    <a:ext uri="{FF2B5EF4-FFF2-40B4-BE49-F238E27FC236}">
                      <a16:creationId xmlns:a16="http://schemas.microsoft.com/office/drawing/2014/main" id="{1397C409-EC87-4BA6-A43C-EA6D589A1875}"/>
                    </a:ext>
                  </a:extLst>
                </p:cNvPr>
                <p:cNvSpPr/>
                <p:nvPr/>
              </p:nvSpPr>
              <p:spPr>
                <a:xfrm>
                  <a:off x="7376452" y="3672402"/>
                  <a:ext cx="334490" cy="185476"/>
                </a:xfrm>
                <a:prstGeom prst="rect">
                  <a:avLst/>
                </a:prstGeom>
                <a:ln>
                  <a:noFill/>
                </a:ln>
              </p:spPr>
              <p:txBody>
                <a:bodyPr vert="horz" lIns="0" tIns="0" rIns="0" bIns="0" rtlCol="0">
                  <a:noAutofit/>
                </a:bodyPr>
                <a:lstStyle/>
                <a:p>
                  <a:pPr marL="6350" indent="-6350">
                    <a:lnSpc>
                      <a:spcPct val="107000"/>
                    </a:lnSpc>
                    <a:spcAft>
                      <a:spcPts val="800"/>
                    </a:spcAft>
                  </a:pPr>
                  <a:r>
                    <a:rPr lang="en-US" sz="1200" b="1" kern="100">
                      <a:solidFill>
                        <a:srgbClr val="000000"/>
                      </a:solidFill>
                      <a:effectLst/>
                      <a:latin typeface="Arial" panose="020B0604020202020204" pitchFamily="34" charset="0"/>
                      <a:ea typeface="Arial" panose="020B0604020202020204" pitchFamily="34" charset="0"/>
                    </a:rPr>
                    <a:t>142</a:t>
                  </a:r>
                  <a:endParaRPr lang="zh-CN" sz="2050" kern="100">
                    <a:solidFill>
                      <a:srgbClr val="000000"/>
                    </a:solidFill>
                    <a:effectLst/>
                    <a:latin typeface="Calibri" panose="020F0502020204030204" pitchFamily="34" charset="0"/>
                    <a:ea typeface="Calibri" panose="020F0502020204030204" pitchFamily="34" charset="0"/>
                  </a:endParaRPr>
                </a:p>
              </p:txBody>
            </p:sp>
            <p:sp>
              <p:nvSpPr>
                <p:cNvPr id="260" name="Rectangle 426">
                  <a:extLst>
                    <a:ext uri="{FF2B5EF4-FFF2-40B4-BE49-F238E27FC236}">
                      <a16:creationId xmlns:a16="http://schemas.microsoft.com/office/drawing/2014/main" id="{6F20A94D-8F5D-4E3D-911D-7C212664CB7C}"/>
                    </a:ext>
                  </a:extLst>
                </p:cNvPr>
                <p:cNvSpPr/>
                <p:nvPr/>
              </p:nvSpPr>
              <p:spPr>
                <a:xfrm>
                  <a:off x="7470373" y="2645219"/>
                  <a:ext cx="222992" cy="185476"/>
                </a:xfrm>
                <a:prstGeom prst="rect">
                  <a:avLst/>
                </a:prstGeom>
                <a:ln>
                  <a:noFill/>
                </a:ln>
              </p:spPr>
              <p:txBody>
                <a:bodyPr vert="horz" lIns="0" tIns="0" rIns="0" bIns="0" rtlCol="0">
                  <a:noAutofit/>
                </a:bodyPr>
                <a:lstStyle/>
                <a:p>
                  <a:pPr marL="6350" indent="-6350">
                    <a:lnSpc>
                      <a:spcPct val="107000"/>
                    </a:lnSpc>
                    <a:spcAft>
                      <a:spcPts val="800"/>
                    </a:spcAft>
                  </a:pPr>
                  <a:r>
                    <a:rPr lang="en-US" sz="1200" b="1" kern="100">
                      <a:solidFill>
                        <a:srgbClr val="000000"/>
                      </a:solidFill>
                      <a:effectLst/>
                      <a:latin typeface="Arial" panose="020B0604020202020204" pitchFamily="34" charset="0"/>
                      <a:ea typeface="Arial" panose="020B0604020202020204" pitchFamily="34" charset="0"/>
                    </a:rPr>
                    <a:t>92</a:t>
                  </a:r>
                  <a:endParaRPr lang="zh-CN" sz="2050" kern="100">
                    <a:solidFill>
                      <a:srgbClr val="000000"/>
                    </a:solidFill>
                    <a:effectLst/>
                    <a:latin typeface="Calibri" panose="020F0502020204030204" pitchFamily="34" charset="0"/>
                    <a:ea typeface="Calibri" panose="020F0502020204030204" pitchFamily="34" charset="0"/>
                  </a:endParaRPr>
                </a:p>
              </p:txBody>
            </p:sp>
            <p:sp>
              <p:nvSpPr>
                <p:cNvPr id="261" name="Rectangle 427">
                  <a:extLst>
                    <a:ext uri="{FF2B5EF4-FFF2-40B4-BE49-F238E27FC236}">
                      <a16:creationId xmlns:a16="http://schemas.microsoft.com/office/drawing/2014/main" id="{1164C3E7-9AA9-4D7A-A1EE-15F35779DDCB}"/>
                    </a:ext>
                  </a:extLst>
                </p:cNvPr>
                <p:cNvSpPr/>
                <p:nvPr/>
              </p:nvSpPr>
              <p:spPr>
                <a:xfrm>
                  <a:off x="6770606" y="2012229"/>
                  <a:ext cx="222992" cy="185476"/>
                </a:xfrm>
                <a:prstGeom prst="rect">
                  <a:avLst/>
                </a:prstGeom>
                <a:ln>
                  <a:noFill/>
                </a:ln>
              </p:spPr>
              <p:txBody>
                <a:bodyPr vert="horz" lIns="0" tIns="0" rIns="0" bIns="0" rtlCol="0">
                  <a:noAutofit/>
                </a:bodyPr>
                <a:lstStyle/>
                <a:p>
                  <a:pPr marL="6350" indent="-6350">
                    <a:lnSpc>
                      <a:spcPct val="107000"/>
                    </a:lnSpc>
                    <a:spcAft>
                      <a:spcPts val="800"/>
                    </a:spcAft>
                  </a:pPr>
                  <a:r>
                    <a:rPr lang="en-US" sz="1200" b="1" kern="100">
                      <a:solidFill>
                        <a:srgbClr val="000000"/>
                      </a:solidFill>
                      <a:effectLst/>
                      <a:latin typeface="Arial" panose="020B0604020202020204" pitchFamily="34" charset="0"/>
                      <a:ea typeface="Arial" panose="020B0604020202020204" pitchFamily="34" charset="0"/>
                    </a:rPr>
                    <a:t>87</a:t>
                  </a:r>
                  <a:endParaRPr lang="zh-CN" sz="2050" kern="100">
                    <a:solidFill>
                      <a:srgbClr val="000000"/>
                    </a:solidFill>
                    <a:effectLst/>
                    <a:latin typeface="Calibri" panose="020F0502020204030204" pitchFamily="34" charset="0"/>
                    <a:ea typeface="Calibri" panose="020F0502020204030204" pitchFamily="34" charset="0"/>
                  </a:endParaRPr>
                </a:p>
              </p:txBody>
            </p:sp>
            <p:sp>
              <p:nvSpPr>
                <p:cNvPr id="262" name="Rectangle 428">
                  <a:extLst>
                    <a:ext uri="{FF2B5EF4-FFF2-40B4-BE49-F238E27FC236}">
                      <a16:creationId xmlns:a16="http://schemas.microsoft.com/office/drawing/2014/main" id="{AE7FB028-989C-4F28-8C0A-A553069D0495}"/>
                    </a:ext>
                  </a:extLst>
                </p:cNvPr>
                <p:cNvSpPr/>
                <p:nvPr/>
              </p:nvSpPr>
              <p:spPr>
                <a:xfrm>
                  <a:off x="8163354" y="4561187"/>
                  <a:ext cx="222993" cy="185475"/>
                </a:xfrm>
                <a:prstGeom prst="rect">
                  <a:avLst/>
                </a:prstGeom>
                <a:ln>
                  <a:noFill/>
                </a:ln>
              </p:spPr>
              <p:txBody>
                <a:bodyPr vert="horz" lIns="0" tIns="0" rIns="0" bIns="0" rtlCol="0">
                  <a:noAutofit/>
                </a:bodyPr>
                <a:lstStyle/>
                <a:p>
                  <a:pPr marL="6350" indent="-6350">
                    <a:lnSpc>
                      <a:spcPct val="107000"/>
                    </a:lnSpc>
                    <a:spcAft>
                      <a:spcPts val="800"/>
                    </a:spcAft>
                  </a:pPr>
                  <a:r>
                    <a:rPr lang="en-US" sz="1200" b="1" kern="100">
                      <a:solidFill>
                        <a:srgbClr val="000000"/>
                      </a:solidFill>
                      <a:effectLst/>
                      <a:latin typeface="Arial" panose="020B0604020202020204" pitchFamily="34" charset="0"/>
                      <a:ea typeface="Arial" panose="020B0604020202020204" pitchFamily="34" charset="0"/>
                    </a:rPr>
                    <a:t>86</a:t>
                  </a:r>
                  <a:endParaRPr lang="zh-CN" sz="2050" kern="100">
                    <a:solidFill>
                      <a:srgbClr val="000000"/>
                    </a:solidFill>
                    <a:effectLst/>
                    <a:latin typeface="Calibri" panose="020F0502020204030204" pitchFamily="34" charset="0"/>
                    <a:ea typeface="Calibri" panose="020F0502020204030204" pitchFamily="34" charset="0"/>
                  </a:endParaRPr>
                </a:p>
              </p:txBody>
            </p:sp>
            <p:grpSp>
              <p:nvGrpSpPr>
                <p:cNvPr id="263" name="组合 262">
                  <a:extLst>
                    <a:ext uri="{FF2B5EF4-FFF2-40B4-BE49-F238E27FC236}">
                      <a16:creationId xmlns:a16="http://schemas.microsoft.com/office/drawing/2014/main" id="{5EDACCB1-68ED-426C-AAC4-A5F7287C5001}"/>
                    </a:ext>
                  </a:extLst>
                </p:cNvPr>
                <p:cNvGrpSpPr/>
                <p:nvPr/>
              </p:nvGrpSpPr>
              <p:grpSpPr>
                <a:xfrm>
                  <a:off x="8806864" y="1703186"/>
                  <a:ext cx="2819066" cy="4076363"/>
                  <a:chOff x="8806864" y="1703186"/>
                  <a:chExt cx="2819066" cy="4076363"/>
                </a:xfrm>
              </p:grpSpPr>
              <p:grpSp>
                <p:nvGrpSpPr>
                  <p:cNvPr id="264" name="组合 263">
                    <a:extLst>
                      <a:ext uri="{FF2B5EF4-FFF2-40B4-BE49-F238E27FC236}">
                        <a16:creationId xmlns:a16="http://schemas.microsoft.com/office/drawing/2014/main" id="{CF1F272B-C6CA-46BF-95CE-DF58B47B2FBE}"/>
                      </a:ext>
                    </a:extLst>
                  </p:cNvPr>
                  <p:cNvGrpSpPr/>
                  <p:nvPr/>
                </p:nvGrpSpPr>
                <p:grpSpPr>
                  <a:xfrm>
                    <a:off x="8806864" y="1764323"/>
                    <a:ext cx="2819066" cy="3713197"/>
                    <a:chOff x="8806864" y="1764323"/>
                    <a:chExt cx="1469877" cy="3713197"/>
                  </a:xfrm>
                </p:grpSpPr>
                <p:sp>
                  <p:nvSpPr>
                    <p:cNvPr id="266" name="Rectangle 281">
                      <a:extLst>
                        <a:ext uri="{FF2B5EF4-FFF2-40B4-BE49-F238E27FC236}">
                          <a16:creationId xmlns:a16="http://schemas.microsoft.com/office/drawing/2014/main" id="{85DA074E-12C7-414A-B07C-99AA3A0CFA1A}"/>
                        </a:ext>
                      </a:extLst>
                    </p:cNvPr>
                    <p:cNvSpPr/>
                    <p:nvPr/>
                  </p:nvSpPr>
                  <p:spPr>
                    <a:xfrm>
                      <a:off x="8806865" y="1949200"/>
                      <a:ext cx="967489" cy="200937"/>
                    </a:xfrm>
                    <a:prstGeom prst="rect">
                      <a:avLst/>
                    </a:prstGeom>
                    <a:ln>
                      <a:noFill/>
                    </a:ln>
                  </p:spPr>
                  <p:txBody>
                    <a:bodyPr vert="horz" lIns="0" tIns="0" rIns="0" bIns="0" rtlCol="0">
                      <a:noAutofit/>
                    </a:bodyPr>
                    <a:lstStyle/>
                    <a:p>
                      <a:pPr marL="6350" indent="-6350">
                        <a:lnSpc>
                          <a:spcPct val="107000"/>
                        </a:lnSpc>
                        <a:spcAft>
                          <a:spcPts val="800"/>
                        </a:spcAft>
                      </a:pPr>
                      <a:r>
                        <a:rPr lang="en-US" sz="1300" b="1" kern="100" dirty="0">
                          <a:solidFill>
                            <a:srgbClr val="000000"/>
                          </a:solidFill>
                          <a:effectLst/>
                          <a:latin typeface="Times New Roman" panose="02020603050405020304" pitchFamily="18" charset="0"/>
                          <a:ea typeface="Times New Roman" panose="02020603050405020304" pitchFamily="18" charset="0"/>
                        </a:rPr>
                        <a:t>Bucharest</a:t>
                      </a:r>
                      <a:endParaRPr lang="zh-CN" sz="2050" kern="100" dirty="0">
                        <a:solidFill>
                          <a:srgbClr val="000000"/>
                        </a:solidFill>
                        <a:effectLst/>
                        <a:latin typeface="Calibri" panose="020F0502020204030204" pitchFamily="34" charset="0"/>
                        <a:ea typeface="Calibri" panose="020F0502020204030204" pitchFamily="34" charset="0"/>
                      </a:endParaRPr>
                    </a:p>
                  </p:txBody>
                </p:sp>
                <p:sp>
                  <p:nvSpPr>
                    <p:cNvPr id="267" name="Rectangle 282">
                      <a:extLst>
                        <a:ext uri="{FF2B5EF4-FFF2-40B4-BE49-F238E27FC236}">
                          <a16:creationId xmlns:a16="http://schemas.microsoft.com/office/drawing/2014/main" id="{39D33405-64E1-4B9A-A5E5-536CA6AC13B5}"/>
                        </a:ext>
                      </a:extLst>
                    </p:cNvPr>
                    <p:cNvSpPr/>
                    <p:nvPr/>
                  </p:nvSpPr>
                  <p:spPr>
                    <a:xfrm>
                      <a:off x="8806865" y="2873480"/>
                      <a:ext cx="756931" cy="200937"/>
                    </a:xfrm>
                    <a:prstGeom prst="rect">
                      <a:avLst/>
                    </a:prstGeom>
                    <a:ln>
                      <a:noFill/>
                    </a:ln>
                  </p:spPr>
                  <p:txBody>
                    <a:bodyPr vert="horz" lIns="0" tIns="0" rIns="0" bIns="0" rtlCol="0">
                      <a:noAutofit/>
                    </a:bodyPr>
                    <a:lstStyle/>
                    <a:p>
                      <a:pPr marL="6350" indent="-6350">
                        <a:lnSpc>
                          <a:spcPct val="107000"/>
                        </a:lnSpc>
                        <a:spcAft>
                          <a:spcPts val="800"/>
                        </a:spcAft>
                      </a:pPr>
                      <a:r>
                        <a:rPr lang="en-US" sz="1300" b="1" kern="100">
                          <a:solidFill>
                            <a:srgbClr val="000000"/>
                          </a:solidFill>
                          <a:effectLst/>
                          <a:latin typeface="Times New Roman" panose="02020603050405020304" pitchFamily="18" charset="0"/>
                          <a:ea typeface="Times New Roman" panose="02020603050405020304" pitchFamily="18" charset="0"/>
                        </a:rPr>
                        <a:t>Giurgiu</a:t>
                      </a:r>
                      <a:endParaRPr lang="zh-CN" sz="2050" kern="100">
                        <a:solidFill>
                          <a:srgbClr val="000000"/>
                        </a:solidFill>
                        <a:effectLst/>
                        <a:latin typeface="Calibri" panose="020F0502020204030204" pitchFamily="34" charset="0"/>
                        <a:ea typeface="Calibri" panose="020F0502020204030204" pitchFamily="34" charset="0"/>
                      </a:endParaRPr>
                    </a:p>
                  </p:txBody>
                </p:sp>
                <p:sp>
                  <p:nvSpPr>
                    <p:cNvPr id="268" name="Rectangle 283">
                      <a:extLst>
                        <a:ext uri="{FF2B5EF4-FFF2-40B4-BE49-F238E27FC236}">
                          <a16:creationId xmlns:a16="http://schemas.microsoft.com/office/drawing/2014/main" id="{00B75D57-A62B-4FEC-9890-237D4F9B9AD5}"/>
                        </a:ext>
                      </a:extLst>
                    </p:cNvPr>
                    <p:cNvSpPr/>
                    <p:nvPr/>
                  </p:nvSpPr>
                  <p:spPr>
                    <a:xfrm>
                      <a:off x="8806864" y="4906883"/>
                      <a:ext cx="806055" cy="200937"/>
                    </a:xfrm>
                    <a:prstGeom prst="rect">
                      <a:avLst/>
                    </a:prstGeom>
                    <a:ln>
                      <a:noFill/>
                    </a:ln>
                  </p:spPr>
                  <p:txBody>
                    <a:bodyPr vert="horz" lIns="0" tIns="0" rIns="0" bIns="0" rtlCol="0">
                      <a:noAutofit/>
                    </a:bodyPr>
                    <a:lstStyle/>
                    <a:p>
                      <a:pPr marL="6350" indent="-6350">
                        <a:lnSpc>
                          <a:spcPct val="107000"/>
                        </a:lnSpc>
                        <a:spcAft>
                          <a:spcPts val="800"/>
                        </a:spcAft>
                      </a:pPr>
                      <a:r>
                        <a:rPr lang="en-US" sz="1300" b="1" kern="100">
                          <a:solidFill>
                            <a:srgbClr val="000000"/>
                          </a:solidFill>
                          <a:effectLst/>
                          <a:latin typeface="Times New Roman" panose="02020603050405020304" pitchFamily="18" charset="0"/>
                          <a:ea typeface="Times New Roman" panose="02020603050405020304" pitchFamily="18" charset="0"/>
                        </a:rPr>
                        <a:t>Urziceni</a:t>
                      </a:r>
                      <a:endParaRPr lang="zh-CN" sz="2050" kern="100">
                        <a:solidFill>
                          <a:srgbClr val="000000"/>
                        </a:solidFill>
                        <a:effectLst/>
                        <a:latin typeface="Calibri" panose="020F0502020204030204" pitchFamily="34" charset="0"/>
                        <a:ea typeface="Calibri" panose="020F0502020204030204" pitchFamily="34" charset="0"/>
                      </a:endParaRPr>
                    </a:p>
                  </p:txBody>
                </p:sp>
                <p:sp>
                  <p:nvSpPr>
                    <p:cNvPr id="269" name="Rectangle 284">
                      <a:extLst>
                        <a:ext uri="{FF2B5EF4-FFF2-40B4-BE49-F238E27FC236}">
                          <a16:creationId xmlns:a16="http://schemas.microsoft.com/office/drawing/2014/main" id="{D3AFFB00-40DD-491C-BC87-84C96FFB61E8}"/>
                        </a:ext>
                      </a:extLst>
                    </p:cNvPr>
                    <p:cNvSpPr/>
                    <p:nvPr/>
                  </p:nvSpPr>
                  <p:spPr>
                    <a:xfrm>
                      <a:off x="8806865" y="3058317"/>
                      <a:ext cx="756709" cy="200937"/>
                    </a:xfrm>
                    <a:prstGeom prst="rect">
                      <a:avLst/>
                    </a:prstGeom>
                    <a:ln>
                      <a:noFill/>
                    </a:ln>
                  </p:spPr>
                  <p:txBody>
                    <a:bodyPr vert="horz" lIns="0" tIns="0" rIns="0" bIns="0" rtlCol="0">
                      <a:noAutofit/>
                    </a:bodyPr>
                    <a:lstStyle/>
                    <a:p>
                      <a:pPr marL="6350" indent="-6350">
                        <a:lnSpc>
                          <a:spcPct val="107000"/>
                        </a:lnSpc>
                        <a:spcAft>
                          <a:spcPts val="800"/>
                        </a:spcAft>
                      </a:pPr>
                      <a:r>
                        <a:rPr lang="en-US" sz="1300" b="1" kern="100" dirty="0" err="1">
                          <a:solidFill>
                            <a:srgbClr val="000000"/>
                          </a:solidFill>
                          <a:effectLst/>
                          <a:latin typeface="Times New Roman" panose="02020603050405020304" pitchFamily="18" charset="0"/>
                          <a:ea typeface="Times New Roman" panose="02020603050405020304" pitchFamily="18" charset="0"/>
                        </a:rPr>
                        <a:t>Hirsova</a:t>
                      </a:r>
                      <a:endParaRPr lang="zh-CN" sz="2050" kern="100" dirty="0">
                        <a:solidFill>
                          <a:srgbClr val="000000"/>
                        </a:solidFill>
                        <a:effectLst/>
                        <a:latin typeface="Calibri" panose="020F0502020204030204" pitchFamily="34" charset="0"/>
                        <a:ea typeface="Calibri" panose="020F0502020204030204" pitchFamily="34" charset="0"/>
                      </a:endParaRPr>
                    </a:p>
                  </p:txBody>
                </p:sp>
                <p:sp>
                  <p:nvSpPr>
                    <p:cNvPr id="270" name="Rectangle 285">
                      <a:extLst>
                        <a:ext uri="{FF2B5EF4-FFF2-40B4-BE49-F238E27FC236}">
                          <a16:creationId xmlns:a16="http://schemas.microsoft.com/office/drawing/2014/main" id="{3DC17B89-C688-430F-8F93-5350D847F45F}"/>
                        </a:ext>
                      </a:extLst>
                    </p:cNvPr>
                    <p:cNvSpPr/>
                    <p:nvPr/>
                  </p:nvSpPr>
                  <p:spPr>
                    <a:xfrm>
                      <a:off x="8806865" y="2503745"/>
                      <a:ext cx="595275" cy="200937"/>
                    </a:xfrm>
                    <a:prstGeom prst="rect">
                      <a:avLst/>
                    </a:prstGeom>
                    <a:ln>
                      <a:noFill/>
                    </a:ln>
                  </p:spPr>
                  <p:txBody>
                    <a:bodyPr vert="horz" lIns="0" tIns="0" rIns="0" bIns="0" rtlCol="0">
                      <a:noAutofit/>
                    </a:bodyPr>
                    <a:lstStyle/>
                    <a:p>
                      <a:pPr marL="6350" indent="-6350">
                        <a:lnSpc>
                          <a:spcPct val="107000"/>
                        </a:lnSpc>
                        <a:spcAft>
                          <a:spcPts val="800"/>
                        </a:spcAft>
                      </a:pPr>
                      <a:r>
                        <a:rPr lang="en-US" sz="1300" b="1" kern="100">
                          <a:solidFill>
                            <a:srgbClr val="000000"/>
                          </a:solidFill>
                          <a:effectLst/>
                          <a:latin typeface="Times New Roman" panose="02020603050405020304" pitchFamily="18" charset="0"/>
                          <a:ea typeface="Times New Roman" panose="02020603050405020304" pitchFamily="18" charset="0"/>
                        </a:rPr>
                        <a:t>Eforie</a:t>
                      </a:r>
                      <a:endParaRPr lang="zh-CN" sz="2050" kern="100">
                        <a:solidFill>
                          <a:srgbClr val="000000"/>
                        </a:solidFill>
                        <a:effectLst/>
                        <a:latin typeface="Calibri" panose="020F0502020204030204" pitchFamily="34" charset="0"/>
                        <a:ea typeface="Calibri" panose="020F0502020204030204" pitchFamily="34" charset="0"/>
                      </a:endParaRPr>
                    </a:p>
                  </p:txBody>
                </p:sp>
                <p:sp>
                  <p:nvSpPr>
                    <p:cNvPr id="271" name="Rectangle 286">
                      <a:extLst>
                        <a:ext uri="{FF2B5EF4-FFF2-40B4-BE49-F238E27FC236}">
                          <a16:creationId xmlns:a16="http://schemas.microsoft.com/office/drawing/2014/main" id="{756C31C3-0530-4002-8F9E-419C68D6F893}"/>
                        </a:ext>
                      </a:extLst>
                    </p:cNvPr>
                    <p:cNvSpPr/>
                    <p:nvPr/>
                  </p:nvSpPr>
                  <p:spPr>
                    <a:xfrm>
                      <a:off x="8806865" y="3797744"/>
                      <a:ext cx="632340" cy="200937"/>
                    </a:xfrm>
                    <a:prstGeom prst="rect">
                      <a:avLst/>
                    </a:prstGeom>
                    <a:ln>
                      <a:noFill/>
                    </a:ln>
                  </p:spPr>
                  <p:txBody>
                    <a:bodyPr vert="horz" lIns="0" tIns="0" rIns="0" bIns="0" rtlCol="0">
                      <a:noAutofit/>
                    </a:bodyPr>
                    <a:lstStyle/>
                    <a:p>
                      <a:pPr marL="6350" indent="-6350">
                        <a:lnSpc>
                          <a:spcPct val="107000"/>
                        </a:lnSpc>
                        <a:spcAft>
                          <a:spcPts val="800"/>
                        </a:spcAft>
                      </a:pPr>
                      <a:r>
                        <a:rPr lang="en-US" sz="1300" b="1" kern="100">
                          <a:solidFill>
                            <a:srgbClr val="000000"/>
                          </a:solidFill>
                          <a:effectLst/>
                          <a:latin typeface="Times New Roman" panose="02020603050405020304" pitchFamily="18" charset="0"/>
                          <a:ea typeface="Times New Roman" panose="02020603050405020304" pitchFamily="18" charset="0"/>
                        </a:rPr>
                        <a:t>Neamt</a:t>
                      </a:r>
                      <a:endParaRPr lang="zh-CN" sz="2050" kern="100">
                        <a:solidFill>
                          <a:srgbClr val="000000"/>
                        </a:solidFill>
                        <a:effectLst/>
                        <a:latin typeface="Calibri" panose="020F0502020204030204" pitchFamily="34" charset="0"/>
                        <a:ea typeface="Calibri" panose="020F0502020204030204" pitchFamily="34" charset="0"/>
                      </a:endParaRPr>
                    </a:p>
                  </p:txBody>
                </p:sp>
                <p:sp>
                  <p:nvSpPr>
                    <p:cNvPr id="272" name="Rectangle 287">
                      <a:extLst>
                        <a:ext uri="{FF2B5EF4-FFF2-40B4-BE49-F238E27FC236}">
                          <a16:creationId xmlns:a16="http://schemas.microsoft.com/office/drawing/2014/main" id="{01CA9830-81F3-4422-BFC0-67F056149217}"/>
                        </a:ext>
                      </a:extLst>
                    </p:cNvPr>
                    <p:cNvSpPr/>
                    <p:nvPr/>
                  </p:nvSpPr>
                  <p:spPr>
                    <a:xfrm>
                      <a:off x="8806865" y="3982597"/>
                      <a:ext cx="719420" cy="200937"/>
                    </a:xfrm>
                    <a:prstGeom prst="rect">
                      <a:avLst/>
                    </a:prstGeom>
                    <a:ln>
                      <a:noFill/>
                    </a:ln>
                  </p:spPr>
                  <p:txBody>
                    <a:bodyPr vert="horz" lIns="0" tIns="0" rIns="0" bIns="0" rtlCol="0">
                      <a:noAutofit/>
                    </a:bodyPr>
                    <a:lstStyle/>
                    <a:p>
                      <a:pPr marL="6350" indent="-6350">
                        <a:lnSpc>
                          <a:spcPct val="107000"/>
                        </a:lnSpc>
                        <a:spcAft>
                          <a:spcPts val="800"/>
                        </a:spcAft>
                      </a:pPr>
                      <a:r>
                        <a:rPr lang="en-US" sz="1300" b="1" kern="100">
                          <a:solidFill>
                            <a:srgbClr val="000000"/>
                          </a:solidFill>
                          <a:effectLst/>
                          <a:latin typeface="Times New Roman" panose="02020603050405020304" pitchFamily="18" charset="0"/>
                          <a:ea typeface="Times New Roman" panose="02020603050405020304" pitchFamily="18" charset="0"/>
                        </a:rPr>
                        <a:t>Oradea</a:t>
                      </a:r>
                      <a:endParaRPr lang="zh-CN" sz="2050" kern="100">
                        <a:solidFill>
                          <a:srgbClr val="000000"/>
                        </a:solidFill>
                        <a:effectLst/>
                        <a:latin typeface="Calibri" panose="020F0502020204030204" pitchFamily="34" charset="0"/>
                        <a:ea typeface="Calibri" panose="020F0502020204030204" pitchFamily="34" charset="0"/>
                      </a:endParaRPr>
                    </a:p>
                  </p:txBody>
                </p:sp>
                <p:sp>
                  <p:nvSpPr>
                    <p:cNvPr id="273" name="Rectangle 288">
                      <a:extLst>
                        <a:ext uri="{FF2B5EF4-FFF2-40B4-BE49-F238E27FC236}">
                          <a16:creationId xmlns:a16="http://schemas.microsoft.com/office/drawing/2014/main" id="{A6B2ABA8-48D3-4BA5-8ABB-A3EF42E425F8}"/>
                        </a:ext>
                      </a:extLst>
                    </p:cNvPr>
                    <p:cNvSpPr/>
                    <p:nvPr/>
                  </p:nvSpPr>
                  <p:spPr>
                    <a:xfrm>
                      <a:off x="8806864" y="5276583"/>
                      <a:ext cx="657571" cy="200937"/>
                    </a:xfrm>
                    <a:prstGeom prst="rect">
                      <a:avLst/>
                    </a:prstGeom>
                    <a:ln>
                      <a:noFill/>
                    </a:ln>
                  </p:spPr>
                  <p:txBody>
                    <a:bodyPr vert="horz" lIns="0" tIns="0" rIns="0" bIns="0" rtlCol="0">
                      <a:noAutofit/>
                    </a:bodyPr>
                    <a:lstStyle/>
                    <a:p>
                      <a:pPr marL="6350" indent="-6350">
                        <a:lnSpc>
                          <a:spcPct val="107000"/>
                        </a:lnSpc>
                        <a:spcAft>
                          <a:spcPts val="800"/>
                        </a:spcAft>
                      </a:pPr>
                      <a:r>
                        <a:rPr lang="en-US" sz="1300" b="1" kern="100" dirty="0" err="1">
                          <a:solidFill>
                            <a:srgbClr val="000000"/>
                          </a:solidFill>
                          <a:effectLst/>
                          <a:latin typeface="Times New Roman" panose="02020603050405020304" pitchFamily="18" charset="0"/>
                          <a:ea typeface="Times New Roman" panose="02020603050405020304" pitchFamily="18" charset="0"/>
                        </a:rPr>
                        <a:t>Zerind</a:t>
                      </a:r>
                      <a:endParaRPr lang="zh-CN" sz="2050" kern="100" dirty="0">
                        <a:solidFill>
                          <a:srgbClr val="000000"/>
                        </a:solidFill>
                        <a:effectLst/>
                        <a:latin typeface="Calibri" panose="020F0502020204030204" pitchFamily="34" charset="0"/>
                        <a:ea typeface="Calibri" panose="020F0502020204030204" pitchFamily="34" charset="0"/>
                      </a:endParaRPr>
                    </a:p>
                  </p:txBody>
                </p:sp>
                <p:sp>
                  <p:nvSpPr>
                    <p:cNvPr id="274" name="Rectangle 289">
                      <a:extLst>
                        <a:ext uri="{FF2B5EF4-FFF2-40B4-BE49-F238E27FC236}">
                          <a16:creationId xmlns:a16="http://schemas.microsoft.com/office/drawing/2014/main" id="{11E02924-64D7-4B40-9561-5EAC91036B8B}"/>
                        </a:ext>
                      </a:extLst>
                    </p:cNvPr>
                    <p:cNvSpPr/>
                    <p:nvPr/>
                  </p:nvSpPr>
                  <p:spPr>
                    <a:xfrm>
                      <a:off x="8806865" y="1764323"/>
                      <a:ext cx="496137" cy="200937"/>
                    </a:xfrm>
                    <a:prstGeom prst="rect">
                      <a:avLst/>
                    </a:prstGeom>
                    <a:ln>
                      <a:noFill/>
                    </a:ln>
                  </p:spPr>
                  <p:txBody>
                    <a:bodyPr vert="horz" lIns="0" tIns="0" rIns="0" bIns="0" rtlCol="0">
                      <a:noAutofit/>
                    </a:bodyPr>
                    <a:lstStyle/>
                    <a:p>
                      <a:pPr marL="6350" indent="-6350">
                        <a:lnSpc>
                          <a:spcPct val="107000"/>
                        </a:lnSpc>
                        <a:spcAft>
                          <a:spcPts val="800"/>
                        </a:spcAft>
                      </a:pPr>
                      <a:r>
                        <a:rPr lang="en-US" sz="1300" b="1" kern="100" dirty="0">
                          <a:solidFill>
                            <a:srgbClr val="000000"/>
                          </a:solidFill>
                          <a:effectLst/>
                          <a:latin typeface="Times New Roman" panose="02020603050405020304" pitchFamily="18" charset="0"/>
                          <a:ea typeface="Times New Roman" panose="02020603050405020304" pitchFamily="18" charset="0"/>
                        </a:rPr>
                        <a:t>Arad </a:t>
                      </a:r>
                      <a:endParaRPr lang="zh-CN" sz="2050" kern="100" dirty="0">
                        <a:solidFill>
                          <a:srgbClr val="000000"/>
                        </a:solidFill>
                        <a:effectLst/>
                        <a:latin typeface="Calibri" panose="020F0502020204030204" pitchFamily="34" charset="0"/>
                        <a:ea typeface="Calibri" panose="020F0502020204030204" pitchFamily="34" charset="0"/>
                      </a:endParaRPr>
                    </a:p>
                  </p:txBody>
                </p:sp>
                <p:sp>
                  <p:nvSpPr>
                    <p:cNvPr id="275" name="Rectangle 290">
                      <a:extLst>
                        <a:ext uri="{FF2B5EF4-FFF2-40B4-BE49-F238E27FC236}">
                          <a16:creationId xmlns:a16="http://schemas.microsoft.com/office/drawing/2014/main" id="{68482E05-3709-4D74-BAB9-D1C736922926}"/>
                        </a:ext>
                      </a:extLst>
                    </p:cNvPr>
                    <p:cNvSpPr/>
                    <p:nvPr/>
                  </p:nvSpPr>
                  <p:spPr>
                    <a:xfrm>
                      <a:off x="8806864" y="4722036"/>
                      <a:ext cx="979992" cy="200937"/>
                    </a:xfrm>
                    <a:prstGeom prst="rect">
                      <a:avLst/>
                    </a:prstGeom>
                    <a:ln>
                      <a:noFill/>
                    </a:ln>
                  </p:spPr>
                  <p:txBody>
                    <a:bodyPr vert="horz" lIns="0" tIns="0" rIns="0" bIns="0" rtlCol="0">
                      <a:noAutofit/>
                    </a:bodyPr>
                    <a:lstStyle/>
                    <a:p>
                      <a:pPr marL="6350" indent="-6350">
                        <a:lnSpc>
                          <a:spcPct val="107000"/>
                        </a:lnSpc>
                        <a:spcAft>
                          <a:spcPts val="800"/>
                        </a:spcAft>
                      </a:pPr>
                      <a:r>
                        <a:rPr lang="en-US" sz="1300" b="1" kern="100">
                          <a:solidFill>
                            <a:srgbClr val="000000"/>
                          </a:solidFill>
                          <a:effectLst/>
                          <a:latin typeface="Times New Roman" panose="02020603050405020304" pitchFamily="18" charset="0"/>
                          <a:ea typeface="Times New Roman" panose="02020603050405020304" pitchFamily="18" charset="0"/>
                        </a:rPr>
                        <a:t>Timisoara</a:t>
                      </a:r>
                      <a:endParaRPr lang="zh-CN" sz="2050" kern="100">
                        <a:solidFill>
                          <a:srgbClr val="000000"/>
                        </a:solidFill>
                        <a:effectLst/>
                        <a:latin typeface="Calibri" panose="020F0502020204030204" pitchFamily="34" charset="0"/>
                        <a:ea typeface="Calibri" panose="020F0502020204030204" pitchFamily="34" charset="0"/>
                      </a:endParaRPr>
                    </a:p>
                  </p:txBody>
                </p:sp>
                <p:sp>
                  <p:nvSpPr>
                    <p:cNvPr id="276" name="Rectangle 291">
                      <a:extLst>
                        <a:ext uri="{FF2B5EF4-FFF2-40B4-BE49-F238E27FC236}">
                          <a16:creationId xmlns:a16="http://schemas.microsoft.com/office/drawing/2014/main" id="{7BAB102B-85E2-45BA-A495-4D7CAD080CF7}"/>
                        </a:ext>
                      </a:extLst>
                    </p:cNvPr>
                    <p:cNvSpPr/>
                    <p:nvPr/>
                  </p:nvSpPr>
                  <p:spPr>
                    <a:xfrm>
                      <a:off x="8806865" y="3428036"/>
                      <a:ext cx="570714" cy="200937"/>
                    </a:xfrm>
                    <a:prstGeom prst="rect">
                      <a:avLst/>
                    </a:prstGeom>
                    <a:ln>
                      <a:noFill/>
                    </a:ln>
                  </p:spPr>
                  <p:txBody>
                    <a:bodyPr vert="horz" lIns="0" tIns="0" rIns="0" bIns="0" rtlCol="0">
                      <a:noAutofit/>
                    </a:bodyPr>
                    <a:lstStyle/>
                    <a:p>
                      <a:pPr marL="6350" indent="-6350">
                        <a:lnSpc>
                          <a:spcPct val="107000"/>
                        </a:lnSpc>
                        <a:spcAft>
                          <a:spcPts val="800"/>
                        </a:spcAft>
                      </a:pPr>
                      <a:r>
                        <a:rPr lang="en-US" sz="1300" b="1" kern="100">
                          <a:solidFill>
                            <a:srgbClr val="000000"/>
                          </a:solidFill>
                          <a:effectLst/>
                          <a:latin typeface="Times New Roman" panose="02020603050405020304" pitchFamily="18" charset="0"/>
                          <a:ea typeface="Times New Roman" panose="02020603050405020304" pitchFamily="18" charset="0"/>
                        </a:rPr>
                        <a:t>Lugoj</a:t>
                      </a:r>
                      <a:endParaRPr lang="zh-CN" sz="2050" kern="100">
                        <a:solidFill>
                          <a:srgbClr val="000000"/>
                        </a:solidFill>
                        <a:effectLst/>
                        <a:latin typeface="Calibri" panose="020F0502020204030204" pitchFamily="34" charset="0"/>
                        <a:ea typeface="Calibri" panose="020F0502020204030204" pitchFamily="34" charset="0"/>
                      </a:endParaRPr>
                    </a:p>
                  </p:txBody>
                </p:sp>
                <p:sp>
                  <p:nvSpPr>
                    <p:cNvPr id="277" name="Rectangle 292">
                      <a:extLst>
                        <a:ext uri="{FF2B5EF4-FFF2-40B4-BE49-F238E27FC236}">
                          <a16:creationId xmlns:a16="http://schemas.microsoft.com/office/drawing/2014/main" id="{3CC48C23-42E5-4DB7-979C-AF04B5FD40D7}"/>
                        </a:ext>
                      </a:extLst>
                    </p:cNvPr>
                    <p:cNvSpPr/>
                    <p:nvPr/>
                  </p:nvSpPr>
                  <p:spPr>
                    <a:xfrm>
                      <a:off x="8806865" y="3612889"/>
                      <a:ext cx="843565" cy="200937"/>
                    </a:xfrm>
                    <a:prstGeom prst="rect">
                      <a:avLst/>
                    </a:prstGeom>
                    <a:ln>
                      <a:noFill/>
                    </a:ln>
                  </p:spPr>
                  <p:txBody>
                    <a:bodyPr vert="horz" lIns="0" tIns="0" rIns="0" bIns="0" rtlCol="0">
                      <a:noAutofit/>
                    </a:bodyPr>
                    <a:lstStyle/>
                    <a:p>
                      <a:pPr marL="6350" indent="-6350">
                        <a:lnSpc>
                          <a:spcPct val="107000"/>
                        </a:lnSpc>
                        <a:spcAft>
                          <a:spcPts val="800"/>
                        </a:spcAft>
                      </a:pPr>
                      <a:r>
                        <a:rPr lang="en-US" sz="1300" b="1" kern="100">
                          <a:solidFill>
                            <a:srgbClr val="000000"/>
                          </a:solidFill>
                          <a:effectLst/>
                          <a:latin typeface="Times New Roman" panose="02020603050405020304" pitchFamily="18" charset="0"/>
                          <a:ea typeface="Times New Roman" panose="02020603050405020304" pitchFamily="18" charset="0"/>
                        </a:rPr>
                        <a:t>Mehadia</a:t>
                      </a:r>
                      <a:endParaRPr lang="zh-CN" sz="2050" kern="100">
                        <a:solidFill>
                          <a:srgbClr val="000000"/>
                        </a:solidFill>
                        <a:effectLst/>
                        <a:latin typeface="Calibri" panose="020F0502020204030204" pitchFamily="34" charset="0"/>
                        <a:ea typeface="Calibri" panose="020F0502020204030204" pitchFamily="34" charset="0"/>
                      </a:endParaRPr>
                    </a:p>
                  </p:txBody>
                </p:sp>
                <p:sp>
                  <p:nvSpPr>
                    <p:cNvPr id="278" name="Rectangle 293">
                      <a:extLst>
                        <a:ext uri="{FF2B5EF4-FFF2-40B4-BE49-F238E27FC236}">
                          <a16:creationId xmlns:a16="http://schemas.microsoft.com/office/drawing/2014/main" id="{341C75FE-F808-45AF-8D37-50E25CBE5F58}"/>
                        </a:ext>
                      </a:extLst>
                    </p:cNvPr>
                    <p:cNvSpPr/>
                    <p:nvPr/>
                  </p:nvSpPr>
                  <p:spPr>
                    <a:xfrm>
                      <a:off x="8806865" y="2318903"/>
                      <a:ext cx="781269" cy="200937"/>
                    </a:xfrm>
                    <a:prstGeom prst="rect">
                      <a:avLst/>
                    </a:prstGeom>
                    <a:ln>
                      <a:noFill/>
                    </a:ln>
                  </p:spPr>
                  <p:txBody>
                    <a:bodyPr vert="horz" lIns="0" tIns="0" rIns="0" bIns="0" rtlCol="0">
                      <a:noAutofit/>
                    </a:bodyPr>
                    <a:lstStyle/>
                    <a:p>
                      <a:pPr marL="6350" indent="-6350">
                        <a:lnSpc>
                          <a:spcPct val="107000"/>
                        </a:lnSpc>
                        <a:spcAft>
                          <a:spcPts val="800"/>
                        </a:spcAft>
                      </a:pPr>
                      <a:r>
                        <a:rPr lang="en-US" sz="1300" b="1" kern="100">
                          <a:solidFill>
                            <a:srgbClr val="000000"/>
                          </a:solidFill>
                          <a:effectLst/>
                          <a:latin typeface="Times New Roman" panose="02020603050405020304" pitchFamily="18" charset="0"/>
                          <a:ea typeface="Times New Roman" panose="02020603050405020304" pitchFamily="18" charset="0"/>
                        </a:rPr>
                        <a:t>Dobreta</a:t>
                      </a:r>
                      <a:endParaRPr lang="zh-CN" sz="2050" kern="100">
                        <a:solidFill>
                          <a:srgbClr val="000000"/>
                        </a:solidFill>
                        <a:effectLst/>
                        <a:latin typeface="Calibri" panose="020F0502020204030204" pitchFamily="34" charset="0"/>
                        <a:ea typeface="Calibri" panose="020F0502020204030204" pitchFamily="34" charset="0"/>
                      </a:endParaRPr>
                    </a:p>
                  </p:txBody>
                </p:sp>
                <p:sp>
                  <p:nvSpPr>
                    <p:cNvPr id="279" name="Rectangle 294">
                      <a:extLst>
                        <a:ext uri="{FF2B5EF4-FFF2-40B4-BE49-F238E27FC236}">
                          <a16:creationId xmlns:a16="http://schemas.microsoft.com/office/drawing/2014/main" id="{56AB9385-0776-4944-82B4-A87135FB9A59}"/>
                        </a:ext>
                      </a:extLst>
                    </p:cNvPr>
                    <p:cNvSpPr/>
                    <p:nvPr/>
                  </p:nvSpPr>
                  <p:spPr>
                    <a:xfrm>
                      <a:off x="8806865" y="2134050"/>
                      <a:ext cx="768989" cy="200937"/>
                    </a:xfrm>
                    <a:prstGeom prst="rect">
                      <a:avLst/>
                    </a:prstGeom>
                    <a:ln>
                      <a:noFill/>
                    </a:ln>
                  </p:spPr>
                  <p:txBody>
                    <a:bodyPr vert="horz" lIns="0" tIns="0" rIns="0" bIns="0" rtlCol="0">
                      <a:noAutofit/>
                    </a:bodyPr>
                    <a:lstStyle/>
                    <a:p>
                      <a:pPr marL="6350" indent="-6350">
                        <a:lnSpc>
                          <a:spcPct val="107000"/>
                        </a:lnSpc>
                        <a:spcAft>
                          <a:spcPts val="800"/>
                        </a:spcAft>
                      </a:pPr>
                      <a:r>
                        <a:rPr lang="en-US" sz="1300" b="1" kern="100">
                          <a:solidFill>
                            <a:srgbClr val="000000"/>
                          </a:solidFill>
                          <a:effectLst/>
                          <a:latin typeface="Times New Roman" panose="02020603050405020304" pitchFamily="18" charset="0"/>
                          <a:ea typeface="Times New Roman" panose="02020603050405020304" pitchFamily="18" charset="0"/>
                        </a:rPr>
                        <a:t>Craiova</a:t>
                      </a:r>
                      <a:endParaRPr lang="zh-CN" sz="2050" kern="100">
                        <a:solidFill>
                          <a:srgbClr val="000000"/>
                        </a:solidFill>
                        <a:effectLst/>
                        <a:latin typeface="Calibri" panose="020F0502020204030204" pitchFamily="34" charset="0"/>
                        <a:ea typeface="Calibri" panose="020F0502020204030204" pitchFamily="34" charset="0"/>
                      </a:endParaRPr>
                    </a:p>
                  </p:txBody>
                </p:sp>
                <p:sp>
                  <p:nvSpPr>
                    <p:cNvPr id="280" name="Rectangle 295">
                      <a:extLst>
                        <a:ext uri="{FF2B5EF4-FFF2-40B4-BE49-F238E27FC236}">
                          <a16:creationId xmlns:a16="http://schemas.microsoft.com/office/drawing/2014/main" id="{17A56BDF-F0F5-496B-9ABB-C93D58979A29}"/>
                        </a:ext>
                      </a:extLst>
                    </p:cNvPr>
                    <p:cNvSpPr/>
                    <p:nvPr/>
                  </p:nvSpPr>
                  <p:spPr>
                    <a:xfrm>
                      <a:off x="8806864" y="4537163"/>
                      <a:ext cx="496584" cy="200937"/>
                    </a:xfrm>
                    <a:prstGeom prst="rect">
                      <a:avLst/>
                    </a:prstGeom>
                    <a:ln>
                      <a:noFill/>
                    </a:ln>
                  </p:spPr>
                  <p:txBody>
                    <a:bodyPr vert="horz" lIns="0" tIns="0" rIns="0" bIns="0" rtlCol="0">
                      <a:noAutofit/>
                    </a:bodyPr>
                    <a:lstStyle/>
                    <a:p>
                      <a:pPr marL="6350" indent="-6350">
                        <a:lnSpc>
                          <a:spcPct val="107000"/>
                        </a:lnSpc>
                        <a:spcAft>
                          <a:spcPts val="800"/>
                        </a:spcAft>
                      </a:pPr>
                      <a:r>
                        <a:rPr lang="en-US" sz="1300" b="1" kern="100">
                          <a:solidFill>
                            <a:srgbClr val="000000"/>
                          </a:solidFill>
                          <a:effectLst/>
                          <a:latin typeface="Times New Roman" panose="02020603050405020304" pitchFamily="18" charset="0"/>
                          <a:ea typeface="Times New Roman" panose="02020603050405020304" pitchFamily="18" charset="0"/>
                        </a:rPr>
                        <a:t>Sibiu</a:t>
                      </a:r>
                      <a:endParaRPr lang="zh-CN" sz="2050" kern="100">
                        <a:solidFill>
                          <a:srgbClr val="000000"/>
                        </a:solidFill>
                        <a:effectLst/>
                        <a:latin typeface="Calibri" panose="020F0502020204030204" pitchFamily="34" charset="0"/>
                        <a:ea typeface="Calibri" panose="020F0502020204030204" pitchFamily="34" charset="0"/>
                      </a:endParaRPr>
                    </a:p>
                  </p:txBody>
                </p:sp>
                <p:sp>
                  <p:nvSpPr>
                    <p:cNvPr id="281" name="Rectangle 296">
                      <a:extLst>
                        <a:ext uri="{FF2B5EF4-FFF2-40B4-BE49-F238E27FC236}">
                          <a16:creationId xmlns:a16="http://schemas.microsoft.com/office/drawing/2014/main" id="{E0019F93-8961-483B-A817-251E70927C6E}"/>
                        </a:ext>
                      </a:extLst>
                    </p:cNvPr>
                    <p:cNvSpPr/>
                    <p:nvPr/>
                  </p:nvSpPr>
                  <p:spPr>
                    <a:xfrm>
                      <a:off x="8806865" y="2688597"/>
                      <a:ext cx="768988" cy="200937"/>
                    </a:xfrm>
                    <a:prstGeom prst="rect">
                      <a:avLst/>
                    </a:prstGeom>
                    <a:ln>
                      <a:noFill/>
                    </a:ln>
                  </p:spPr>
                  <p:txBody>
                    <a:bodyPr vert="horz" lIns="0" tIns="0" rIns="0" bIns="0" rtlCol="0">
                      <a:noAutofit/>
                    </a:bodyPr>
                    <a:lstStyle/>
                    <a:p>
                      <a:pPr marL="6350" indent="-6350">
                        <a:lnSpc>
                          <a:spcPct val="107000"/>
                        </a:lnSpc>
                        <a:spcAft>
                          <a:spcPts val="800"/>
                        </a:spcAft>
                      </a:pPr>
                      <a:r>
                        <a:rPr lang="en-US" sz="1300" b="1" kern="100" dirty="0" err="1">
                          <a:solidFill>
                            <a:srgbClr val="000000"/>
                          </a:solidFill>
                          <a:effectLst/>
                          <a:latin typeface="Times New Roman" panose="02020603050405020304" pitchFamily="18" charset="0"/>
                          <a:ea typeface="Times New Roman" panose="02020603050405020304" pitchFamily="18" charset="0"/>
                        </a:rPr>
                        <a:t>Fagaras</a:t>
                      </a:r>
                      <a:endParaRPr lang="zh-CN" sz="2050" kern="100" dirty="0">
                        <a:solidFill>
                          <a:srgbClr val="000000"/>
                        </a:solidFill>
                        <a:effectLst/>
                        <a:latin typeface="Calibri" panose="020F0502020204030204" pitchFamily="34" charset="0"/>
                        <a:ea typeface="Calibri" panose="020F0502020204030204" pitchFamily="34" charset="0"/>
                      </a:endParaRPr>
                    </a:p>
                  </p:txBody>
                </p:sp>
                <p:sp>
                  <p:nvSpPr>
                    <p:cNvPr id="282" name="Rectangle 297">
                      <a:extLst>
                        <a:ext uri="{FF2B5EF4-FFF2-40B4-BE49-F238E27FC236}">
                          <a16:creationId xmlns:a16="http://schemas.microsoft.com/office/drawing/2014/main" id="{DCD7A24A-43F0-445F-959E-101B5AD303EC}"/>
                        </a:ext>
                      </a:extLst>
                    </p:cNvPr>
                    <p:cNvSpPr/>
                    <p:nvPr/>
                  </p:nvSpPr>
                  <p:spPr>
                    <a:xfrm>
                      <a:off x="8806865" y="4167451"/>
                      <a:ext cx="595274" cy="200937"/>
                    </a:xfrm>
                    <a:prstGeom prst="rect">
                      <a:avLst/>
                    </a:prstGeom>
                    <a:ln>
                      <a:noFill/>
                    </a:ln>
                  </p:spPr>
                  <p:txBody>
                    <a:bodyPr vert="horz" lIns="0" tIns="0" rIns="0" bIns="0" rtlCol="0">
                      <a:noAutofit/>
                    </a:bodyPr>
                    <a:lstStyle/>
                    <a:p>
                      <a:pPr marL="6350" indent="-6350">
                        <a:lnSpc>
                          <a:spcPct val="107000"/>
                        </a:lnSpc>
                        <a:spcAft>
                          <a:spcPts val="800"/>
                        </a:spcAft>
                      </a:pPr>
                      <a:r>
                        <a:rPr lang="en-US" sz="1300" b="1" kern="100">
                          <a:solidFill>
                            <a:srgbClr val="000000"/>
                          </a:solidFill>
                          <a:effectLst/>
                          <a:latin typeface="Times New Roman" panose="02020603050405020304" pitchFamily="18" charset="0"/>
                          <a:ea typeface="Times New Roman" panose="02020603050405020304" pitchFamily="18" charset="0"/>
                        </a:rPr>
                        <a:t>Pitesti</a:t>
                      </a:r>
                      <a:endParaRPr lang="zh-CN" sz="2050" kern="100">
                        <a:solidFill>
                          <a:srgbClr val="000000"/>
                        </a:solidFill>
                        <a:effectLst/>
                        <a:latin typeface="Calibri" panose="020F0502020204030204" pitchFamily="34" charset="0"/>
                        <a:ea typeface="Calibri" panose="020F0502020204030204" pitchFamily="34" charset="0"/>
                      </a:endParaRPr>
                    </a:p>
                  </p:txBody>
                </p:sp>
                <p:sp>
                  <p:nvSpPr>
                    <p:cNvPr id="283" name="Rectangle 298">
                      <a:extLst>
                        <a:ext uri="{FF2B5EF4-FFF2-40B4-BE49-F238E27FC236}">
                          <a16:creationId xmlns:a16="http://schemas.microsoft.com/office/drawing/2014/main" id="{7603CAC6-7EF5-4507-A7A9-8CB12AA5D40E}"/>
                        </a:ext>
                      </a:extLst>
                    </p:cNvPr>
                    <p:cNvSpPr/>
                    <p:nvPr/>
                  </p:nvSpPr>
                  <p:spPr>
                    <a:xfrm>
                      <a:off x="8806864" y="4352303"/>
                      <a:ext cx="1469877" cy="200937"/>
                    </a:xfrm>
                    <a:prstGeom prst="rect">
                      <a:avLst/>
                    </a:prstGeom>
                    <a:ln>
                      <a:noFill/>
                    </a:ln>
                  </p:spPr>
                  <p:txBody>
                    <a:bodyPr vert="horz" lIns="0" tIns="0" rIns="0" bIns="0" rtlCol="0">
                      <a:noAutofit/>
                    </a:bodyPr>
                    <a:lstStyle/>
                    <a:p>
                      <a:pPr marL="6350" indent="-6350">
                        <a:lnSpc>
                          <a:spcPct val="107000"/>
                        </a:lnSpc>
                        <a:spcAft>
                          <a:spcPts val="800"/>
                        </a:spcAft>
                      </a:pPr>
                      <a:r>
                        <a:rPr lang="en-US" sz="1300" b="1" kern="100">
                          <a:solidFill>
                            <a:srgbClr val="000000"/>
                          </a:solidFill>
                          <a:effectLst/>
                          <a:latin typeface="Times New Roman" panose="02020603050405020304" pitchFamily="18" charset="0"/>
                          <a:ea typeface="Times New Roman" panose="02020603050405020304" pitchFamily="18" charset="0"/>
                        </a:rPr>
                        <a:t>Rimnicu Vilcea</a:t>
                      </a:r>
                      <a:endParaRPr lang="zh-CN" sz="2050" kern="100">
                        <a:solidFill>
                          <a:srgbClr val="000000"/>
                        </a:solidFill>
                        <a:effectLst/>
                        <a:latin typeface="Calibri" panose="020F0502020204030204" pitchFamily="34" charset="0"/>
                        <a:ea typeface="Calibri" panose="020F0502020204030204" pitchFamily="34" charset="0"/>
                      </a:endParaRPr>
                    </a:p>
                  </p:txBody>
                </p:sp>
                <p:sp>
                  <p:nvSpPr>
                    <p:cNvPr id="284" name="Rectangle 299">
                      <a:extLst>
                        <a:ext uri="{FF2B5EF4-FFF2-40B4-BE49-F238E27FC236}">
                          <a16:creationId xmlns:a16="http://schemas.microsoft.com/office/drawing/2014/main" id="{06D041CC-F3C9-412F-AF19-5086573FE8AF}"/>
                        </a:ext>
                      </a:extLst>
                    </p:cNvPr>
                    <p:cNvSpPr/>
                    <p:nvPr/>
                  </p:nvSpPr>
                  <p:spPr>
                    <a:xfrm>
                      <a:off x="8806864" y="5091730"/>
                      <a:ext cx="608002" cy="200936"/>
                    </a:xfrm>
                    <a:prstGeom prst="rect">
                      <a:avLst/>
                    </a:prstGeom>
                    <a:ln>
                      <a:noFill/>
                    </a:ln>
                  </p:spPr>
                  <p:txBody>
                    <a:bodyPr vert="horz" lIns="0" tIns="0" rIns="0" bIns="0" rtlCol="0">
                      <a:noAutofit/>
                    </a:bodyPr>
                    <a:lstStyle/>
                    <a:p>
                      <a:pPr marL="6350" indent="-6350">
                        <a:lnSpc>
                          <a:spcPct val="107000"/>
                        </a:lnSpc>
                        <a:spcAft>
                          <a:spcPts val="800"/>
                        </a:spcAft>
                      </a:pPr>
                      <a:r>
                        <a:rPr lang="en-US" sz="1300" b="1" kern="100">
                          <a:solidFill>
                            <a:srgbClr val="000000"/>
                          </a:solidFill>
                          <a:effectLst/>
                          <a:latin typeface="Times New Roman" panose="02020603050405020304" pitchFamily="18" charset="0"/>
                          <a:ea typeface="Times New Roman" panose="02020603050405020304" pitchFamily="18" charset="0"/>
                        </a:rPr>
                        <a:t>Vaslui</a:t>
                      </a:r>
                      <a:endParaRPr lang="zh-CN" sz="2050" kern="100">
                        <a:solidFill>
                          <a:srgbClr val="000000"/>
                        </a:solidFill>
                        <a:effectLst/>
                        <a:latin typeface="Calibri" panose="020F0502020204030204" pitchFamily="34" charset="0"/>
                        <a:ea typeface="Calibri" panose="020F0502020204030204" pitchFamily="34" charset="0"/>
                      </a:endParaRPr>
                    </a:p>
                  </p:txBody>
                </p:sp>
                <p:sp>
                  <p:nvSpPr>
                    <p:cNvPr id="285" name="Rectangle 300">
                      <a:extLst>
                        <a:ext uri="{FF2B5EF4-FFF2-40B4-BE49-F238E27FC236}">
                          <a16:creationId xmlns:a16="http://schemas.microsoft.com/office/drawing/2014/main" id="{D5FA1B5A-42A1-4A86-B784-54B76A8B13FC}"/>
                        </a:ext>
                      </a:extLst>
                    </p:cNvPr>
                    <p:cNvSpPr/>
                    <p:nvPr/>
                  </p:nvSpPr>
                  <p:spPr>
                    <a:xfrm>
                      <a:off x="8806865" y="3243164"/>
                      <a:ext cx="347430" cy="200937"/>
                    </a:xfrm>
                    <a:prstGeom prst="rect">
                      <a:avLst/>
                    </a:prstGeom>
                    <a:ln>
                      <a:noFill/>
                    </a:ln>
                  </p:spPr>
                  <p:txBody>
                    <a:bodyPr vert="horz" lIns="0" tIns="0" rIns="0" bIns="0" rtlCol="0">
                      <a:noAutofit/>
                    </a:bodyPr>
                    <a:lstStyle/>
                    <a:p>
                      <a:pPr marL="6350" indent="-6350">
                        <a:lnSpc>
                          <a:spcPct val="107000"/>
                        </a:lnSpc>
                        <a:spcAft>
                          <a:spcPts val="800"/>
                        </a:spcAft>
                      </a:pPr>
                      <a:r>
                        <a:rPr lang="en-US" sz="1300" b="1" kern="100" dirty="0">
                          <a:solidFill>
                            <a:srgbClr val="000000"/>
                          </a:solidFill>
                          <a:effectLst/>
                          <a:latin typeface="Times New Roman" panose="02020603050405020304" pitchFamily="18" charset="0"/>
                          <a:ea typeface="Times New Roman" panose="02020603050405020304" pitchFamily="18" charset="0"/>
                        </a:rPr>
                        <a:t>Iasi</a:t>
                      </a:r>
                      <a:endParaRPr lang="zh-CN" sz="2050" kern="100" dirty="0">
                        <a:solidFill>
                          <a:srgbClr val="000000"/>
                        </a:solidFill>
                        <a:effectLst/>
                        <a:latin typeface="Calibri" panose="020F0502020204030204" pitchFamily="34" charset="0"/>
                        <a:ea typeface="Calibri" panose="020F0502020204030204" pitchFamily="34" charset="0"/>
                      </a:endParaRPr>
                    </a:p>
                  </p:txBody>
                </p:sp>
              </p:grpSp>
              <p:pic>
                <p:nvPicPr>
                  <p:cNvPr id="265" name="图片 264">
                    <a:extLst>
                      <a:ext uri="{FF2B5EF4-FFF2-40B4-BE49-F238E27FC236}">
                        <a16:creationId xmlns:a16="http://schemas.microsoft.com/office/drawing/2014/main" id="{E7D02DD4-6470-464D-AE00-453F17F774C8}"/>
                      </a:ext>
                    </a:extLst>
                  </p:cNvPr>
                  <p:cNvPicPr>
                    <a:picLocks noChangeAspect="1"/>
                  </p:cNvPicPr>
                  <p:nvPr/>
                </p:nvPicPr>
                <p:blipFill>
                  <a:blip r:embed="rId3"/>
                  <a:stretch>
                    <a:fillRect/>
                  </a:stretch>
                </p:blipFill>
                <p:spPr>
                  <a:xfrm>
                    <a:off x="9858983" y="1703186"/>
                    <a:ext cx="675843" cy="4076363"/>
                  </a:xfrm>
                  <a:prstGeom prst="rect">
                    <a:avLst/>
                  </a:prstGeom>
                </p:spPr>
              </p:pic>
            </p:grpSp>
          </p:grpSp>
          <p:sp>
            <p:nvSpPr>
              <p:cNvPr id="153" name="Text Box 6">
                <a:extLst>
                  <a:ext uri="{FF2B5EF4-FFF2-40B4-BE49-F238E27FC236}">
                    <a16:creationId xmlns:a16="http://schemas.microsoft.com/office/drawing/2014/main" id="{4254E646-9A74-4556-96C7-ACC2F5679787}"/>
                  </a:ext>
                </a:extLst>
              </p:cNvPr>
              <p:cNvSpPr txBox="1">
                <a:spLocks noChangeArrowheads="1"/>
              </p:cNvSpPr>
              <p:nvPr/>
            </p:nvSpPr>
            <p:spPr bwMode="auto">
              <a:xfrm>
                <a:off x="9115152" y="991984"/>
                <a:ext cx="1143000" cy="523218"/>
              </a:xfrm>
              <a:prstGeom prst="rect">
                <a:avLst/>
              </a:prstGeom>
              <a:noFill/>
              <a:ln w="9525">
                <a:noFill/>
                <a:miter lim="800000"/>
                <a:headEnd/>
                <a:tailEnd/>
              </a:ln>
            </p:spPr>
            <p:txBody>
              <a:bodyPr lIns="91438" tIns="45719" rIns="91438" bIns="45719">
                <a:spAutoFit/>
              </a:bodyPr>
              <a:lstStyle/>
              <a:p>
                <a:pPr>
                  <a:spcBef>
                    <a:spcPct val="50000"/>
                  </a:spcBef>
                </a:pPr>
                <a:r>
                  <a:rPr lang="en-US" sz="2800" dirty="0">
                    <a:solidFill>
                      <a:srgbClr val="C00000"/>
                    </a:solidFill>
                  </a:rPr>
                  <a:t>h(x)</a:t>
                </a:r>
              </a:p>
            </p:txBody>
          </p:sp>
          <p:sp>
            <p:nvSpPr>
              <p:cNvPr id="154" name="矩形: 圆角 153">
                <a:extLst>
                  <a:ext uri="{FF2B5EF4-FFF2-40B4-BE49-F238E27FC236}">
                    <a16:creationId xmlns:a16="http://schemas.microsoft.com/office/drawing/2014/main" id="{43C58CDF-0348-4F27-8CE7-D45815867E6C}"/>
                  </a:ext>
                </a:extLst>
              </p:cNvPr>
              <p:cNvSpPr/>
              <p:nvPr/>
            </p:nvSpPr>
            <p:spPr>
              <a:xfrm>
                <a:off x="8668035" y="1074411"/>
                <a:ext cx="1795240" cy="4516161"/>
              </a:xfrm>
              <a:prstGeom prst="roundRect">
                <a:avLst/>
              </a:prstGeom>
              <a:noFill/>
              <a:ln w="60325"/>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grpSp>
      </p:grpSp>
      <p:sp>
        <p:nvSpPr>
          <p:cNvPr id="5" name="内容占位符 4">
            <a:extLst>
              <a:ext uri="{FF2B5EF4-FFF2-40B4-BE49-F238E27FC236}">
                <a16:creationId xmlns:a16="http://schemas.microsoft.com/office/drawing/2014/main" id="{70EF071D-54A8-4E70-BEBE-09A98318BE05}"/>
              </a:ext>
            </a:extLst>
          </p:cNvPr>
          <p:cNvSpPr>
            <a:spLocks noGrp="1"/>
          </p:cNvSpPr>
          <p:nvPr>
            <p:ph idx="1"/>
          </p:nvPr>
        </p:nvSpPr>
        <p:spPr>
          <a:xfrm>
            <a:off x="326928" y="5669215"/>
            <a:ext cx="12492942" cy="369332"/>
          </a:xfrm>
        </p:spPr>
        <p:txBody>
          <a:bodyPr>
            <a:normAutofit fontScale="92500" lnSpcReduction="10000"/>
          </a:bodyPr>
          <a:lstStyle/>
          <a:p>
            <a:pPr marL="0" indent="0">
              <a:buNone/>
            </a:pPr>
            <a:r>
              <a:rPr lang="en-US" altLang="zh-CN" sz="2400" dirty="0"/>
              <a:t>In red is the path we selected.  In green is the shortest path between Arad and Bucharest. </a:t>
            </a:r>
            <a:endParaRPr lang="zh-CN" altLang="en-US" sz="2400" dirty="0"/>
          </a:p>
        </p:txBody>
      </p:sp>
    </p:spTree>
    <p:extLst>
      <p:ext uri="{BB962C8B-B14F-4D97-AF65-F5344CB8AC3E}">
        <p14:creationId xmlns:p14="http://schemas.microsoft.com/office/powerpoint/2010/main" val="12103769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BC9BA2-C7FB-4CA1-BC57-B0D37B10D182}"/>
              </a:ext>
            </a:extLst>
          </p:cNvPr>
          <p:cNvSpPr>
            <a:spLocks noGrp="1"/>
          </p:cNvSpPr>
          <p:nvPr>
            <p:ph type="title"/>
          </p:nvPr>
        </p:nvSpPr>
        <p:spPr>
          <a:xfrm>
            <a:off x="831850" y="101600"/>
            <a:ext cx="11360150" cy="1325563"/>
          </a:xfrm>
        </p:spPr>
        <p:txBody>
          <a:bodyPr/>
          <a:lstStyle/>
          <a:p>
            <a:r>
              <a:rPr lang="en-US" altLang="zh-CN" dirty="0"/>
              <a:t>Modifying the search</a:t>
            </a:r>
            <a:endParaRPr lang="zh-CN" altLang="en-US" dirty="0"/>
          </a:p>
        </p:txBody>
      </p:sp>
      <p:sp>
        <p:nvSpPr>
          <p:cNvPr id="4" name="灯片编号占位符 3">
            <a:extLst>
              <a:ext uri="{FF2B5EF4-FFF2-40B4-BE49-F238E27FC236}">
                <a16:creationId xmlns:a16="http://schemas.microsoft.com/office/drawing/2014/main" id="{C5DB7AF4-AA22-4D75-9997-3ECFBE50D433}"/>
              </a:ext>
            </a:extLst>
          </p:cNvPr>
          <p:cNvSpPr>
            <a:spLocks noGrp="1"/>
          </p:cNvSpPr>
          <p:nvPr>
            <p:ph type="sldNum" sz="quarter" idx="12"/>
          </p:nvPr>
        </p:nvSpPr>
        <p:spPr/>
        <p:txBody>
          <a:bodyPr/>
          <a:lstStyle/>
          <a:p>
            <a:fld id="{893ACD7D-9A68-44C8-A49A-4B94202CE741}" type="slidenum">
              <a:rPr lang="zh-CN" altLang="en-US" smtClean="0"/>
              <a:t>15</a:t>
            </a:fld>
            <a:endParaRPr lang="zh-CN" altLang="en-US"/>
          </a:p>
        </p:txBody>
      </p:sp>
      <p:sp>
        <p:nvSpPr>
          <p:cNvPr id="3" name="矩形 2">
            <a:extLst>
              <a:ext uri="{FF2B5EF4-FFF2-40B4-BE49-F238E27FC236}">
                <a16:creationId xmlns:a16="http://schemas.microsoft.com/office/drawing/2014/main" id="{F621D2AD-3CC1-44A2-A681-08F2B4FC0E96}"/>
              </a:ext>
            </a:extLst>
          </p:cNvPr>
          <p:cNvSpPr/>
          <p:nvPr/>
        </p:nvSpPr>
        <p:spPr>
          <a:xfrm>
            <a:off x="838200" y="977085"/>
            <a:ext cx="3095719" cy="369332"/>
          </a:xfrm>
          <a:prstGeom prst="rect">
            <a:avLst/>
          </a:prstGeom>
        </p:spPr>
        <p:txBody>
          <a:bodyPr wrap="none">
            <a:spAutoFit/>
          </a:bodyPr>
          <a:lstStyle/>
          <a:p>
            <a:r>
              <a:rPr lang="en-US" altLang="zh-CN" b="1" dirty="0">
                <a:solidFill>
                  <a:srgbClr val="009A00"/>
                </a:solidFill>
                <a:latin typeface="Arial" panose="020B0604020202020204" pitchFamily="34" charset="0"/>
                <a:ea typeface="Arial" panose="020B0604020202020204" pitchFamily="34" charset="0"/>
              </a:rPr>
              <a:t>How to avoid the mistake?</a:t>
            </a:r>
            <a:endParaRPr lang="zh-CN" altLang="en-US" dirty="0"/>
          </a:p>
        </p:txBody>
      </p:sp>
      <p:sp>
        <p:nvSpPr>
          <p:cNvPr id="7" name="内容占位符 6">
            <a:extLst>
              <a:ext uri="{FF2B5EF4-FFF2-40B4-BE49-F238E27FC236}">
                <a16:creationId xmlns:a16="http://schemas.microsoft.com/office/drawing/2014/main" id="{2D1B4445-9954-4F9A-B985-F8EC0C452E83}"/>
              </a:ext>
            </a:extLst>
          </p:cNvPr>
          <p:cNvSpPr>
            <a:spLocks noGrp="1"/>
          </p:cNvSpPr>
          <p:nvPr>
            <p:ph idx="1"/>
          </p:nvPr>
        </p:nvSpPr>
        <p:spPr/>
        <p:txBody>
          <a:bodyPr>
            <a:normAutofit/>
          </a:bodyPr>
          <a:lstStyle/>
          <a:p>
            <a:r>
              <a:rPr lang="en-US" altLang="zh-CN" dirty="0"/>
              <a:t>Take into account the cost of getting to the node as well as our estimate of the cost of getting to the goal from the node. Define an evaluation function f(n):</a:t>
            </a:r>
            <a:endParaRPr lang="zh-CN" altLang="zh-CN" dirty="0"/>
          </a:p>
          <a:p>
            <a:pPr marL="0" indent="0" algn="ctr">
              <a:buNone/>
            </a:pPr>
            <a:r>
              <a:rPr lang="en-US" altLang="zh-CN" b="1" dirty="0"/>
              <a:t>f(n) = g(n) + h(n)</a:t>
            </a:r>
            <a:endParaRPr lang="zh-CN" altLang="zh-CN" b="1" dirty="0"/>
          </a:p>
          <a:p>
            <a:pPr lvl="1"/>
            <a:r>
              <a:rPr lang="en-US" altLang="zh-CN" dirty="0"/>
              <a:t>g(n) is the cost of the path to node n h(n) is the heuristic estimate of the cost of achieving the goal from n. </a:t>
            </a:r>
            <a:endParaRPr lang="zh-CN" altLang="zh-CN" dirty="0"/>
          </a:p>
          <a:p>
            <a:r>
              <a:rPr lang="en-US" altLang="zh-CN" dirty="0"/>
              <a:t>Always expand the node with lowest f-value on Frontier.</a:t>
            </a:r>
            <a:endParaRPr lang="zh-CN" altLang="zh-CN" dirty="0"/>
          </a:p>
          <a:p>
            <a:r>
              <a:rPr lang="en-US" altLang="zh-CN" dirty="0"/>
              <a:t>The f-value, f(n) is an estimate of the cost of getting to the goal via the node (path) n, i.e., we first follow the path n then we try to get to the goal. f(n) estimates the total cost of such a solution.</a:t>
            </a:r>
            <a:endParaRPr lang="zh-CN" altLang="zh-CN" dirty="0"/>
          </a:p>
          <a:p>
            <a:endParaRPr lang="zh-CN" altLang="en-US" dirty="0"/>
          </a:p>
        </p:txBody>
      </p:sp>
    </p:spTree>
    <p:extLst>
      <p:ext uri="{BB962C8B-B14F-4D97-AF65-F5344CB8AC3E}">
        <p14:creationId xmlns:p14="http://schemas.microsoft.com/office/powerpoint/2010/main" val="22678289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338" name="AutoShape 2"/>
          <p:cNvCxnSpPr>
            <a:cxnSpLocks noChangeShapeType="1"/>
            <a:stCxn id="14344" idx="6"/>
            <a:endCxn id="14346" idx="2"/>
          </p:cNvCxnSpPr>
          <p:nvPr/>
        </p:nvCxnSpPr>
        <p:spPr bwMode="auto">
          <a:xfrm>
            <a:off x="5029200" y="4038600"/>
            <a:ext cx="1371600" cy="0"/>
          </a:xfrm>
          <a:prstGeom prst="straightConnector1">
            <a:avLst/>
          </a:prstGeom>
          <a:noFill/>
          <a:ln w="19050">
            <a:solidFill>
              <a:schemeClr val="tx1"/>
            </a:solidFill>
            <a:round/>
            <a:headEnd/>
            <a:tailEnd type="triangle" w="med" len="med"/>
          </a:ln>
        </p:spPr>
      </p:cxnSp>
      <p:cxnSp>
        <p:nvCxnSpPr>
          <p:cNvPr id="14339" name="AutoShape 3"/>
          <p:cNvCxnSpPr>
            <a:cxnSpLocks noChangeShapeType="1"/>
            <a:stCxn id="14365" idx="4"/>
            <a:endCxn id="14344" idx="0"/>
          </p:cNvCxnSpPr>
          <p:nvPr/>
        </p:nvCxnSpPr>
        <p:spPr bwMode="auto">
          <a:xfrm flipH="1">
            <a:off x="4800600" y="3352800"/>
            <a:ext cx="685800" cy="457200"/>
          </a:xfrm>
          <a:prstGeom prst="straightConnector1">
            <a:avLst/>
          </a:prstGeom>
          <a:noFill/>
          <a:ln w="19050">
            <a:solidFill>
              <a:schemeClr val="tx1"/>
            </a:solidFill>
            <a:round/>
            <a:headEnd/>
            <a:tailEnd type="triangle" w="med" len="med"/>
          </a:ln>
        </p:spPr>
      </p:cxnSp>
      <p:sp>
        <p:nvSpPr>
          <p:cNvPr id="14340" name="Rectangle 4"/>
          <p:cNvSpPr>
            <a:spLocks noGrp="1" noChangeArrowheads="1"/>
          </p:cNvSpPr>
          <p:nvPr>
            <p:ph type="title"/>
          </p:nvPr>
        </p:nvSpPr>
        <p:spPr/>
        <p:txBody>
          <a:bodyPr/>
          <a:lstStyle/>
          <a:p>
            <a:pPr eaLnBrk="1" hangingPunct="1"/>
            <a:r>
              <a:rPr lang="en-US"/>
              <a:t>Combining UCS and Greedy</a:t>
            </a:r>
          </a:p>
        </p:txBody>
      </p:sp>
      <p:sp>
        <p:nvSpPr>
          <p:cNvPr id="852997" name="Rectangle 5"/>
          <p:cNvSpPr>
            <a:spLocks noGrp="1" noChangeArrowheads="1"/>
          </p:cNvSpPr>
          <p:nvPr>
            <p:ph idx="1"/>
          </p:nvPr>
        </p:nvSpPr>
        <p:spPr>
          <a:xfrm>
            <a:off x="2209800" y="1371600"/>
            <a:ext cx="8229600" cy="5029200"/>
          </a:xfrm>
        </p:spPr>
        <p:txBody>
          <a:bodyPr>
            <a:normAutofit fontScale="92500" lnSpcReduction="10000"/>
          </a:bodyPr>
          <a:lstStyle/>
          <a:p>
            <a:pPr eaLnBrk="1" hangingPunct="1">
              <a:lnSpc>
                <a:spcPct val="90000"/>
              </a:lnSpc>
            </a:pPr>
            <a:r>
              <a:rPr lang="en-US" sz="2300" dirty="0">
                <a:solidFill>
                  <a:srgbClr val="3333FF"/>
                </a:solidFill>
              </a:rPr>
              <a:t>Uniform-cost</a:t>
            </a:r>
            <a:r>
              <a:rPr lang="en-US" sz="2300" dirty="0"/>
              <a:t> </a:t>
            </a:r>
            <a:r>
              <a:rPr lang="en-US" sz="2300" dirty="0">
                <a:solidFill>
                  <a:schemeClr val="tx2"/>
                </a:solidFill>
              </a:rPr>
              <a:t>orders by path cost, or </a:t>
            </a:r>
            <a:r>
              <a:rPr lang="en-US" sz="2300" i="1" dirty="0">
                <a:solidFill>
                  <a:schemeClr val="tx2"/>
                </a:solidFill>
              </a:rPr>
              <a:t>backward cost  </a:t>
            </a:r>
            <a:r>
              <a:rPr lang="en-US" sz="2300" dirty="0">
                <a:solidFill>
                  <a:schemeClr val="tx2"/>
                </a:solidFill>
              </a:rPr>
              <a:t>g(n)</a:t>
            </a:r>
          </a:p>
          <a:p>
            <a:pPr eaLnBrk="1" hangingPunct="1">
              <a:lnSpc>
                <a:spcPct val="90000"/>
              </a:lnSpc>
            </a:pPr>
            <a:r>
              <a:rPr lang="en-US" sz="2300" dirty="0">
                <a:solidFill>
                  <a:srgbClr val="CC0000"/>
                </a:solidFill>
              </a:rPr>
              <a:t>Greedy</a:t>
            </a:r>
            <a:r>
              <a:rPr lang="en-US" sz="2300" dirty="0"/>
              <a:t> </a:t>
            </a:r>
            <a:r>
              <a:rPr lang="en-US" sz="2300" dirty="0">
                <a:solidFill>
                  <a:schemeClr val="tx2"/>
                </a:solidFill>
              </a:rPr>
              <a:t>orders by goal proximity, or </a:t>
            </a:r>
            <a:r>
              <a:rPr lang="en-US" sz="2300" i="1" dirty="0">
                <a:solidFill>
                  <a:schemeClr val="tx2"/>
                </a:solidFill>
              </a:rPr>
              <a:t>forward cost  </a:t>
            </a:r>
            <a:r>
              <a:rPr lang="en-US" sz="2300" dirty="0">
                <a:solidFill>
                  <a:schemeClr val="tx2"/>
                </a:solidFill>
              </a:rPr>
              <a:t>h(n)</a:t>
            </a:r>
            <a:endParaRPr lang="en-US" sz="2300" i="1" dirty="0">
              <a:solidFill>
                <a:schemeClr val="tx2"/>
              </a:solidFill>
            </a:endParaRPr>
          </a:p>
          <a:p>
            <a:pPr eaLnBrk="1" hangingPunct="1">
              <a:lnSpc>
                <a:spcPct val="90000"/>
              </a:lnSpc>
            </a:pPr>
            <a:endParaRPr lang="en-US" sz="2300" dirty="0">
              <a:solidFill>
                <a:schemeClr val="tx2"/>
              </a:solidFill>
            </a:endParaRPr>
          </a:p>
          <a:p>
            <a:pPr eaLnBrk="1" hangingPunct="1">
              <a:lnSpc>
                <a:spcPct val="90000"/>
              </a:lnSpc>
            </a:pPr>
            <a:endParaRPr lang="en-US" sz="2300" dirty="0"/>
          </a:p>
          <a:p>
            <a:pPr eaLnBrk="1" hangingPunct="1">
              <a:lnSpc>
                <a:spcPct val="90000"/>
              </a:lnSpc>
            </a:pPr>
            <a:endParaRPr lang="en-US" sz="2300" dirty="0"/>
          </a:p>
          <a:p>
            <a:pPr eaLnBrk="1" hangingPunct="1">
              <a:lnSpc>
                <a:spcPct val="90000"/>
              </a:lnSpc>
            </a:pPr>
            <a:endParaRPr lang="en-US" sz="2300" dirty="0"/>
          </a:p>
          <a:p>
            <a:pPr eaLnBrk="1" hangingPunct="1">
              <a:lnSpc>
                <a:spcPct val="90000"/>
              </a:lnSpc>
            </a:pPr>
            <a:endParaRPr lang="en-US" sz="2300" dirty="0"/>
          </a:p>
          <a:p>
            <a:pPr eaLnBrk="1" hangingPunct="1">
              <a:lnSpc>
                <a:spcPct val="90000"/>
              </a:lnSpc>
            </a:pPr>
            <a:endParaRPr lang="en-US" sz="2300" dirty="0"/>
          </a:p>
          <a:p>
            <a:pPr eaLnBrk="1" hangingPunct="1">
              <a:lnSpc>
                <a:spcPct val="90000"/>
              </a:lnSpc>
            </a:pPr>
            <a:endParaRPr lang="en-US" sz="2300" dirty="0"/>
          </a:p>
          <a:p>
            <a:pPr eaLnBrk="1" hangingPunct="1">
              <a:lnSpc>
                <a:spcPct val="90000"/>
              </a:lnSpc>
            </a:pPr>
            <a:endParaRPr lang="en-US" sz="2300" dirty="0"/>
          </a:p>
          <a:p>
            <a:pPr eaLnBrk="1" hangingPunct="1">
              <a:lnSpc>
                <a:spcPct val="90000"/>
              </a:lnSpc>
            </a:pPr>
            <a:endParaRPr lang="en-US" sz="2300" dirty="0"/>
          </a:p>
          <a:p>
            <a:pPr eaLnBrk="1" hangingPunct="1">
              <a:lnSpc>
                <a:spcPct val="90000"/>
              </a:lnSpc>
            </a:pPr>
            <a:endParaRPr lang="en-US" sz="2300" dirty="0"/>
          </a:p>
          <a:p>
            <a:pPr eaLnBrk="1" hangingPunct="1">
              <a:lnSpc>
                <a:spcPct val="90000"/>
              </a:lnSpc>
            </a:pPr>
            <a:r>
              <a:rPr lang="en-US" sz="2300" dirty="0">
                <a:solidFill>
                  <a:srgbClr val="CC00CC"/>
                </a:solidFill>
              </a:rPr>
              <a:t>A* Search</a:t>
            </a:r>
            <a:r>
              <a:rPr lang="en-US" sz="2300" dirty="0">
                <a:solidFill>
                  <a:schemeClr val="tx1"/>
                </a:solidFill>
              </a:rPr>
              <a:t> orders by the sum: f(n) = g(n) + h(n)</a:t>
            </a:r>
            <a:endParaRPr lang="en-US" sz="2300" i="1" dirty="0">
              <a:solidFill>
                <a:schemeClr val="tx1"/>
              </a:solidFill>
            </a:endParaRPr>
          </a:p>
        </p:txBody>
      </p:sp>
      <p:sp>
        <p:nvSpPr>
          <p:cNvPr id="14342" name="Oval 6"/>
          <p:cNvSpPr>
            <a:spLocks noChangeArrowheads="1"/>
          </p:cNvSpPr>
          <p:nvPr/>
        </p:nvSpPr>
        <p:spPr bwMode="auto">
          <a:xfrm>
            <a:off x="457200" y="3810000"/>
            <a:ext cx="457200" cy="457200"/>
          </a:xfrm>
          <a:prstGeom prst="ellipse">
            <a:avLst/>
          </a:prstGeom>
          <a:solidFill>
            <a:schemeClr val="bg1"/>
          </a:solidFill>
          <a:ln w="9525">
            <a:solidFill>
              <a:schemeClr val="tx1"/>
            </a:solidFill>
            <a:round/>
            <a:headEnd/>
            <a:tailEnd/>
          </a:ln>
        </p:spPr>
        <p:txBody>
          <a:bodyPr wrap="none" lIns="91438" tIns="45719" rIns="91438" bIns="45719" anchor="ctr"/>
          <a:lstStyle/>
          <a:p>
            <a:pPr algn="ctr"/>
            <a:r>
              <a:rPr lang="en-US" sz="2000" b="1" dirty="0">
                <a:latin typeface="Palatino"/>
                <a:cs typeface="Palatino"/>
              </a:rPr>
              <a:t>S</a:t>
            </a:r>
          </a:p>
        </p:txBody>
      </p:sp>
      <p:sp>
        <p:nvSpPr>
          <p:cNvPr id="14343" name="Oval 7"/>
          <p:cNvSpPr>
            <a:spLocks noChangeArrowheads="1"/>
          </p:cNvSpPr>
          <p:nvPr/>
        </p:nvSpPr>
        <p:spPr bwMode="auto">
          <a:xfrm>
            <a:off x="1752600" y="3810000"/>
            <a:ext cx="457200" cy="457200"/>
          </a:xfrm>
          <a:prstGeom prst="ellipse">
            <a:avLst/>
          </a:prstGeom>
          <a:solidFill>
            <a:schemeClr val="bg1"/>
          </a:solidFill>
          <a:ln w="9525">
            <a:solidFill>
              <a:schemeClr val="tx1"/>
            </a:solidFill>
            <a:round/>
            <a:headEnd/>
            <a:tailEnd/>
          </a:ln>
        </p:spPr>
        <p:txBody>
          <a:bodyPr wrap="none" lIns="91438" tIns="45719" rIns="91438" bIns="45719" anchor="ctr"/>
          <a:lstStyle/>
          <a:p>
            <a:pPr algn="ctr"/>
            <a:r>
              <a:rPr lang="en-US" sz="2000" b="1" dirty="0">
                <a:latin typeface="Palatino"/>
                <a:cs typeface="Palatino"/>
              </a:rPr>
              <a:t>a</a:t>
            </a:r>
          </a:p>
        </p:txBody>
      </p:sp>
      <p:sp>
        <p:nvSpPr>
          <p:cNvPr id="14344" name="Oval 8"/>
          <p:cNvSpPr>
            <a:spLocks noChangeArrowheads="1"/>
          </p:cNvSpPr>
          <p:nvPr/>
        </p:nvSpPr>
        <p:spPr bwMode="auto">
          <a:xfrm>
            <a:off x="4572000" y="3810000"/>
            <a:ext cx="457200" cy="457200"/>
          </a:xfrm>
          <a:prstGeom prst="ellipse">
            <a:avLst/>
          </a:prstGeom>
          <a:solidFill>
            <a:schemeClr val="bg1"/>
          </a:solidFill>
          <a:ln w="9525">
            <a:solidFill>
              <a:schemeClr val="tx1"/>
            </a:solidFill>
            <a:round/>
            <a:headEnd/>
            <a:tailEnd/>
          </a:ln>
        </p:spPr>
        <p:txBody>
          <a:bodyPr wrap="none" lIns="91438" tIns="45719" rIns="91438" bIns="45719" anchor="ctr"/>
          <a:lstStyle/>
          <a:p>
            <a:pPr algn="ctr"/>
            <a:r>
              <a:rPr lang="en-US" sz="2000" b="1" dirty="0">
                <a:latin typeface="Palatino"/>
                <a:cs typeface="Palatino"/>
              </a:rPr>
              <a:t>d</a:t>
            </a:r>
          </a:p>
        </p:txBody>
      </p:sp>
      <p:sp>
        <p:nvSpPr>
          <p:cNvPr id="14345" name="Oval 9"/>
          <p:cNvSpPr>
            <a:spLocks noChangeArrowheads="1"/>
          </p:cNvSpPr>
          <p:nvPr/>
        </p:nvSpPr>
        <p:spPr bwMode="auto">
          <a:xfrm>
            <a:off x="1752600" y="4724400"/>
            <a:ext cx="457200" cy="457200"/>
          </a:xfrm>
          <a:prstGeom prst="ellipse">
            <a:avLst/>
          </a:prstGeom>
          <a:solidFill>
            <a:schemeClr val="bg1"/>
          </a:solidFill>
          <a:ln w="9525">
            <a:solidFill>
              <a:schemeClr val="tx1"/>
            </a:solidFill>
            <a:round/>
            <a:headEnd/>
            <a:tailEnd/>
          </a:ln>
        </p:spPr>
        <p:txBody>
          <a:bodyPr wrap="none" lIns="91438" tIns="45719" rIns="91438" bIns="45719" anchor="ctr"/>
          <a:lstStyle/>
          <a:p>
            <a:pPr algn="ctr"/>
            <a:r>
              <a:rPr lang="en-US" sz="2000" b="1" dirty="0">
                <a:latin typeface="Palatino"/>
                <a:cs typeface="Palatino"/>
              </a:rPr>
              <a:t>b</a:t>
            </a:r>
          </a:p>
        </p:txBody>
      </p:sp>
      <p:sp>
        <p:nvSpPr>
          <p:cNvPr id="14346" name="Oval 10"/>
          <p:cNvSpPr>
            <a:spLocks noChangeArrowheads="1"/>
          </p:cNvSpPr>
          <p:nvPr/>
        </p:nvSpPr>
        <p:spPr bwMode="auto">
          <a:xfrm>
            <a:off x="6400800" y="3810000"/>
            <a:ext cx="457200" cy="457200"/>
          </a:xfrm>
          <a:prstGeom prst="ellipse">
            <a:avLst/>
          </a:prstGeom>
          <a:solidFill>
            <a:schemeClr val="bg1"/>
          </a:solidFill>
          <a:ln w="9525">
            <a:solidFill>
              <a:schemeClr val="tx1"/>
            </a:solidFill>
            <a:round/>
            <a:headEnd/>
            <a:tailEnd/>
          </a:ln>
        </p:spPr>
        <p:txBody>
          <a:bodyPr wrap="none" lIns="91438" tIns="45719" rIns="91438" bIns="45719" anchor="ctr"/>
          <a:lstStyle/>
          <a:p>
            <a:pPr algn="ctr"/>
            <a:r>
              <a:rPr lang="en-US" sz="2000" b="1" dirty="0">
                <a:latin typeface="Palatino"/>
                <a:cs typeface="Palatino"/>
              </a:rPr>
              <a:t>G</a:t>
            </a:r>
          </a:p>
        </p:txBody>
      </p:sp>
      <p:sp>
        <p:nvSpPr>
          <p:cNvPr id="14347" name="Text Box 11"/>
          <p:cNvSpPr txBox="1">
            <a:spLocks noChangeArrowheads="1"/>
          </p:cNvSpPr>
          <p:nvPr/>
        </p:nvSpPr>
        <p:spPr bwMode="auto">
          <a:xfrm>
            <a:off x="1981200" y="4191001"/>
            <a:ext cx="914400" cy="396875"/>
          </a:xfrm>
          <a:prstGeom prst="rect">
            <a:avLst/>
          </a:prstGeom>
          <a:noFill/>
          <a:ln w="9525">
            <a:noFill/>
            <a:miter lim="800000"/>
            <a:headEnd/>
            <a:tailEnd/>
          </a:ln>
        </p:spPr>
        <p:txBody>
          <a:bodyPr lIns="91438" tIns="45719" rIns="91438" bIns="45719">
            <a:spAutoFit/>
          </a:bodyPr>
          <a:lstStyle/>
          <a:p>
            <a:pPr algn="ctr">
              <a:spcBef>
                <a:spcPct val="50000"/>
              </a:spcBef>
            </a:pPr>
            <a:r>
              <a:rPr lang="en-US" sz="2000" i="1" dirty="0">
                <a:latin typeface="Palatino"/>
                <a:cs typeface="Palatino"/>
              </a:rPr>
              <a:t>h=5</a:t>
            </a:r>
          </a:p>
        </p:txBody>
      </p:sp>
      <p:sp>
        <p:nvSpPr>
          <p:cNvPr id="14348" name="Text Box 12"/>
          <p:cNvSpPr txBox="1">
            <a:spLocks noChangeArrowheads="1"/>
          </p:cNvSpPr>
          <p:nvPr/>
        </p:nvSpPr>
        <p:spPr bwMode="auto">
          <a:xfrm>
            <a:off x="1676400" y="5181601"/>
            <a:ext cx="762000" cy="396875"/>
          </a:xfrm>
          <a:prstGeom prst="rect">
            <a:avLst/>
          </a:prstGeom>
          <a:noFill/>
          <a:ln w="9525">
            <a:noFill/>
            <a:miter lim="800000"/>
            <a:headEnd/>
            <a:tailEnd/>
          </a:ln>
        </p:spPr>
        <p:txBody>
          <a:bodyPr lIns="91438" tIns="45719" rIns="91438" bIns="45719">
            <a:spAutoFit/>
          </a:bodyPr>
          <a:lstStyle/>
          <a:p>
            <a:pPr algn="ctr">
              <a:spcBef>
                <a:spcPct val="50000"/>
              </a:spcBef>
            </a:pPr>
            <a:r>
              <a:rPr lang="en-US" sz="2000" i="1" dirty="0">
                <a:latin typeface="Palatino"/>
                <a:cs typeface="Palatino"/>
              </a:rPr>
              <a:t>h=6</a:t>
            </a:r>
          </a:p>
        </p:txBody>
      </p:sp>
      <p:sp>
        <p:nvSpPr>
          <p:cNvPr id="14349" name="Text Box 13"/>
          <p:cNvSpPr txBox="1">
            <a:spLocks noChangeArrowheads="1"/>
          </p:cNvSpPr>
          <p:nvPr/>
        </p:nvSpPr>
        <p:spPr bwMode="auto">
          <a:xfrm>
            <a:off x="4800600" y="4343401"/>
            <a:ext cx="685800" cy="396875"/>
          </a:xfrm>
          <a:prstGeom prst="rect">
            <a:avLst/>
          </a:prstGeom>
          <a:noFill/>
          <a:ln w="9525">
            <a:noFill/>
            <a:miter lim="800000"/>
            <a:headEnd/>
            <a:tailEnd/>
          </a:ln>
        </p:spPr>
        <p:txBody>
          <a:bodyPr lIns="91438" tIns="45719" rIns="91438" bIns="45719">
            <a:spAutoFit/>
          </a:bodyPr>
          <a:lstStyle/>
          <a:p>
            <a:pPr algn="ctr">
              <a:spcBef>
                <a:spcPct val="50000"/>
              </a:spcBef>
            </a:pPr>
            <a:r>
              <a:rPr lang="en-US" sz="2000" i="1" dirty="0">
                <a:latin typeface="Palatino"/>
                <a:cs typeface="Palatino"/>
              </a:rPr>
              <a:t>h=2</a:t>
            </a:r>
          </a:p>
        </p:txBody>
      </p:sp>
      <p:sp>
        <p:nvSpPr>
          <p:cNvPr id="14350" name="Text Box 14"/>
          <p:cNvSpPr txBox="1">
            <a:spLocks noChangeArrowheads="1"/>
          </p:cNvSpPr>
          <p:nvPr/>
        </p:nvSpPr>
        <p:spPr bwMode="auto">
          <a:xfrm>
            <a:off x="1066800" y="3641725"/>
            <a:ext cx="533400" cy="396875"/>
          </a:xfrm>
          <a:prstGeom prst="rect">
            <a:avLst/>
          </a:prstGeom>
          <a:noFill/>
          <a:ln w="9525">
            <a:noFill/>
            <a:miter lim="800000"/>
            <a:headEnd/>
            <a:tailEnd/>
          </a:ln>
        </p:spPr>
        <p:txBody>
          <a:bodyPr lIns="91438" tIns="45719" rIns="91438" bIns="45719">
            <a:spAutoFit/>
          </a:bodyPr>
          <a:lstStyle/>
          <a:p>
            <a:pPr algn="ctr">
              <a:spcBef>
                <a:spcPct val="50000"/>
              </a:spcBef>
            </a:pPr>
            <a:r>
              <a:rPr lang="en-US" sz="2000" b="1" dirty="0">
                <a:latin typeface="Palatino"/>
                <a:cs typeface="Palatino"/>
              </a:rPr>
              <a:t>1</a:t>
            </a:r>
          </a:p>
        </p:txBody>
      </p:sp>
      <p:sp>
        <p:nvSpPr>
          <p:cNvPr id="14351" name="Text Box 15"/>
          <p:cNvSpPr txBox="1">
            <a:spLocks noChangeArrowheads="1"/>
          </p:cNvSpPr>
          <p:nvPr/>
        </p:nvSpPr>
        <p:spPr bwMode="auto">
          <a:xfrm>
            <a:off x="3276600" y="2286001"/>
            <a:ext cx="381000" cy="396875"/>
          </a:xfrm>
          <a:prstGeom prst="rect">
            <a:avLst/>
          </a:prstGeom>
          <a:noFill/>
          <a:ln w="9525">
            <a:noFill/>
            <a:miter lim="800000"/>
            <a:headEnd/>
            <a:tailEnd/>
          </a:ln>
        </p:spPr>
        <p:txBody>
          <a:bodyPr lIns="91438" tIns="45719" rIns="91438" bIns="45719">
            <a:spAutoFit/>
          </a:bodyPr>
          <a:lstStyle/>
          <a:p>
            <a:pPr algn="ctr">
              <a:spcBef>
                <a:spcPct val="50000"/>
              </a:spcBef>
            </a:pPr>
            <a:r>
              <a:rPr lang="en-US" sz="2000" b="1" dirty="0">
                <a:latin typeface="Palatino"/>
                <a:cs typeface="Palatino"/>
              </a:rPr>
              <a:t>8</a:t>
            </a:r>
          </a:p>
        </p:txBody>
      </p:sp>
      <p:sp>
        <p:nvSpPr>
          <p:cNvPr id="14352" name="Text Box 16"/>
          <p:cNvSpPr txBox="1">
            <a:spLocks noChangeArrowheads="1"/>
          </p:cNvSpPr>
          <p:nvPr/>
        </p:nvSpPr>
        <p:spPr bwMode="auto">
          <a:xfrm>
            <a:off x="1066800" y="4572001"/>
            <a:ext cx="533400" cy="396875"/>
          </a:xfrm>
          <a:prstGeom prst="rect">
            <a:avLst/>
          </a:prstGeom>
          <a:noFill/>
          <a:ln w="9525">
            <a:noFill/>
            <a:miter lim="800000"/>
            <a:headEnd/>
            <a:tailEnd/>
          </a:ln>
        </p:spPr>
        <p:txBody>
          <a:bodyPr lIns="91438" tIns="45719" rIns="91438" bIns="45719">
            <a:spAutoFit/>
          </a:bodyPr>
          <a:lstStyle/>
          <a:p>
            <a:pPr algn="ctr">
              <a:spcBef>
                <a:spcPct val="50000"/>
              </a:spcBef>
            </a:pPr>
            <a:r>
              <a:rPr lang="en-US" sz="2000" b="1" dirty="0">
                <a:latin typeface="Palatino"/>
                <a:cs typeface="Palatino"/>
              </a:rPr>
              <a:t>1</a:t>
            </a:r>
          </a:p>
        </p:txBody>
      </p:sp>
      <p:sp>
        <p:nvSpPr>
          <p:cNvPr id="14353" name="Text Box 17"/>
          <p:cNvSpPr txBox="1">
            <a:spLocks noChangeArrowheads="1"/>
          </p:cNvSpPr>
          <p:nvPr/>
        </p:nvSpPr>
        <p:spPr bwMode="auto">
          <a:xfrm>
            <a:off x="1524000" y="4251325"/>
            <a:ext cx="533400" cy="396875"/>
          </a:xfrm>
          <a:prstGeom prst="rect">
            <a:avLst/>
          </a:prstGeom>
          <a:noFill/>
          <a:ln w="9525">
            <a:noFill/>
            <a:miter lim="800000"/>
            <a:headEnd/>
            <a:tailEnd/>
          </a:ln>
        </p:spPr>
        <p:txBody>
          <a:bodyPr lIns="91438" tIns="45719" rIns="91438" bIns="45719">
            <a:spAutoFit/>
          </a:bodyPr>
          <a:lstStyle/>
          <a:p>
            <a:pPr algn="ctr">
              <a:spcBef>
                <a:spcPct val="50000"/>
              </a:spcBef>
            </a:pPr>
            <a:r>
              <a:rPr lang="en-US" sz="2000" b="1" dirty="0">
                <a:latin typeface="Palatino"/>
                <a:cs typeface="Palatino"/>
              </a:rPr>
              <a:t>1</a:t>
            </a:r>
          </a:p>
        </p:txBody>
      </p:sp>
      <p:sp>
        <p:nvSpPr>
          <p:cNvPr id="14354" name="Text Box 18"/>
          <p:cNvSpPr txBox="1">
            <a:spLocks noChangeArrowheads="1"/>
          </p:cNvSpPr>
          <p:nvPr/>
        </p:nvSpPr>
        <p:spPr bwMode="auto">
          <a:xfrm>
            <a:off x="5562600" y="3641725"/>
            <a:ext cx="533400" cy="396875"/>
          </a:xfrm>
          <a:prstGeom prst="rect">
            <a:avLst/>
          </a:prstGeom>
          <a:noFill/>
          <a:ln w="9525">
            <a:noFill/>
            <a:miter lim="800000"/>
            <a:headEnd/>
            <a:tailEnd/>
          </a:ln>
        </p:spPr>
        <p:txBody>
          <a:bodyPr lIns="91438" tIns="45719" rIns="91438" bIns="45719">
            <a:spAutoFit/>
          </a:bodyPr>
          <a:lstStyle/>
          <a:p>
            <a:pPr algn="ctr">
              <a:spcBef>
                <a:spcPct val="50000"/>
              </a:spcBef>
            </a:pPr>
            <a:r>
              <a:rPr lang="en-US" sz="2000" b="1" dirty="0">
                <a:latin typeface="Palatino"/>
                <a:cs typeface="Palatino"/>
              </a:rPr>
              <a:t>2</a:t>
            </a:r>
          </a:p>
        </p:txBody>
      </p:sp>
      <p:sp>
        <p:nvSpPr>
          <p:cNvPr id="14355" name="Text Box 19"/>
          <p:cNvSpPr txBox="1">
            <a:spLocks noChangeArrowheads="1"/>
          </p:cNvSpPr>
          <p:nvPr/>
        </p:nvSpPr>
        <p:spPr bwMode="auto">
          <a:xfrm>
            <a:off x="304800" y="4191001"/>
            <a:ext cx="838200" cy="396875"/>
          </a:xfrm>
          <a:prstGeom prst="rect">
            <a:avLst/>
          </a:prstGeom>
          <a:noFill/>
          <a:ln w="9525">
            <a:noFill/>
            <a:miter lim="800000"/>
            <a:headEnd/>
            <a:tailEnd/>
          </a:ln>
        </p:spPr>
        <p:txBody>
          <a:bodyPr lIns="91438" tIns="45719" rIns="91438" bIns="45719">
            <a:spAutoFit/>
          </a:bodyPr>
          <a:lstStyle/>
          <a:p>
            <a:pPr algn="ctr">
              <a:spcBef>
                <a:spcPct val="50000"/>
              </a:spcBef>
            </a:pPr>
            <a:r>
              <a:rPr lang="en-US" sz="2000" i="1" dirty="0">
                <a:latin typeface="Palatino"/>
                <a:cs typeface="Palatino"/>
              </a:rPr>
              <a:t>h=6</a:t>
            </a:r>
          </a:p>
        </p:txBody>
      </p:sp>
      <p:sp>
        <p:nvSpPr>
          <p:cNvPr id="14356" name="Text Box 20"/>
          <p:cNvSpPr txBox="1">
            <a:spLocks noChangeArrowheads="1"/>
          </p:cNvSpPr>
          <p:nvPr/>
        </p:nvSpPr>
        <p:spPr bwMode="auto">
          <a:xfrm>
            <a:off x="6172200" y="4343401"/>
            <a:ext cx="914400" cy="396875"/>
          </a:xfrm>
          <a:prstGeom prst="rect">
            <a:avLst/>
          </a:prstGeom>
          <a:noFill/>
          <a:ln w="9525">
            <a:noFill/>
            <a:miter lim="800000"/>
            <a:headEnd/>
            <a:tailEnd/>
          </a:ln>
        </p:spPr>
        <p:txBody>
          <a:bodyPr lIns="91438" tIns="45719" rIns="91438" bIns="45719">
            <a:spAutoFit/>
          </a:bodyPr>
          <a:lstStyle/>
          <a:p>
            <a:pPr algn="ctr">
              <a:spcBef>
                <a:spcPct val="50000"/>
              </a:spcBef>
            </a:pPr>
            <a:r>
              <a:rPr lang="en-US" sz="2000" i="1" dirty="0">
                <a:latin typeface="Palatino"/>
                <a:cs typeface="Palatino"/>
              </a:rPr>
              <a:t>h=0</a:t>
            </a:r>
          </a:p>
        </p:txBody>
      </p:sp>
      <p:cxnSp>
        <p:nvCxnSpPr>
          <p:cNvPr id="14357" name="AutoShape 21"/>
          <p:cNvCxnSpPr>
            <a:cxnSpLocks noChangeShapeType="1"/>
            <a:stCxn id="14342" idx="6"/>
            <a:endCxn id="14343" idx="2"/>
          </p:cNvCxnSpPr>
          <p:nvPr/>
        </p:nvCxnSpPr>
        <p:spPr bwMode="auto">
          <a:xfrm>
            <a:off x="914400" y="4038600"/>
            <a:ext cx="838200" cy="0"/>
          </a:xfrm>
          <a:prstGeom prst="straightConnector1">
            <a:avLst/>
          </a:prstGeom>
          <a:noFill/>
          <a:ln w="19050">
            <a:solidFill>
              <a:schemeClr val="tx1"/>
            </a:solidFill>
            <a:round/>
            <a:headEnd/>
            <a:tailEnd type="triangle" w="med" len="med"/>
          </a:ln>
        </p:spPr>
      </p:cxnSp>
      <p:cxnSp>
        <p:nvCxnSpPr>
          <p:cNvPr id="14358" name="AutoShape 22"/>
          <p:cNvCxnSpPr>
            <a:cxnSpLocks noChangeShapeType="1"/>
            <a:stCxn id="14343" idx="4"/>
            <a:endCxn id="14345" idx="0"/>
          </p:cNvCxnSpPr>
          <p:nvPr/>
        </p:nvCxnSpPr>
        <p:spPr bwMode="auto">
          <a:xfrm>
            <a:off x="1981200" y="4267200"/>
            <a:ext cx="0" cy="457200"/>
          </a:xfrm>
          <a:prstGeom prst="straightConnector1">
            <a:avLst/>
          </a:prstGeom>
          <a:noFill/>
          <a:ln w="19050">
            <a:solidFill>
              <a:schemeClr val="tx1"/>
            </a:solidFill>
            <a:round/>
            <a:headEnd/>
            <a:tailEnd type="triangle" w="med" len="med"/>
          </a:ln>
        </p:spPr>
      </p:cxnSp>
      <p:cxnSp>
        <p:nvCxnSpPr>
          <p:cNvPr id="14359" name="AutoShape 23"/>
          <p:cNvCxnSpPr>
            <a:cxnSpLocks noChangeShapeType="1"/>
            <a:stCxn id="14343" idx="0"/>
            <a:endCxn id="14365" idx="1"/>
          </p:cNvCxnSpPr>
          <p:nvPr/>
        </p:nvCxnSpPr>
        <p:spPr bwMode="auto">
          <a:xfrm rot="-5400000">
            <a:off x="3228976" y="1714501"/>
            <a:ext cx="847725" cy="3343275"/>
          </a:xfrm>
          <a:prstGeom prst="curvedConnector3">
            <a:avLst>
              <a:gd name="adj1" fmla="val 134833"/>
            </a:avLst>
          </a:prstGeom>
          <a:noFill/>
          <a:ln w="19050">
            <a:solidFill>
              <a:schemeClr val="tx1"/>
            </a:solidFill>
            <a:round/>
            <a:headEnd/>
            <a:tailEnd type="triangle" w="med" len="med"/>
          </a:ln>
        </p:spPr>
      </p:cxnSp>
      <p:cxnSp>
        <p:nvCxnSpPr>
          <p:cNvPr id="14360" name="AutoShape 24"/>
          <p:cNvCxnSpPr>
            <a:cxnSpLocks noChangeShapeType="1"/>
            <a:stCxn id="14345" idx="2"/>
            <a:endCxn id="14361" idx="6"/>
          </p:cNvCxnSpPr>
          <p:nvPr/>
        </p:nvCxnSpPr>
        <p:spPr bwMode="auto">
          <a:xfrm rot="10800000">
            <a:off x="914400" y="4953001"/>
            <a:ext cx="838200" cy="1588"/>
          </a:xfrm>
          <a:prstGeom prst="straightConnector1">
            <a:avLst/>
          </a:prstGeom>
          <a:noFill/>
          <a:ln w="19050">
            <a:solidFill>
              <a:schemeClr val="tx1"/>
            </a:solidFill>
            <a:round/>
            <a:headEnd/>
            <a:tailEnd type="triangle" w="med" len="med"/>
          </a:ln>
        </p:spPr>
      </p:cxnSp>
      <p:sp>
        <p:nvSpPr>
          <p:cNvPr id="14361" name="Oval 25"/>
          <p:cNvSpPr>
            <a:spLocks noChangeArrowheads="1"/>
          </p:cNvSpPr>
          <p:nvPr/>
        </p:nvSpPr>
        <p:spPr bwMode="auto">
          <a:xfrm>
            <a:off x="457200" y="4724400"/>
            <a:ext cx="457200" cy="457200"/>
          </a:xfrm>
          <a:prstGeom prst="ellipse">
            <a:avLst/>
          </a:prstGeom>
          <a:solidFill>
            <a:schemeClr val="bg1"/>
          </a:solidFill>
          <a:ln w="9525">
            <a:solidFill>
              <a:schemeClr val="tx1"/>
            </a:solidFill>
            <a:round/>
            <a:headEnd/>
            <a:tailEnd/>
          </a:ln>
        </p:spPr>
        <p:txBody>
          <a:bodyPr wrap="none" lIns="91438" tIns="45719" rIns="91438" bIns="45719" anchor="ctr"/>
          <a:lstStyle/>
          <a:p>
            <a:pPr algn="ctr"/>
            <a:r>
              <a:rPr lang="en-US" sz="2000" b="1" dirty="0">
                <a:latin typeface="Palatino"/>
                <a:cs typeface="Palatino"/>
              </a:rPr>
              <a:t>c</a:t>
            </a:r>
          </a:p>
        </p:txBody>
      </p:sp>
      <p:cxnSp>
        <p:nvCxnSpPr>
          <p:cNvPr id="14362" name="AutoShape 27"/>
          <p:cNvCxnSpPr>
            <a:cxnSpLocks noChangeShapeType="1"/>
            <a:stCxn id="14343" idx="6"/>
            <a:endCxn id="14344" idx="2"/>
          </p:cNvCxnSpPr>
          <p:nvPr/>
        </p:nvCxnSpPr>
        <p:spPr bwMode="auto">
          <a:xfrm>
            <a:off x="2209800" y="4038600"/>
            <a:ext cx="2362200" cy="0"/>
          </a:xfrm>
          <a:prstGeom prst="straightConnector1">
            <a:avLst/>
          </a:prstGeom>
          <a:noFill/>
          <a:ln w="19050">
            <a:solidFill>
              <a:schemeClr val="tx1"/>
            </a:solidFill>
            <a:round/>
            <a:headEnd/>
            <a:tailEnd type="triangle" w="med" len="med"/>
          </a:ln>
        </p:spPr>
      </p:cxnSp>
      <p:sp>
        <p:nvSpPr>
          <p:cNvPr id="14363" name="Text Box 28"/>
          <p:cNvSpPr txBox="1">
            <a:spLocks noChangeArrowheads="1"/>
          </p:cNvSpPr>
          <p:nvPr/>
        </p:nvSpPr>
        <p:spPr bwMode="auto">
          <a:xfrm>
            <a:off x="304800" y="5165725"/>
            <a:ext cx="762000" cy="396875"/>
          </a:xfrm>
          <a:prstGeom prst="rect">
            <a:avLst/>
          </a:prstGeom>
          <a:noFill/>
          <a:ln w="9525">
            <a:noFill/>
            <a:miter lim="800000"/>
            <a:headEnd/>
            <a:tailEnd/>
          </a:ln>
        </p:spPr>
        <p:txBody>
          <a:bodyPr lIns="91438" tIns="45719" rIns="91438" bIns="45719">
            <a:spAutoFit/>
          </a:bodyPr>
          <a:lstStyle/>
          <a:p>
            <a:pPr algn="ctr">
              <a:spcBef>
                <a:spcPct val="50000"/>
              </a:spcBef>
            </a:pPr>
            <a:r>
              <a:rPr lang="en-US" sz="2000" i="1" dirty="0">
                <a:latin typeface="Palatino"/>
                <a:cs typeface="Palatino"/>
              </a:rPr>
              <a:t>h=7</a:t>
            </a:r>
          </a:p>
        </p:txBody>
      </p:sp>
      <p:sp>
        <p:nvSpPr>
          <p:cNvPr id="14364" name="Text Box 30"/>
          <p:cNvSpPr txBox="1">
            <a:spLocks noChangeArrowheads="1"/>
          </p:cNvSpPr>
          <p:nvPr/>
        </p:nvSpPr>
        <p:spPr bwMode="auto">
          <a:xfrm>
            <a:off x="3124200" y="3641725"/>
            <a:ext cx="533400" cy="396875"/>
          </a:xfrm>
          <a:prstGeom prst="rect">
            <a:avLst/>
          </a:prstGeom>
          <a:noFill/>
          <a:ln w="9525">
            <a:noFill/>
            <a:miter lim="800000"/>
            <a:headEnd/>
            <a:tailEnd/>
          </a:ln>
        </p:spPr>
        <p:txBody>
          <a:bodyPr lIns="91438" tIns="45719" rIns="91438" bIns="45719">
            <a:spAutoFit/>
          </a:bodyPr>
          <a:lstStyle/>
          <a:p>
            <a:pPr algn="ctr">
              <a:spcBef>
                <a:spcPct val="50000"/>
              </a:spcBef>
            </a:pPr>
            <a:r>
              <a:rPr lang="en-US" sz="2000" b="1" dirty="0">
                <a:latin typeface="Palatino"/>
                <a:cs typeface="Palatino"/>
              </a:rPr>
              <a:t>3</a:t>
            </a:r>
          </a:p>
        </p:txBody>
      </p:sp>
      <p:sp>
        <p:nvSpPr>
          <p:cNvPr id="14365" name="Oval 31"/>
          <p:cNvSpPr>
            <a:spLocks noChangeArrowheads="1"/>
          </p:cNvSpPr>
          <p:nvPr/>
        </p:nvSpPr>
        <p:spPr bwMode="auto">
          <a:xfrm>
            <a:off x="5257800" y="2895600"/>
            <a:ext cx="457200" cy="457200"/>
          </a:xfrm>
          <a:prstGeom prst="ellipse">
            <a:avLst/>
          </a:prstGeom>
          <a:solidFill>
            <a:schemeClr val="bg1"/>
          </a:solidFill>
          <a:ln w="9525">
            <a:solidFill>
              <a:schemeClr val="tx1"/>
            </a:solidFill>
            <a:round/>
            <a:headEnd/>
            <a:tailEnd/>
          </a:ln>
        </p:spPr>
        <p:txBody>
          <a:bodyPr wrap="none" lIns="91438" tIns="45719" rIns="91438" bIns="45719" anchor="ctr"/>
          <a:lstStyle/>
          <a:p>
            <a:pPr algn="ctr"/>
            <a:r>
              <a:rPr lang="en-US" sz="2000" b="1" dirty="0">
                <a:latin typeface="Palatino"/>
                <a:cs typeface="Palatino"/>
              </a:rPr>
              <a:t>e</a:t>
            </a:r>
          </a:p>
        </p:txBody>
      </p:sp>
      <p:sp>
        <p:nvSpPr>
          <p:cNvPr id="14366" name="Text Box 32"/>
          <p:cNvSpPr txBox="1">
            <a:spLocks noChangeArrowheads="1"/>
          </p:cNvSpPr>
          <p:nvPr/>
        </p:nvSpPr>
        <p:spPr bwMode="auto">
          <a:xfrm>
            <a:off x="5715000" y="2895601"/>
            <a:ext cx="762000" cy="396875"/>
          </a:xfrm>
          <a:prstGeom prst="rect">
            <a:avLst/>
          </a:prstGeom>
          <a:noFill/>
          <a:ln w="9525">
            <a:noFill/>
            <a:miter lim="800000"/>
            <a:headEnd/>
            <a:tailEnd/>
          </a:ln>
        </p:spPr>
        <p:txBody>
          <a:bodyPr lIns="91438" tIns="45719" rIns="91438" bIns="45719">
            <a:spAutoFit/>
          </a:bodyPr>
          <a:lstStyle/>
          <a:p>
            <a:pPr algn="ctr">
              <a:spcBef>
                <a:spcPct val="50000"/>
              </a:spcBef>
            </a:pPr>
            <a:r>
              <a:rPr lang="en-US" sz="2000" i="1" dirty="0">
                <a:latin typeface="Palatino"/>
                <a:cs typeface="Palatino"/>
              </a:rPr>
              <a:t>h=1</a:t>
            </a:r>
          </a:p>
        </p:txBody>
      </p:sp>
      <p:sp>
        <p:nvSpPr>
          <p:cNvPr id="14367" name="Text Box 33"/>
          <p:cNvSpPr txBox="1">
            <a:spLocks noChangeArrowheads="1"/>
          </p:cNvSpPr>
          <p:nvPr/>
        </p:nvSpPr>
        <p:spPr bwMode="auto">
          <a:xfrm>
            <a:off x="4724400" y="3200401"/>
            <a:ext cx="533400" cy="396875"/>
          </a:xfrm>
          <a:prstGeom prst="rect">
            <a:avLst/>
          </a:prstGeom>
          <a:noFill/>
          <a:ln w="9525">
            <a:noFill/>
            <a:miter lim="800000"/>
            <a:headEnd/>
            <a:tailEnd/>
          </a:ln>
        </p:spPr>
        <p:txBody>
          <a:bodyPr lIns="91438" tIns="45719" rIns="91438" bIns="45719">
            <a:spAutoFit/>
          </a:bodyPr>
          <a:lstStyle/>
          <a:p>
            <a:pPr algn="ctr">
              <a:spcBef>
                <a:spcPct val="50000"/>
              </a:spcBef>
            </a:pPr>
            <a:r>
              <a:rPr lang="en-US" sz="2000" b="1" dirty="0">
                <a:latin typeface="Palatino"/>
                <a:cs typeface="Palatino"/>
              </a:rPr>
              <a:t>1</a:t>
            </a:r>
          </a:p>
        </p:txBody>
      </p:sp>
      <p:grpSp>
        <p:nvGrpSpPr>
          <p:cNvPr id="2" name="Group 34"/>
          <p:cNvGrpSpPr>
            <a:grpSpLocks/>
          </p:cNvGrpSpPr>
          <p:nvPr/>
        </p:nvGrpSpPr>
        <p:grpSpPr bwMode="auto">
          <a:xfrm>
            <a:off x="914400" y="4038601"/>
            <a:ext cx="1066800" cy="915988"/>
            <a:chOff x="1392" y="2544"/>
            <a:chExt cx="672" cy="577"/>
          </a:xfrm>
        </p:grpSpPr>
        <p:cxnSp>
          <p:nvCxnSpPr>
            <p:cNvPr id="14379" name="AutoShape 35"/>
            <p:cNvCxnSpPr>
              <a:cxnSpLocks noChangeShapeType="1"/>
            </p:cNvCxnSpPr>
            <p:nvPr/>
          </p:nvCxnSpPr>
          <p:spPr bwMode="auto">
            <a:xfrm>
              <a:off x="1392" y="2544"/>
              <a:ext cx="528" cy="0"/>
            </a:xfrm>
            <a:prstGeom prst="straightConnector1">
              <a:avLst/>
            </a:prstGeom>
            <a:noFill/>
            <a:ln w="38100">
              <a:solidFill>
                <a:srgbClr val="3333FF"/>
              </a:solidFill>
              <a:round/>
              <a:headEnd/>
              <a:tailEnd type="triangle" w="med" len="med"/>
            </a:ln>
          </p:spPr>
        </p:cxnSp>
        <p:cxnSp>
          <p:nvCxnSpPr>
            <p:cNvPr id="14380" name="AutoShape 36"/>
            <p:cNvCxnSpPr>
              <a:cxnSpLocks noChangeShapeType="1"/>
            </p:cNvCxnSpPr>
            <p:nvPr/>
          </p:nvCxnSpPr>
          <p:spPr bwMode="auto">
            <a:xfrm>
              <a:off x="2064" y="2688"/>
              <a:ext cx="0" cy="288"/>
            </a:xfrm>
            <a:prstGeom prst="straightConnector1">
              <a:avLst/>
            </a:prstGeom>
            <a:noFill/>
            <a:ln w="38100">
              <a:solidFill>
                <a:srgbClr val="3333FF"/>
              </a:solidFill>
              <a:round/>
              <a:headEnd/>
              <a:tailEnd type="triangle" w="med" len="med"/>
            </a:ln>
          </p:spPr>
        </p:cxnSp>
        <p:cxnSp>
          <p:nvCxnSpPr>
            <p:cNvPr id="14381" name="AutoShape 37"/>
            <p:cNvCxnSpPr>
              <a:cxnSpLocks noChangeShapeType="1"/>
            </p:cNvCxnSpPr>
            <p:nvPr/>
          </p:nvCxnSpPr>
          <p:spPr bwMode="auto">
            <a:xfrm rot="10800000">
              <a:off x="1392" y="3120"/>
              <a:ext cx="528" cy="1"/>
            </a:xfrm>
            <a:prstGeom prst="straightConnector1">
              <a:avLst/>
            </a:prstGeom>
            <a:noFill/>
            <a:ln w="38100">
              <a:solidFill>
                <a:srgbClr val="3333FF"/>
              </a:solidFill>
              <a:round/>
              <a:headEnd/>
              <a:tailEnd type="triangle" w="med" len="med"/>
            </a:ln>
          </p:spPr>
        </p:cxnSp>
      </p:grpSp>
      <p:grpSp>
        <p:nvGrpSpPr>
          <p:cNvPr id="3" name="Group 38"/>
          <p:cNvGrpSpPr>
            <a:grpSpLocks/>
          </p:cNvGrpSpPr>
          <p:nvPr/>
        </p:nvGrpSpPr>
        <p:grpSpPr bwMode="auto">
          <a:xfrm>
            <a:off x="914400" y="2962276"/>
            <a:ext cx="5486400" cy="1076325"/>
            <a:chOff x="1392" y="1872"/>
            <a:chExt cx="3456" cy="678"/>
          </a:xfrm>
        </p:grpSpPr>
        <p:cxnSp>
          <p:nvCxnSpPr>
            <p:cNvPr id="14375" name="AutoShape 39"/>
            <p:cNvCxnSpPr>
              <a:cxnSpLocks noChangeShapeType="1"/>
            </p:cNvCxnSpPr>
            <p:nvPr/>
          </p:nvCxnSpPr>
          <p:spPr bwMode="auto">
            <a:xfrm>
              <a:off x="3984" y="2550"/>
              <a:ext cx="864" cy="0"/>
            </a:xfrm>
            <a:prstGeom prst="straightConnector1">
              <a:avLst/>
            </a:prstGeom>
            <a:noFill/>
            <a:ln w="38100">
              <a:solidFill>
                <a:srgbClr val="CC0000"/>
              </a:solidFill>
              <a:round/>
              <a:headEnd/>
              <a:tailEnd type="triangle" w="med" len="med"/>
            </a:ln>
          </p:spPr>
        </p:cxnSp>
        <p:cxnSp>
          <p:nvCxnSpPr>
            <p:cNvPr id="14376" name="AutoShape 40"/>
            <p:cNvCxnSpPr>
              <a:cxnSpLocks noChangeShapeType="1"/>
            </p:cNvCxnSpPr>
            <p:nvPr/>
          </p:nvCxnSpPr>
          <p:spPr bwMode="auto">
            <a:xfrm flipH="1">
              <a:off x="3840" y="2118"/>
              <a:ext cx="432" cy="288"/>
            </a:xfrm>
            <a:prstGeom prst="straightConnector1">
              <a:avLst/>
            </a:prstGeom>
            <a:noFill/>
            <a:ln w="38100">
              <a:solidFill>
                <a:srgbClr val="CC0000"/>
              </a:solidFill>
              <a:round/>
              <a:headEnd/>
              <a:tailEnd type="triangle" w="med" len="med"/>
            </a:ln>
          </p:spPr>
        </p:cxnSp>
        <p:cxnSp>
          <p:nvCxnSpPr>
            <p:cNvPr id="14377" name="AutoShape 41"/>
            <p:cNvCxnSpPr>
              <a:cxnSpLocks noChangeShapeType="1"/>
            </p:cNvCxnSpPr>
            <p:nvPr/>
          </p:nvCxnSpPr>
          <p:spPr bwMode="auto">
            <a:xfrm>
              <a:off x="1392" y="2550"/>
              <a:ext cx="528" cy="0"/>
            </a:xfrm>
            <a:prstGeom prst="straightConnector1">
              <a:avLst/>
            </a:prstGeom>
            <a:noFill/>
            <a:ln w="38100">
              <a:solidFill>
                <a:srgbClr val="CC0000"/>
              </a:solidFill>
              <a:round/>
              <a:headEnd/>
              <a:tailEnd type="triangle" w="med" len="med"/>
            </a:ln>
          </p:spPr>
        </p:cxnSp>
        <p:cxnSp>
          <p:nvCxnSpPr>
            <p:cNvPr id="14378" name="AutoShape 42"/>
            <p:cNvCxnSpPr>
              <a:cxnSpLocks noChangeShapeType="1"/>
            </p:cNvCxnSpPr>
            <p:nvPr/>
          </p:nvCxnSpPr>
          <p:spPr bwMode="auto">
            <a:xfrm rot="-5400000">
              <a:off x="2850" y="1086"/>
              <a:ext cx="534" cy="2106"/>
            </a:xfrm>
            <a:prstGeom prst="curvedConnector3">
              <a:avLst>
                <a:gd name="adj1" fmla="val 134833"/>
              </a:avLst>
            </a:prstGeom>
            <a:noFill/>
            <a:ln w="38100">
              <a:solidFill>
                <a:srgbClr val="CC0000"/>
              </a:solidFill>
              <a:round/>
              <a:headEnd/>
              <a:tailEnd type="triangle" w="med" len="med"/>
            </a:ln>
          </p:spPr>
        </p:cxnSp>
      </p:grpSp>
      <p:grpSp>
        <p:nvGrpSpPr>
          <p:cNvPr id="4" name="Group 43"/>
          <p:cNvGrpSpPr>
            <a:grpSpLocks/>
          </p:cNvGrpSpPr>
          <p:nvPr/>
        </p:nvGrpSpPr>
        <p:grpSpPr bwMode="auto">
          <a:xfrm>
            <a:off x="914400" y="4038600"/>
            <a:ext cx="5486400" cy="0"/>
            <a:chOff x="1392" y="2544"/>
            <a:chExt cx="3456" cy="0"/>
          </a:xfrm>
        </p:grpSpPr>
        <p:cxnSp>
          <p:nvCxnSpPr>
            <p:cNvPr id="14372" name="AutoShape 44"/>
            <p:cNvCxnSpPr>
              <a:cxnSpLocks noChangeShapeType="1"/>
            </p:cNvCxnSpPr>
            <p:nvPr/>
          </p:nvCxnSpPr>
          <p:spPr bwMode="auto">
            <a:xfrm>
              <a:off x="3984" y="2544"/>
              <a:ext cx="864" cy="0"/>
            </a:xfrm>
            <a:prstGeom prst="straightConnector1">
              <a:avLst/>
            </a:prstGeom>
            <a:noFill/>
            <a:ln w="38100">
              <a:solidFill>
                <a:srgbClr val="CC00CC"/>
              </a:solidFill>
              <a:round/>
              <a:headEnd/>
              <a:tailEnd type="triangle" w="med" len="med"/>
            </a:ln>
          </p:spPr>
        </p:cxnSp>
        <p:cxnSp>
          <p:nvCxnSpPr>
            <p:cNvPr id="14373" name="AutoShape 45"/>
            <p:cNvCxnSpPr>
              <a:cxnSpLocks noChangeShapeType="1"/>
            </p:cNvCxnSpPr>
            <p:nvPr/>
          </p:nvCxnSpPr>
          <p:spPr bwMode="auto">
            <a:xfrm>
              <a:off x="1392" y="2544"/>
              <a:ext cx="528" cy="0"/>
            </a:xfrm>
            <a:prstGeom prst="straightConnector1">
              <a:avLst/>
            </a:prstGeom>
            <a:noFill/>
            <a:ln w="38100">
              <a:solidFill>
                <a:srgbClr val="CC00CC"/>
              </a:solidFill>
              <a:round/>
              <a:headEnd/>
              <a:tailEnd type="triangle" w="med" len="med"/>
            </a:ln>
          </p:spPr>
        </p:cxnSp>
        <p:cxnSp>
          <p:nvCxnSpPr>
            <p:cNvPr id="14374" name="AutoShape 46"/>
            <p:cNvCxnSpPr>
              <a:cxnSpLocks noChangeShapeType="1"/>
            </p:cNvCxnSpPr>
            <p:nvPr/>
          </p:nvCxnSpPr>
          <p:spPr bwMode="auto">
            <a:xfrm>
              <a:off x="2208" y="2544"/>
              <a:ext cx="1488" cy="0"/>
            </a:xfrm>
            <a:prstGeom prst="straightConnector1">
              <a:avLst/>
            </a:prstGeom>
            <a:noFill/>
            <a:ln w="38100">
              <a:solidFill>
                <a:srgbClr val="CC00CC"/>
              </a:solidFill>
              <a:round/>
              <a:headEnd/>
              <a:tailEnd type="triangle" w="med" len="med"/>
            </a:ln>
          </p:spPr>
        </p:cxnSp>
      </p:grpSp>
      <p:sp>
        <p:nvSpPr>
          <p:cNvPr id="14371" name="Text Box 50"/>
          <p:cNvSpPr txBox="1">
            <a:spLocks noChangeArrowheads="1"/>
          </p:cNvSpPr>
          <p:nvPr/>
        </p:nvSpPr>
        <p:spPr bwMode="auto">
          <a:xfrm>
            <a:off x="9296400" y="6457892"/>
            <a:ext cx="2819400" cy="400108"/>
          </a:xfrm>
          <a:prstGeom prst="rect">
            <a:avLst/>
          </a:prstGeom>
          <a:noFill/>
          <a:ln w="9525">
            <a:noFill/>
            <a:miter lim="800000"/>
            <a:headEnd/>
            <a:tailEnd/>
          </a:ln>
        </p:spPr>
        <p:txBody>
          <a:bodyPr lIns="91438" tIns="45719" rIns="91438" bIns="45719">
            <a:spAutoFit/>
          </a:bodyPr>
          <a:lstStyle/>
          <a:p>
            <a:pPr algn="r">
              <a:spcBef>
                <a:spcPct val="50000"/>
              </a:spcBef>
            </a:pPr>
            <a:r>
              <a:rPr lang="en-US" sz="2000" dirty="0">
                <a:latin typeface="Palatino"/>
                <a:cs typeface="Palatino"/>
              </a:rPr>
              <a:t>Example: </a:t>
            </a:r>
            <a:r>
              <a:rPr lang="en-US" sz="2000" dirty="0" err="1">
                <a:latin typeface="Palatino"/>
                <a:cs typeface="Palatino"/>
              </a:rPr>
              <a:t>Teg</a:t>
            </a:r>
            <a:r>
              <a:rPr lang="en-US" sz="2000" dirty="0">
                <a:latin typeface="Palatino"/>
                <a:cs typeface="Palatino"/>
              </a:rPr>
              <a:t> </a:t>
            </a:r>
            <a:r>
              <a:rPr lang="en-US" sz="2000" dirty="0" err="1">
                <a:latin typeface="Palatino"/>
                <a:cs typeface="Palatino"/>
              </a:rPr>
              <a:t>Grenager</a:t>
            </a:r>
            <a:endParaRPr lang="en-US" sz="2000" dirty="0">
              <a:latin typeface="Palatino"/>
              <a:cs typeface="Palatino"/>
            </a:endParaRPr>
          </a:p>
        </p:txBody>
      </p:sp>
      <p:sp>
        <p:nvSpPr>
          <p:cNvPr id="47" name="Oval 6"/>
          <p:cNvSpPr>
            <a:spLocks noChangeArrowheads="1"/>
          </p:cNvSpPr>
          <p:nvPr/>
        </p:nvSpPr>
        <p:spPr bwMode="auto">
          <a:xfrm>
            <a:off x="9753600" y="2362200"/>
            <a:ext cx="457200" cy="457200"/>
          </a:xfrm>
          <a:prstGeom prst="ellipse">
            <a:avLst/>
          </a:prstGeom>
          <a:solidFill>
            <a:schemeClr val="bg1"/>
          </a:solidFill>
          <a:ln w="9525">
            <a:solidFill>
              <a:schemeClr val="tx1"/>
            </a:solidFill>
            <a:round/>
            <a:headEnd/>
            <a:tailEnd/>
          </a:ln>
        </p:spPr>
        <p:txBody>
          <a:bodyPr wrap="none" lIns="91438" tIns="45719" rIns="91438" bIns="45719" anchor="ctr"/>
          <a:lstStyle/>
          <a:p>
            <a:pPr algn="ctr"/>
            <a:r>
              <a:rPr lang="en-US" sz="2000" b="1" dirty="0">
                <a:latin typeface="Palatino"/>
                <a:cs typeface="Palatino"/>
              </a:rPr>
              <a:t>S</a:t>
            </a:r>
          </a:p>
        </p:txBody>
      </p:sp>
      <p:sp>
        <p:nvSpPr>
          <p:cNvPr id="48" name="Oval 7"/>
          <p:cNvSpPr>
            <a:spLocks noChangeArrowheads="1"/>
          </p:cNvSpPr>
          <p:nvPr/>
        </p:nvSpPr>
        <p:spPr bwMode="auto">
          <a:xfrm>
            <a:off x="9220200" y="2971800"/>
            <a:ext cx="457200" cy="457200"/>
          </a:xfrm>
          <a:prstGeom prst="ellipse">
            <a:avLst/>
          </a:prstGeom>
          <a:solidFill>
            <a:schemeClr val="bg1"/>
          </a:solidFill>
          <a:ln w="9525">
            <a:solidFill>
              <a:schemeClr val="tx1"/>
            </a:solidFill>
            <a:round/>
            <a:headEnd/>
            <a:tailEnd/>
          </a:ln>
        </p:spPr>
        <p:txBody>
          <a:bodyPr wrap="none" lIns="91438" tIns="45719" rIns="91438" bIns="45719" anchor="ctr"/>
          <a:lstStyle/>
          <a:p>
            <a:pPr algn="ctr"/>
            <a:r>
              <a:rPr lang="en-US" sz="2000" b="1" dirty="0">
                <a:latin typeface="Palatino"/>
                <a:cs typeface="Palatino"/>
              </a:rPr>
              <a:t>a</a:t>
            </a:r>
          </a:p>
        </p:txBody>
      </p:sp>
      <p:sp>
        <p:nvSpPr>
          <p:cNvPr id="49" name="Oval 9"/>
          <p:cNvSpPr>
            <a:spLocks noChangeArrowheads="1"/>
          </p:cNvSpPr>
          <p:nvPr/>
        </p:nvSpPr>
        <p:spPr bwMode="auto">
          <a:xfrm>
            <a:off x="8686800" y="3886200"/>
            <a:ext cx="457200" cy="457200"/>
          </a:xfrm>
          <a:prstGeom prst="ellipse">
            <a:avLst/>
          </a:prstGeom>
          <a:solidFill>
            <a:schemeClr val="bg1"/>
          </a:solidFill>
          <a:ln w="9525">
            <a:solidFill>
              <a:schemeClr val="tx1"/>
            </a:solidFill>
            <a:round/>
            <a:headEnd/>
            <a:tailEnd/>
          </a:ln>
        </p:spPr>
        <p:txBody>
          <a:bodyPr wrap="none" lIns="91438" tIns="45719" rIns="91438" bIns="45719" anchor="ctr"/>
          <a:lstStyle/>
          <a:p>
            <a:pPr algn="ctr"/>
            <a:r>
              <a:rPr lang="en-US" sz="2000" b="1" dirty="0">
                <a:latin typeface="Palatino"/>
                <a:cs typeface="Palatino"/>
              </a:rPr>
              <a:t>b</a:t>
            </a:r>
          </a:p>
        </p:txBody>
      </p:sp>
      <p:sp>
        <p:nvSpPr>
          <p:cNvPr id="50" name="Oval 25"/>
          <p:cNvSpPr>
            <a:spLocks noChangeArrowheads="1"/>
          </p:cNvSpPr>
          <p:nvPr/>
        </p:nvSpPr>
        <p:spPr bwMode="auto">
          <a:xfrm>
            <a:off x="8686800" y="4800600"/>
            <a:ext cx="457200" cy="457200"/>
          </a:xfrm>
          <a:prstGeom prst="ellipse">
            <a:avLst/>
          </a:prstGeom>
          <a:solidFill>
            <a:schemeClr val="bg1"/>
          </a:solidFill>
          <a:ln w="9525">
            <a:solidFill>
              <a:schemeClr val="tx1"/>
            </a:solidFill>
            <a:round/>
            <a:headEnd/>
            <a:tailEnd/>
          </a:ln>
        </p:spPr>
        <p:txBody>
          <a:bodyPr wrap="none" lIns="91438" tIns="45719" rIns="91438" bIns="45719" anchor="ctr"/>
          <a:lstStyle/>
          <a:p>
            <a:pPr algn="ctr"/>
            <a:r>
              <a:rPr lang="en-US" sz="2000" b="1" dirty="0">
                <a:latin typeface="Palatino"/>
                <a:cs typeface="Palatino"/>
              </a:rPr>
              <a:t>c</a:t>
            </a:r>
          </a:p>
        </p:txBody>
      </p:sp>
      <p:sp>
        <p:nvSpPr>
          <p:cNvPr id="51" name="Oval 31"/>
          <p:cNvSpPr>
            <a:spLocks noChangeArrowheads="1"/>
          </p:cNvSpPr>
          <p:nvPr/>
        </p:nvSpPr>
        <p:spPr bwMode="auto">
          <a:xfrm>
            <a:off x="10896600" y="3886200"/>
            <a:ext cx="457200" cy="457200"/>
          </a:xfrm>
          <a:prstGeom prst="ellipse">
            <a:avLst/>
          </a:prstGeom>
          <a:solidFill>
            <a:schemeClr val="bg1"/>
          </a:solidFill>
          <a:ln w="9525">
            <a:solidFill>
              <a:schemeClr val="tx1"/>
            </a:solidFill>
            <a:round/>
            <a:headEnd/>
            <a:tailEnd/>
          </a:ln>
        </p:spPr>
        <p:txBody>
          <a:bodyPr wrap="none" lIns="91438" tIns="45719" rIns="91438" bIns="45719" anchor="ctr"/>
          <a:lstStyle/>
          <a:p>
            <a:pPr algn="ctr"/>
            <a:r>
              <a:rPr lang="en-US" sz="2000" b="1" dirty="0">
                <a:latin typeface="Palatino"/>
                <a:cs typeface="Palatino"/>
              </a:rPr>
              <a:t>e</a:t>
            </a:r>
          </a:p>
        </p:txBody>
      </p:sp>
      <p:sp>
        <p:nvSpPr>
          <p:cNvPr id="52" name="Oval 8"/>
          <p:cNvSpPr>
            <a:spLocks noChangeArrowheads="1"/>
          </p:cNvSpPr>
          <p:nvPr/>
        </p:nvSpPr>
        <p:spPr bwMode="auto">
          <a:xfrm>
            <a:off x="9448800" y="3886200"/>
            <a:ext cx="457200" cy="457200"/>
          </a:xfrm>
          <a:prstGeom prst="ellipse">
            <a:avLst/>
          </a:prstGeom>
          <a:solidFill>
            <a:schemeClr val="bg1"/>
          </a:solidFill>
          <a:ln w="9525">
            <a:solidFill>
              <a:schemeClr val="tx1"/>
            </a:solidFill>
            <a:round/>
            <a:headEnd/>
            <a:tailEnd/>
          </a:ln>
        </p:spPr>
        <p:txBody>
          <a:bodyPr wrap="none" lIns="91438" tIns="45719" rIns="91438" bIns="45719" anchor="ctr"/>
          <a:lstStyle/>
          <a:p>
            <a:pPr algn="ctr"/>
            <a:r>
              <a:rPr lang="en-US" sz="2000" b="1" dirty="0">
                <a:latin typeface="Palatino"/>
                <a:cs typeface="Palatino"/>
              </a:rPr>
              <a:t>d</a:t>
            </a:r>
          </a:p>
        </p:txBody>
      </p:sp>
      <p:sp>
        <p:nvSpPr>
          <p:cNvPr id="53" name="Oval 8"/>
          <p:cNvSpPr>
            <a:spLocks noChangeArrowheads="1"/>
          </p:cNvSpPr>
          <p:nvPr/>
        </p:nvSpPr>
        <p:spPr bwMode="auto">
          <a:xfrm>
            <a:off x="10896600" y="4800600"/>
            <a:ext cx="457200" cy="457200"/>
          </a:xfrm>
          <a:prstGeom prst="ellipse">
            <a:avLst/>
          </a:prstGeom>
          <a:solidFill>
            <a:schemeClr val="bg1"/>
          </a:solidFill>
          <a:ln w="9525">
            <a:solidFill>
              <a:schemeClr val="tx1"/>
            </a:solidFill>
            <a:round/>
            <a:headEnd/>
            <a:tailEnd/>
          </a:ln>
        </p:spPr>
        <p:txBody>
          <a:bodyPr wrap="none" lIns="91438" tIns="45719" rIns="91438" bIns="45719" anchor="ctr"/>
          <a:lstStyle/>
          <a:p>
            <a:pPr algn="ctr"/>
            <a:r>
              <a:rPr lang="en-US" sz="2000" b="1" dirty="0">
                <a:latin typeface="Palatino"/>
                <a:cs typeface="Palatino"/>
              </a:rPr>
              <a:t>d</a:t>
            </a:r>
          </a:p>
        </p:txBody>
      </p:sp>
      <p:sp>
        <p:nvSpPr>
          <p:cNvPr id="54" name="Oval 10"/>
          <p:cNvSpPr>
            <a:spLocks noChangeArrowheads="1"/>
          </p:cNvSpPr>
          <p:nvPr/>
        </p:nvSpPr>
        <p:spPr bwMode="auto">
          <a:xfrm>
            <a:off x="9448800" y="4800600"/>
            <a:ext cx="457200" cy="457200"/>
          </a:xfrm>
          <a:prstGeom prst="ellipse">
            <a:avLst/>
          </a:prstGeom>
          <a:solidFill>
            <a:schemeClr val="bg1"/>
          </a:solidFill>
          <a:ln w="9525">
            <a:solidFill>
              <a:schemeClr val="tx1"/>
            </a:solidFill>
            <a:round/>
            <a:headEnd/>
            <a:tailEnd/>
          </a:ln>
        </p:spPr>
        <p:txBody>
          <a:bodyPr wrap="none" lIns="91438" tIns="45719" rIns="91438" bIns="45719" anchor="ctr"/>
          <a:lstStyle/>
          <a:p>
            <a:pPr algn="ctr"/>
            <a:r>
              <a:rPr lang="en-US" sz="2000" b="1" dirty="0">
                <a:latin typeface="Palatino"/>
                <a:cs typeface="Palatino"/>
              </a:rPr>
              <a:t>G</a:t>
            </a:r>
          </a:p>
        </p:txBody>
      </p:sp>
      <p:sp>
        <p:nvSpPr>
          <p:cNvPr id="55" name="Oval 10"/>
          <p:cNvSpPr>
            <a:spLocks noChangeArrowheads="1"/>
          </p:cNvSpPr>
          <p:nvPr/>
        </p:nvSpPr>
        <p:spPr bwMode="auto">
          <a:xfrm>
            <a:off x="10896600" y="5715000"/>
            <a:ext cx="457200" cy="457200"/>
          </a:xfrm>
          <a:prstGeom prst="ellipse">
            <a:avLst/>
          </a:prstGeom>
          <a:solidFill>
            <a:schemeClr val="bg1"/>
          </a:solidFill>
          <a:ln w="9525">
            <a:solidFill>
              <a:schemeClr val="tx1"/>
            </a:solidFill>
            <a:round/>
            <a:headEnd/>
            <a:tailEnd/>
          </a:ln>
        </p:spPr>
        <p:txBody>
          <a:bodyPr wrap="none" lIns="91438" tIns="45719" rIns="91438" bIns="45719" anchor="ctr"/>
          <a:lstStyle/>
          <a:p>
            <a:pPr algn="ctr"/>
            <a:r>
              <a:rPr lang="en-US" sz="2000" b="1" dirty="0">
                <a:latin typeface="Palatino"/>
                <a:cs typeface="Palatino"/>
              </a:rPr>
              <a:t>G</a:t>
            </a:r>
          </a:p>
        </p:txBody>
      </p:sp>
      <p:cxnSp>
        <p:nvCxnSpPr>
          <p:cNvPr id="7" name="Straight Connector 6"/>
          <p:cNvCxnSpPr>
            <a:stCxn id="47" idx="4"/>
            <a:endCxn id="48" idx="7"/>
          </p:cNvCxnSpPr>
          <p:nvPr/>
        </p:nvCxnSpPr>
        <p:spPr>
          <a:xfrm flipH="1">
            <a:off x="9610445" y="2819400"/>
            <a:ext cx="371755" cy="21935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8" name="Straight Connector 57"/>
          <p:cNvCxnSpPr>
            <a:stCxn id="48" idx="4"/>
            <a:endCxn id="52" idx="0"/>
          </p:cNvCxnSpPr>
          <p:nvPr/>
        </p:nvCxnSpPr>
        <p:spPr>
          <a:xfrm>
            <a:off x="9448800" y="3429000"/>
            <a:ext cx="228600" cy="45720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9" name="Straight Connector 58"/>
          <p:cNvCxnSpPr>
            <a:stCxn id="51" idx="4"/>
            <a:endCxn id="53" idx="0"/>
          </p:cNvCxnSpPr>
          <p:nvPr/>
        </p:nvCxnSpPr>
        <p:spPr>
          <a:xfrm>
            <a:off x="11125200" y="4343400"/>
            <a:ext cx="0" cy="45720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0" name="Straight Connector 59"/>
          <p:cNvCxnSpPr>
            <a:stCxn id="52" idx="4"/>
            <a:endCxn id="54" idx="0"/>
          </p:cNvCxnSpPr>
          <p:nvPr/>
        </p:nvCxnSpPr>
        <p:spPr>
          <a:xfrm>
            <a:off x="9677400" y="4343400"/>
            <a:ext cx="0" cy="45720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1" name="Straight Connector 60"/>
          <p:cNvCxnSpPr>
            <a:stCxn id="51" idx="0"/>
            <a:endCxn id="48" idx="4"/>
          </p:cNvCxnSpPr>
          <p:nvPr/>
        </p:nvCxnSpPr>
        <p:spPr>
          <a:xfrm flipH="1" flipV="1">
            <a:off x="9448800" y="3429000"/>
            <a:ext cx="1676400" cy="45720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2" name="Straight Connector 61"/>
          <p:cNvCxnSpPr>
            <a:stCxn id="48" idx="4"/>
            <a:endCxn id="49" idx="0"/>
          </p:cNvCxnSpPr>
          <p:nvPr/>
        </p:nvCxnSpPr>
        <p:spPr>
          <a:xfrm flipH="1">
            <a:off x="8915400" y="3429000"/>
            <a:ext cx="533400" cy="45720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3" name="Straight Connector 62"/>
          <p:cNvCxnSpPr>
            <a:stCxn id="49" idx="4"/>
            <a:endCxn id="50" idx="0"/>
          </p:cNvCxnSpPr>
          <p:nvPr/>
        </p:nvCxnSpPr>
        <p:spPr>
          <a:xfrm>
            <a:off x="8915400" y="4343400"/>
            <a:ext cx="0" cy="45720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78"/>
          <p:cNvCxnSpPr>
            <a:stCxn id="53" idx="4"/>
            <a:endCxn id="55" idx="0"/>
          </p:cNvCxnSpPr>
          <p:nvPr/>
        </p:nvCxnSpPr>
        <p:spPr>
          <a:xfrm>
            <a:off x="11125200" y="5257800"/>
            <a:ext cx="0" cy="45720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64" name="Text Box 19"/>
          <p:cNvSpPr txBox="1">
            <a:spLocks noChangeArrowheads="1"/>
          </p:cNvSpPr>
          <p:nvPr/>
        </p:nvSpPr>
        <p:spPr bwMode="auto">
          <a:xfrm>
            <a:off x="10287000" y="2209800"/>
            <a:ext cx="838200" cy="707884"/>
          </a:xfrm>
          <a:prstGeom prst="rect">
            <a:avLst/>
          </a:prstGeom>
          <a:noFill/>
          <a:ln w="9525">
            <a:noFill/>
            <a:miter lim="800000"/>
            <a:headEnd/>
            <a:tailEnd/>
          </a:ln>
        </p:spPr>
        <p:txBody>
          <a:bodyPr lIns="91438" tIns="45719" rIns="91438" bIns="45719">
            <a:spAutoFit/>
          </a:bodyPr>
          <a:lstStyle/>
          <a:p>
            <a:pPr algn="ctr">
              <a:spcBef>
                <a:spcPct val="50000"/>
              </a:spcBef>
            </a:pPr>
            <a:r>
              <a:rPr lang="en-US" sz="2000" i="1" dirty="0">
                <a:latin typeface="Palatino"/>
                <a:cs typeface="Palatino"/>
              </a:rPr>
              <a:t>g = 0 h=6</a:t>
            </a:r>
          </a:p>
        </p:txBody>
      </p:sp>
      <p:sp>
        <p:nvSpPr>
          <p:cNvPr id="65" name="Text Box 19"/>
          <p:cNvSpPr txBox="1">
            <a:spLocks noChangeArrowheads="1"/>
          </p:cNvSpPr>
          <p:nvPr/>
        </p:nvSpPr>
        <p:spPr bwMode="auto">
          <a:xfrm>
            <a:off x="8458200" y="2797316"/>
            <a:ext cx="838200" cy="707884"/>
          </a:xfrm>
          <a:prstGeom prst="rect">
            <a:avLst/>
          </a:prstGeom>
          <a:noFill/>
          <a:ln w="9525">
            <a:noFill/>
            <a:miter lim="800000"/>
            <a:headEnd/>
            <a:tailEnd/>
          </a:ln>
        </p:spPr>
        <p:txBody>
          <a:bodyPr lIns="91438" tIns="45719" rIns="91438" bIns="45719">
            <a:spAutoFit/>
          </a:bodyPr>
          <a:lstStyle/>
          <a:p>
            <a:pPr algn="ctr">
              <a:spcBef>
                <a:spcPct val="50000"/>
              </a:spcBef>
            </a:pPr>
            <a:r>
              <a:rPr lang="en-US" sz="2000" i="1" dirty="0">
                <a:latin typeface="Palatino"/>
                <a:cs typeface="Palatino"/>
              </a:rPr>
              <a:t>g = 1 h=5</a:t>
            </a:r>
          </a:p>
        </p:txBody>
      </p:sp>
      <p:sp>
        <p:nvSpPr>
          <p:cNvPr id="66" name="Text Box 19"/>
          <p:cNvSpPr txBox="1">
            <a:spLocks noChangeArrowheads="1"/>
          </p:cNvSpPr>
          <p:nvPr/>
        </p:nvSpPr>
        <p:spPr bwMode="auto">
          <a:xfrm>
            <a:off x="7848600" y="3733800"/>
            <a:ext cx="838200" cy="707884"/>
          </a:xfrm>
          <a:prstGeom prst="rect">
            <a:avLst/>
          </a:prstGeom>
          <a:noFill/>
          <a:ln w="9525">
            <a:noFill/>
            <a:miter lim="800000"/>
            <a:headEnd/>
            <a:tailEnd/>
          </a:ln>
        </p:spPr>
        <p:txBody>
          <a:bodyPr lIns="91438" tIns="45719" rIns="91438" bIns="45719">
            <a:spAutoFit/>
          </a:bodyPr>
          <a:lstStyle/>
          <a:p>
            <a:pPr algn="ctr">
              <a:spcBef>
                <a:spcPct val="50000"/>
              </a:spcBef>
            </a:pPr>
            <a:r>
              <a:rPr lang="en-US" sz="2000" i="1" dirty="0">
                <a:latin typeface="Palatino"/>
                <a:cs typeface="Palatino"/>
              </a:rPr>
              <a:t>g = 2 h=6</a:t>
            </a:r>
          </a:p>
        </p:txBody>
      </p:sp>
      <p:sp>
        <p:nvSpPr>
          <p:cNvPr id="67" name="Text Box 19"/>
          <p:cNvSpPr txBox="1">
            <a:spLocks noChangeArrowheads="1"/>
          </p:cNvSpPr>
          <p:nvPr/>
        </p:nvSpPr>
        <p:spPr bwMode="auto">
          <a:xfrm>
            <a:off x="7848600" y="4626116"/>
            <a:ext cx="838200" cy="707884"/>
          </a:xfrm>
          <a:prstGeom prst="rect">
            <a:avLst/>
          </a:prstGeom>
          <a:noFill/>
          <a:ln w="9525">
            <a:noFill/>
            <a:miter lim="800000"/>
            <a:headEnd/>
            <a:tailEnd/>
          </a:ln>
        </p:spPr>
        <p:txBody>
          <a:bodyPr lIns="91438" tIns="45719" rIns="91438" bIns="45719">
            <a:spAutoFit/>
          </a:bodyPr>
          <a:lstStyle/>
          <a:p>
            <a:pPr algn="ctr">
              <a:spcBef>
                <a:spcPct val="50000"/>
              </a:spcBef>
            </a:pPr>
            <a:r>
              <a:rPr lang="en-US" sz="2000" i="1" dirty="0">
                <a:latin typeface="Palatino"/>
                <a:cs typeface="Palatino"/>
              </a:rPr>
              <a:t>g = 3 h=7</a:t>
            </a:r>
          </a:p>
        </p:txBody>
      </p:sp>
      <p:sp>
        <p:nvSpPr>
          <p:cNvPr id="68" name="Text Box 19"/>
          <p:cNvSpPr txBox="1">
            <a:spLocks noChangeArrowheads="1"/>
          </p:cNvSpPr>
          <p:nvPr/>
        </p:nvSpPr>
        <p:spPr bwMode="auto">
          <a:xfrm>
            <a:off x="9829800" y="3810000"/>
            <a:ext cx="838200" cy="707884"/>
          </a:xfrm>
          <a:prstGeom prst="rect">
            <a:avLst/>
          </a:prstGeom>
          <a:noFill/>
          <a:ln w="9525">
            <a:noFill/>
            <a:miter lim="800000"/>
            <a:headEnd/>
            <a:tailEnd/>
          </a:ln>
        </p:spPr>
        <p:txBody>
          <a:bodyPr lIns="91438" tIns="45719" rIns="91438" bIns="45719">
            <a:spAutoFit/>
          </a:bodyPr>
          <a:lstStyle/>
          <a:p>
            <a:pPr algn="ctr">
              <a:spcBef>
                <a:spcPct val="50000"/>
              </a:spcBef>
            </a:pPr>
            <a:r>
              <a:rPr lang="en-US" sz="2000" i="1" dirty="0">
                <a:latin typeface="Palatino"/>
                <a:cs typeface="Palatino"/>
              </a:rPr>
              <a:t>g = 4 h=2</a:t>
            </a:r>
          </a:p>
        </p:txBody>
      </p:sp>
      <p:sp>
        <p:nvSpPr>
          <p:cNvPr id="69" name="Text Box 19"/>
          <p:cNvSpPr txBox="1">
            <a:spLocks noChangeArrowheads="1"/>
          </p:cNvSpPr>
          <p:nvPr/>
        </p:nvSpPr>
        <p:spPr bwMode="auto">
          <a:xfrm>
            <a:off x="9829800" y="4648200"/>
            <a:ext cx="838200" cy="707884"/>
          </a:xfrm>
          <a:prstGeom prst="rect">
            <a:avLst/>
          </a:prstGeom>
          <a:noFill/>
          <a:ln w="9525">
            <a:noFill/>
            <a:miter lim="800000"/>
            <a:headEnd/>
            <a:tailEnd/>
          </a:ln>
        </p:spPr>
        <p:txBody>
          <a:bodyPr lIns="91438" tIns="45719" rIns="91438" bIns="45719">
            <a:spAutoFit/>
          </a:bodyPr>
          <a:lstStyle/>
          <a:p>
            <a:pPr algn="ctr">
              <a:spcBef>
                <a:spcPct val="50000"/>
              </a:spcBef>
            </a:pPr>
            <a:r>
              <a:rPr lang="en-US" sz="2000" i="1" dirty="0">
                <a:latin typeface="Palatino"/>
                <a:cs typeface="Palatino"/>
              </a:rPr>
              <a:t>g = 6 h=0</a:t>
            </a:r>
          </a:p>
        </p:txBody>
      </p:sp>
      <p:sp>
        <p:nvSpPr>
          <p:cNvPr id="70" name="Text Box 19"/>
          <p:cNvSpPr txBox="1">
            <a:spLocks noChangeArrowheads="1"/>
          </p:cNvSpPr>
          <p:nvPr/>
        </p:nvSpPr>
        <p:spPr bwMode="auto">
          <a:xfrm>
            <a:off x="11277600" y="3711716"/>
            <a:ext cx="838200" cy="707884"/>
          </a:xfrm>
          <a:prstGeom prst="rect">
            <a:avLst/>
          </a:prstGeom>
          <a:noFill/>
          <a:ln w="9525">
            <a:noFill/>
            <a:miter lim="800000"/>
            <a:headEnd/>
            <a:tailEnd/>
          </a:ln>
        </p:spPr>
        <p:txBody>
          <a:bodyPr lIns="91438" tIns="45719" rIns="91438" bIns="45719">
            <a:spAutoFit/>
          </a:bodyPr>
          <a:lstStyle/>
          <a:p>
            <a:pPr algn="ctr">
              <a:spcBef>
                <a:spcPct val="50000"/>
              </a:spcBef>
            </a:pPr>
            <a:r>
              <a:rPr lang="en-US" sz="2000" i="1" dirty="0">
                <a:latin typeface="Palatino"/>
                <a:cs typeface="Palatino"/>
              </a:rPr>
              <a:t>g = 9 h=1</a:t>
            </a:r>
          </a:p>
        </p:txBody>
      </p:sp>
      <p:sp>
        <p:nvSpPr>
          <p:cNvPr id="71" name="Text Box 19"/>
          <p:cNvSpPr txBox="1">
            <a:spLocks noChangeArrowheads="1"/>
          </p:cNvSpPr>
          <p:nvPr/>
        </p:nvSpPr>
        <p:spPr bwMode="auto">
          <a:xfrm>
            <a:off x="11277600" y="4702316"/>
            <a:ext cx="914400" cy="707884"/>
          </a:xfrm>
          <a:prstGeom prst="rect">
            <a:avLst/>
          </a:prstGeom>
          <a:noFill/>
          <a:ln w="9525">
            <a:noFill/>
            <a:miter lim="800000"/>
            <a:headEnd/>
            <a:tailEnd/>
          </a:ln>
        </p:spPr>
        <p:txBody>
          <a:bodyPr wrap="square" lIns="91438" tIns="45719" rIns="91438" bIns="45719">
            <a:spAutoFit/>
          </a:bodyPr>
          <a:lstStyle/>
          <a:p>
            <a:pPr algn="ctr">
              <a:spcBef>
                <a:spcPct val="50000"/>
              </a:spcBef>
            </a:pPr>
            <a:r>
              <a:rPr lang="en-US" sz="2000" i="1" dirty="0">
                <a:latin typeface="Palatino"/>
                <a:cs typeface="Palatino"/>
              </a:rPr>
              <a:t>g = 10 h=2</a:t>
            </a:r>
          </a:p>
        </p:txBody>
      </p:sp>
      <p:sp>
        <p:nvSpPr>
          <p:cNvPr id="72" name="Text Box 19"/>
          <p:cNvSpPr txBox="1">
            <a:spLocks noChangeArrowheads="1"/>
          </p:cNvSpPr>
          <p:nvPr/>
        </p:nvSpPr>
        <p:spPr bwMode="auto">
          <a:xfrm>
            <a:off x="11277600" y="5562600"/>
            <a:ext cx="914400" cy="707884"/>
          </a:xfrm>
          <a:prstGeom prst="rect">
            <a:avLst/>
          </a:prstGeom>
          <a:noFill/>
          <a:ln w="9525">
            <a:noFill/>
            <a:miter lim="800000"/>
            <a:headEnd/>
            <a:tailEnd/>
          </a:ln>
        </p:spPr>
        <p:txBody>
          <a:bodyPr wrap="square" lIns="91438" tIns="45719" rIns="91438" bIns="45719">
            <a:spAutoFit/>
          </a:bodyPr>
          <a:lstStyle/>
          <a:p>
            <a:pPr algn="ctr">
              <a:spcBef>
                <a:spcPct val="50000"/>
              </a:spcBef>
            </a:pPr>
            <a:r>
              <a:rPr lang="en-US" sz="2000" i="1" dirty="0">
                <a:latin typeface="Palatino"/>
                <a:cs typeface="Palatino"/>
              </a:rPr>
              <a:t>g = 12 h=0</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85299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2"/>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852997">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499"/>
                                          </p:stCondLst>
                                        </p:cTn>
                                        <p:tgtEl>
                                          <p:spTgt spid="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nodeType="clickEffect">
                                  <p:stCondLst>
                                    <p:cond delay="0"/>
                                  </p:stCondLst>
                                  <p:childTnLst>
                                    <p:set>
                                      <p:cBhvr>
                                        <p:cTn id="26" dur="1" fill="hold">
                                          <p:stCondLst>
                                            <p:cond delay="0"/>
                                          </p:stCondLst>
                                        </p:cTn>
                                        <p:tgtEl>
                                          <p:spTgt spid="3"/>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852997">
                                            <p:txEl>
                                              <p:pRg st="12" end="1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2997" grpId="0" build="p" autoUpdateAnimBg="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2A0478-5090-4380-A1A1-8485D48C1951}"/>
              </a:ext>
            </a:extLst>
          </p:cNvPr>
          <p:cNvSpPr>
            <a:spLocks noGrp="1"/>
          </p:cNvSpPr>
          <p:nvPr>
            <p:ph type="title"/>
          </p:nvPr>
        </p:nvSpPr>
        <p:spPr/>
        <p:txBody>
          <a:bodyPr>
            <a:normAutofit/>
          </a:bodyPr>
          <a:lstStyle/>
          <a:p>
            <a:r>
              <a:rPr lang="en-US" altLang="zh-CN" dirty="0"/>
              <a:t>A* Search</a:t>
            </a:r>
            <a:endParaRPr lang="zh-CN" altLang="en-US" dirty="0"/>
          </a:p>
        </p:txBody>
      </p:sp>
      <p:sp>
        <p:nvSpPr>
          <p:cNvPr id="3" name="内容占位符 2">
            <a:extLst>
              <a:ext uri="{FF2B5EF4-FFF2-40B4-BE49-F238E27FC236}">
                <a16:creationId xmlns:a16="http://schemas.microsoft.com/office/drawing/2014/main" id="{C80CFACF-7759-49C4-987C-1980F6B7673D}"/>
              </a:ext>
            </a:extLst>
          </p:cNvPr>
          <p:cNvSpPr>
            <a:spLocks noGrp="1"/>
          </p:cNvSpPr>
          <p:nvPr>
            <p:ph idx="1"/>
          </p:nvPr>
        </p:nvSpPr>
        <p:spPr/>
        <p:txBody>
          <a:bodyPr/>
          <a:lstStyle/>
          <a:p>
            <a:r>
              <a:rPr lang="en-US" altLang="zh-CN" dirty="0"/>
              <a:t>Idea: avoid expanding paths that are already expensive Evaluation function </a:t>
            </a:r>
            <a:r>
              <a:rPr lang="en-US" altLang="zh-CN" i="1" dirty="0"/>
              <a:t>f</a:t>
            </a:r>
            <a:r>
              <a:rPr lang="en-US" altLang="zh-CN" dirty="0"/>
              <a:t>(</a:t>
            </a:r>
            <a:r>
              <a:rPr lang="en-US" altLang="zh-CN" i="1" dirty="0"/>
              <a:t>n</a:t>
            </a:r>
            <a:r>
              <a:rPr lang="en-US" altLang="zh-CN" dirty="0"/>
              <a:t>) = </a:t>
            </a:r>
            <a:r>
              <a:rPr lang="en-US" altLang="zh-CN" i="1" dirty="0"/>
              <a:t>g</a:t>
            </a:r>
            <a:r>
              <a:rPr lang="en-US" altLang="zh-CN" dirty="0"/>
              <a:t>(</a:t>
            </a:r>
            <a:r>
              <a:rPr lang="en-US" altLang="zh-CN" i="1" dirty="0"/>
              <a:t>n</a:t>
            </a:r>
            <a:r>
              <a:rPr lang="en-US" altLang="zh-CN" dirty="0"/>
              <a:t>) + </a:t>
            </a:r>
            <a:r>
              <a:rPr lang="en-US" altLang="zh-CN" i="1" dirty="0"/>
              <a:t>h</a:t>
            </a:r>
            <a:r>
              <a:rPr lang="en-US" altLang="zh-CN" dirty="0"/>
              <a:t>(</a:t>
            </a:r>
            <a:r>
              <a:rPr lang="en-US" altLang="zh-CN" i="1" dirty="0"/>
              <a:t>n</a:t>
            </a:r>
            <a:r>
              <a:rPr lang="en-US" altLang="zh-CN" dirty="0"/>
              <a:t>)</a:t>
            </a:r>
            <a:endParaRPr lang="zh-CN" altLang="zh-CN" dirty="0"/>
          </a:p>
          <a:p>
            <a:pPr lvl="1">
              <a:spcBef>
                <a:spcPts val="1800"/>
              </a:spcBef>
            </a:pPr>
            <a:r>
              <a:rPr lang="en-US" altLang="zh-CN" i="1" dirty="0"/>
              <a:t>g</a:t>
            </a:r>
            <a:r>
              <a:rPr lang="en-US" altLang="zh-CN" dirty="0"/>
              <a:t>(</a:t>
            </a:r>
            <a:r>
              <a:rPr lang="en-US" altLang="zh-CN" i="1" dirty="0"/>
              <a:t>n</a:t>
            </a:r>
            <a:r>
              <a:rPr lang="en-US" altLang="zh-CN" dirty="0"/>
              <a:t>) = cost so far to reach </a:t>
            </a:r>
            <a:r>
              <a:rPr lang="en-US" altLang="zh-CN" i="1" dirty="0"/>
              <a:t>n </a:t>
            </a:r>
          </a:p>
          <a:p>
            <a:pPr lvl="1"/>
            <a:r>
              <a:rPr lang="en-US" altLang="zh-CN" i="1" dirty="0"/>
              <a:t>h</a:t>
            </a:r>
            <a:r>
              <a:rPr lang="en-US" altLang="zh-CN" dirty="0"/>
              <a:t>(</a:t>
            </a:r>
            <a:r>
              <a:rPr lang="en-US" altLang="zh-CN" i="1" dirty="0"/>
              <a:t>n</a:t>
            </a:r>
            <a:r>
              <a:rPr lang="en-US" altLang="zh-CN" dirty="0"/>
              <a:t>) = estimated cost to goal from </a:t>
            </a:r>
            <a:r>
              <a:rPr lang="en-US" altLang="zh-CN" i="1" dirty="0"/>
              <a:t>n </a:t>
            </a:r>
          </a:p>
          <a:p>
            <a:pPr lvl="1">
              <a:spcBef>
                <a:spcPts val="600"/>
              </a:spcBef>
              <a:spcAft>
                <a:spcPts val="600"/>
              </a:spcAft>
            </a:pPr>
            <a:r>
              <a:rPr lang="en-US" altLang="zh-CN" i="1" dirty="0"/>
              <a:t>f</a:t>
            </a:r>
            <a:r>
              <a:rPr lang="en-US" altLang="zh-CN" dirty="0"/>
              <a:t>(</a:t>
            </a:r>
            <a:r>
              <a:rPr lang="en-US" altLang="zh-CN" i="1" dirty="0"/>
              <a:t>n</a:t>
            </a:r>
            <a:r>
              <a:rPr lang="en-US" altLang="zh-CN" dirty="0"/>
              <a:t>) = estimated total cost of path through </a:t>
            </a:r>
            <a:r>
              <a:rPr lang="en-US" altLang="zh-CN" i="1" dirty="0"/>
              <a:t>n </a:t>
            </a:r>
            <a:r>
              <a:rPr lang="en-US" altLang="zh-CN" dirty="0"/>
              <a:t>to goal</a:t>
            </a:r>
            <a:endParaRPr lang="zh-CN" altLang="zh-CN" dirty="0"/>
          </a:p>
          <a:p>
            <a:r>
              <a:rPr lang="en-US" altLang="zh-CN" dirty="0"/>
              <a:t>A* search uses an admissible heuristic</a:t>
            </a:r>
          </a:p>
          <a:p>
            <a:pPr marL="685800" lvl="1" indent="0">
              <a:buNone/>
            </a:pPr>
            <a:r>
              <a:rPr lang="en-US" altLang="zh-CN" dirty="0"/>
              <a:t>i.e., </a:t>
            </a:r>
            <a:r>
              <a:rPr lang="en-US" altLang="zh-CN" i="1" dirty="0"/>
              <a:t>h</a:t>
            </a:r>
            <a:r>
              <a:rPr lang="en-US" altLang="zh-CN" dirty="0"/>
              <a:t>(</a:t>
            </a:r>
            <a:r>
              <a:rPr lang="en-US" altLang="zh-CN" i="1" dirty="0"/>
              <a:t>n</a:t>
            </a:r>
            <a:r>
              <a:rPr lang="en-US" altLang="zh-CN" dirty="0"/>
              <a:t>) ≤ </a:t>
            </a:r>
            <a:r>
              <a:rPr lang="en-US" altLang="zh-CN" i="1" dirty="0"/>
              <a:t>h</a:t>
            </a:r>
            <a:r>
              <a:rPr lang="en-US" altLang="zh-CN" baseline="30000" dirty="0"/>
              <a:t>∗</a:t>
            </a:r>
            <a:r>
              <a:rPr lang="en-US" altLang="zh-CN" dirty="0"/>
              <a:t>(</a:t>
            </a:r>
            <a:r>
              <a:rPr lang="en-US" altLang="zh-CN" i="1" dirty="0"/>
              <a:t>n</a:t>
            </a:r>
            <a:r>
              <a:rPr lang="en-US" altLang="zh-CN" dirty="0"/>
              <a:t>) where </a:t>
            </a:r>
            <a:r>
              <a:rPr lang="en-US" altLang="zh-CN" i="1" dirty="0"/>
              <a:t>h</a:t>
            </a:r>
            <a:r>
              <a:rPr lang="en-US" altLang="zh-CN" baseline="30000" dirty="0"/>
              <a:t>∗</a:t>
            </a:r>
            <a:r>
              <a:rPr lang="en-US" altLang="zh-CN" dirty="0"/>
              <a:t>(</a:t>
            </a:r>
            <a:r>
              <a:rPr lang="en-US" altLang="zh-CN" i="1" dirty="0"/>
              <a:t>n</a:t>
            </a:r>
            <a:r>
              <a:rPr lang="en-US" altLang="zh-CN" dirty="0"/>
              <a:t>) is the true cost from </a:t>
            </a:r>
            <a:r>
              <a:rPr lang="en-US" altLang="zh-CN" i="1" dirty="0"/>
              <a:t>n</a:t>
            </a:r>
            <a:r>
              <a:rPr lang="en-US" altLang="zh-CN" dirty="0"/>
              <a:t>. (Also require </a:t>
            </a:r>
            <a:r>
              <a:rPr lang="en-US" altLang="zh-CN" i="1" dirty="0"/>
              <a:t>h</a:t>
            </a:r>
            <a:r>
              <a:rPr lang="en-US" altLang="zh-CN" dirty="0"/>
              <a:t>(</a:t>
            </a:r>
            <a:r>
              <a:rPr lang="en-US" altLang="zh-CN" i="1" dirty="0"/>
              <a:t>n</a:t>
            </a:r>
            <a:r>
              <a:rPr lang="en-US" altLang="zh-CN" dirty="0"/>
              <a:t>) ≥ 0, so </a:t>
            </a:r>
            <a:r>
              <a:rPr lang="en-US" altLang="zh-CN" i="1" dirty="0"/>
              <a:t>h</a:t>
            </a:r>
            <a:r>
              <a:rPr lang="en-US" altLang="zh-CN" dirty="0"/>
              <a:t>(</a:t>
            </a:r>
            <a:r>
              <a:rPr lang="en-US" altLang="zh-CN" i="1" dirty="0"/>
              <a:t>G</a:t>
            </a:r>
            <a:r>
              <a:rPr lang="en-US" altLang="zh-CN" dirty="0"/>
              <a:t>) = 0 for any goal </a:t>
            </a:r>
            <a:r>
              <a:rPr lang="en-US" altLang="zh-CN" i="1" dirty="0"/>
              <a:t>G</a:t>
            </a:r>
            <a:r>
              <a:rPr lang="en-US" altLang="zh-CN" dirty="0"/>
              <a:t>.)</a:t>
            </a:r>
            <a:endParaRPr lang="zh-CN" altLang="zh-CN" dirty="0"/>
          </a:p>
          <a:p>
            <a:pPr marL="685800" lvl="1" indent="0">
              <a:buNone/>
            </a:pPr>
            <a:r>
              <a:rPr lang="en-US" altLang="zh-CN" dirty="0"/>
              <a:t>E.g., </a:t>
            </a:r>
            <a:r>
              <a:rPr lang="en-US" altLang="zh-CN" i="1" dirty="0" err="1"/>
              <a:t>h</a:t>
            </a:r>
            <a:r>
              <a:rPr lang="en-US" altLang="zh-CN" baseline="-25000" dirty="0" err="1"/>
              <a:t>SLD</a:t>
            </a:r>
            <a:r>
              <a:rPr lang="en-US" altLang="zh-CN" dirty="0"/>
              <a:t>(</a:t>
            </a:r>
            <a:r>
              <a:rPr lang="en-US" altLang="zh-CN" i="1" dirty="0"/>
              <a:t>n</a:t>
            </a:r>
            <a:r>
              <a:rPr lang="en-US" altLang="zh-CN" dirty="0"/>
              <a:t>) never overestimates the actual road distance</a:t>
            </a:r>
          </a:p>
          <a:p>
            <a:pPr marL="685800" lvl="1" indent="0">
              <a:buNone/>
            </a:pPr>
            <a:endParaRPr lang="zh-CN" altLang="zh-CN" dirty="0"/>
          </a:p>
          <a:p>
            <a:pPr marL="0" indent="0" algn="ctr">
              <a:buNone/>
            </a:pPr>
            <a:r>
              <a:rPr lang="en-US" altLang="zh-CN" b="1" dirty="0">
                <a:solidFill>
                  <a:srgbClr val="00B050"/>
                </a:solidFill>
              </a:rPr>
              <a:t>Theorem: A* search is optimal</a:t>
            </a:r>
            <a:endParaRPr lang="zh-CN" altLang="zh-CN" b="1" dirty="0">
              <a:solidFill>
                <a:srgbClr val="00B050"/>
              </a:solidFill>
            </a:endParaRPr>
          </a:p>
          <a:p>
            <a:endParaRPr lang="zh-CN" altLang="zh-CN" dirty="0"/>
          </a:p>
          <a:p>
            <a:endParaRPr lang="zh-CN" altLang="en-US" dirty="0"/>
          </a:p>
        </p:txBody>
      </p:sp>
      <p:sp>
        <p:nvSpPr>
          <p:cNvPr id="4" name="灯片编号占位符 3">
            <a:extLst>
              <a:ext uri="{FF2B5EF4-FFF2-40B4-BE49-F238E27FC236}">
                <a16:creationId xmlns:a16="http://schemas.microsoft.com/office/drawing/2014/main" id="{2777BF6C-98FA-4492-8A19-711317946953}"/>
              </a:ext>
            </a:extLst>
          </p:cNvPr>
          <p:cNvSpPr>
            <a:spLocks noGrp="1"/>
          </p:cNvSpPr>
          <p:nvPr>
            <p:ph type="sldNum" sz="quarter" idx="12"/>
          </p:nvPr>
        </p:nvSpPr>
        <p:spPr/>
        <p:txBody>
          <a:bodyPr/>
          <a:lstStyle/>
          <a:p>
            <a:fld id="{893ACD7D-9A68-44C8-A49A-4B94202CE741}" type="slidenum">
              <a:rPr lang="zh-CN" altLang="en-US" smtClean="0"/>
              <a:t>17</a:t>
            </a:fld>
            <a:endParaRPr lang="zh-CN" altLang="en-US"/>
          </a:p>
        </p:txBody>
      </p:sp>
    </p:spTree>
    <p:extLst>
      <p:ext uri="{BB962C8B-B14F-4D97-AF65-F5344CB8AC3E}">
        <p14:creationId xmlns:p14="http://schemas.microsoft.com/office/powerpoint/2010/main" val="33082080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DA2A8F62-E537-492D-8DD0-EFC8504D20C2}"/>
              </a:ext>
            </a:extLst>
          </p:cNvPr>
          <p:cNvPicPr>
            <a:picLocks noChangeAspect="1"/>
          </p:cNvPicPr>
          <p:nvPr/>
        </p:nvPicPr>
        <p:blipFill>
          <a:blip r:embed="rId2"/>
          <a:stretch>
            <a:fillRect/>
          </a:stretch>
        </p:blipFill>
        <p:spPr>
          <a:xfrm>
            <a:off x="1981200" y="793296"/>
            <a:ext cx="8001000" cy="5981700"/>
          </a:xfrm>
          <a:prstGeom prst="rect">
            <a:avLst/>
          </a:prstGeom>
        </p:spPr>
      </p:pic>
      <p:sp>
        <p:nvSpPr>
          <p:cNvPr id="2" name="标题 1">
            <a:extLst>
              <a:ext uri="{FF2B5EF4-FFF2-40B4-BE49-F238E27FC236}">
                <a16:creationId xmlns:a16="http://schemas.microsoft.com/office/drawing/2014/main" id="{5C1BFA3E-9CC0-4562-8BCF-269512C0C30A}"/>
              </a:ext>
            </a:extLst>
          </p:cNvPr>
          <p:cNvSpPr>
            <a:spLocks noGrp="1"/>
          </p:cNvSpPr>
          <p:nvPr>
            <p:ph type="title"/>
          </p:nvPr>
        </p:nvSpPr>
        <p:spPr/>
        <p:txBody>
          <a:bodyPr/>
          <a:lstStyle/>
          <a:p>
            <a:r>
              <a:rPr lang="en-US" altLang="zh-CN" dirty="0"/>
              <a:t>A</a:t>
            </a:r>
            <a:r>
              <a:rPr lang="en-US" altLang="zh-CN" baseline="30000" dirty="0"/>
              <a:t>*</a:t>
            </a:r>
            <a:endParaRPr lang="zh-CN" altLang="en-US" baseline="30000" dirty="0"/>
          </a:p>
        </p:txBody>
      </p:sp>
      <p:sp>
        <p:nvSpPr>
          <p:cNvPr id="4" name="灯片编号占位符 3">
            <a:extLst>
              <a:ext uri="{FF2B5EF4-FFF2-40B4-BE49-F238E27FC236}">
                <a16:creationId xmlns:a16="http://schemas.microsoft.com/office/drawing/2014/main" id="{2A0ABB89-788F-4691-AA30-7101A6BA8B1B}"/>
              </a:ext>
            </a:extLst>
          </p:cNvPr>
          <p:cNvSpPr>
            <a:spLocks noGrp="1"/>
          </p:cNvSpPr>
          <p:nvPr>
            <p:ph type="sldNum" sz="quarter" idx="12"/>
          </p:nvPr>
        </p:nvSpPr>
        <p:spPr/>
        <p:txBody>
          <a:bodyPr/>
          <a:lstStyle/>
          <a:p>
            <a:fld id="{893ACD7D-9A68-44C8-A49A-4B94202CE741}" type="slidenum">
              <a:rPr lang="zh-CN" altLang="en-US" smtClean="0"/>
              <a:t>18</a:t>
            </a:fld>
            <a:endParaRPr lang="zh-CN" altLang="en-US"/>
          </a:p>
        </p:txBody>
      </p:sp>
      <p:sp>
        <p:nvSpPr>
          <p:cNvPr id="7" name="Rectangle 283">
            <a:extLst>
              <a:ext uri="{FF2B5EF4-FFF2-40B4-BE49-F238E27FC236}">
                <a16:creationId xmlns:a16="http://schemas.microsoft.com/office/drawing/2014/main" id="{BD051CCF-2D15-4B87-BEEA-3F6BB6572653}"/>
              </a:ext>
            </a:extLst>
          </p:cNvPr>
          <p:cNvSpPr/>
          <p:nvPr/>
        </p:nvSpPr>
        <p:spPr>
          <a:xfrm>
            <a:off x="5045202" y="4387534"/>
            <a:ext cx="3097844" cy="339667"/>
          </a:xfrm>
          <a:prstGeom prst="rect">
            <a:avLst/>
          </a:prstGeom>
          <a:ln>
            <a:noFill/>
          </a:ln>
        </p:spPr>
        <p:txBody>
          <a:bodyPr vert="horz" lIns="0" tIns="0" rIns="0" bIns="0" rtlCol="0">
            <a:noAutofit/>
          </a:bodyPr>
          <a:lstStyle/>
          <a:p>
            <a:pPr>
              <a:lnSpc>
                <a:spcPct val="107000"/>
              </a:lnSpc>
              <a:spcAft>
                <a:spcPts val="800"/>
              </a:spcAft>
            </a:pPr>
            <a:r>
              <a:rPr lang="en-US" sz="1800" b="1" kern="100">
                <a:solidFill>
                  <a:srgbClr val="009A00"/>
                </a:solidFill>
                <a:effectLst/>
                <a:latin typeface="Arial" panose="020B0604020202020204" pitchFamily="34" charset="0"/>
                <a:ea typeface="Arial" panose="020B0604020202020204" pitchFamily="34" charset="0"/>
              </a:rPr>
              <a:t>What will A* do here?</a:t>
            </a:r>
            <a:endParaRPr lang="zh-CN" sz="1100" kern="100">
              <a:solidFill>
                <a:srgbClr val="000000"/>
              </a:solidFill>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25152702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A53F0B-C6F5-4611-9397-4EAF1764506E}"/>
              </a:ext>
            </a:extLst>
          </p:cNvPr>
          <p:cNvSpPr>
            <a:spLocks noGrp="1"/>
          </p:cNvSpPr>
          <p:nvPr>
            <p:ph type="title"/>
          </p:nvPr>
        </p:nvSpPr>
        <p:spPr/>
        <p:txBody>
          <a:bodyPr/>
          <a:lstStyle/>
          <a:p>
            <a:r>
              <a:rPr lang="en-US" altLang="zh-CN" dirty="0"/>
              <a:t>A</a:t>
            </a:r>
            <a:r>
              <a:rPr lang="en-US" altLang="zh-CN" baseline="44000" dirty="0"/>
              <a:t>∗</a:t>
            </a:r>
            <a:r>
              <a:rPr lang="en-US" altLang="zh-CN" baseline="30000" dirty="0"/>
              <a:t> </a:t>
            </a:r>
            <a:r>
              <a:rPr lang="en-US" altLang="zh-CN" dirty="0"/>
              <a:t>search example</a:t>
            </a:r>
            <a:endParaRPr lang="zh-CN" altLang="en-US" dirty="0"/>
          </a:p>
        </p:txBody>
      </p:sp>
      <p:sp>
        <p:nvSpPr>
          <p:cNvPr id="4" name="灯片编号占位符 3">
            <a:extLst>
              <a:ext uri="{FF2B5EF4-FFF2-40B4-BE49-F238E27FC236}">
                <a16:creationId xmlns:a16="http://schemas.microsoft.com/office/drawing/2014/main" id="{9868FC53-7DA5-480F-B928-0DA09F39A2A9}"/>
              </a:ext>
            </a:extLst>
          </p:cNvPr>
          <p:cNvSpPr>
            <a:spLocks noGrp="1"/>
          </p:cNvSpPr>
          <p:nvPr>
            <p:ph type="sldNum" sz="quarter" idx="12"/>
          </p:nvPr>
        </p:nvSpPr>
        <p:spPr/>
        <p:txBody>
          <a:bodyPr/>
          <a:lstStyle/>
          <a:p>
            <a:fld id="{893ACD7D-9A68-44C8-A49A-4B94202CE741}" type="slidenum">
              <a:rPr lang="zh-CN" altLang="en-US" smtClean="0"/>
              <a:t>19</a:t>
            </a:fld>
            <a:endParaRPr lang="zh-CN" altLang="en-US"/>
          </a:p>
        </p:txBody>
      </p:sp>
      <p:grpSp>
        <p:nvGrpSpPr>
          <p:cNvPr id="5" name="Group 20013">
            <a:extLst>
              <a:ext uri="{FF2B5EF4-FFF2-40B4-BE49-F238E27FC236}">
                <a16:creationId xmlns:a16="http://schemas.microsoft.com/office/drawing/2014/main" id="{C85BEB97-97FD-4DBB-BE22-5F2ADC21F579}"/>
              </a:ext>
            </a:extLst>
          </p:cNvPr>
          <p:cNvGrpSpPr/>
          <p:nvPr/>
        </p:nvGrpSpPr>
        <p:grpSpPr>
          <a:xfrm>
            <a:off x="5402633" y="1087546"/>
            <a:ext cx="1197216" cy="560787"/>
            <a:chOff x="0" y="0"/>
            <a:chExt cx="1197320" cy="561008"/>
          </a:xfrm>
        </p:grpSpPr>
        <p:sp>
          <p:nvSpPr>
            <p:cNvPr id="6" name="Shape 526">
              <a:extLst>
                <a:ext uri="{FF2B5EF4-FFF2-40B4-BE49-F238E27FC236}">
                  <a16:creationId xmlns:a16="http://schemas.microsoft.com/office/drawing/2014/main" id="{F3571F06-4BF1-4225-A46A-05CF48B1908D}"/>
                </a:ext>
              </a:extLst>
            </p:cNvPr>
            <p:cNvSpPr/>
            <p:nvPr/>
          </p:nvSpPr>
          <p:spPr>
            <a:xfrm>
              <a:off x="143129" y="0"/>
              <a:ext cx="883755" cy="256579"/>
            </a:xfrm>
            <a:custGeom>
              <a:avLst/>
              <a:gdLst/>
              <a:ahLst/>
              <a:cxnLst/>
              <a:rect l="0" t="0" r="0" b="0"/>
              <a:pathLst>
                <a:path w="883755" h="256579">
                  <a:moveTo>
                    <a:pt x="883755" y="128283"/>
                  </a:moveTo>
                  <a:cubicBezTo>
                    <a:pt x="883755" y="57443"/>
                    <a:pt x="685914" y="0"/>
                    <a:pt x="441884" y="0"/>
                  </a:cubicBezTo>
                  <a:cubicBezTo>
                    <a:pt x="197840" y="0"/>
                    <a:pt x="0" y="57443"/>
                    <a:pt x="0" y="128283"/>
                  </a:cubicBezTo>
                  <a:cubicBezTo>
                    <a:pt x="0" y="199136"/>
                    <a:pt x="197840" y="256579"/>
                    <a:pt x="441884" y="256579"/>
                  </a:cubicBezTo>
                  <a:cubicBezTo>
                    <a:pt x="685914" y="256579"/>
                    <a:pt x="883755" y="199137"/>
                    <a:pt x="883755" y="128283"/>
                  </a:cubicBezTo>
                  <a:close/>
                </a:path>
              </a:pathLst>
            </a:custGeom>
            <a:ln w="0" cap="flat">
              <a:miter lim="127000"/>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7" name="Rectangle 527">
              <a:extLst>
                <a:ext uri="{FF2B5EF4-FFF2-40B4-BE49-F238E27FC236}">
                  <a16:creationId xmlns:a16="http://schemas.microsoft.com/office/drawing/2014/main" id="{8FC53642-3E25-4F00-BD56-AFE39C6BDB72}"/>
                </a:ext>
              </a:extLst>
            </p:cNvPr>
            <p:cNvSpPr/>
            <p:nvPr/>
          </p:nvSpPr>
          <p:spPr>
            <a:xfrm>
              <a:off x="417043" y="63210"/>
              <a:ext cx="435530" cy="190751"/>
            </a:xfrm>
            <a:prstGeom prst="rect">
              <a:avLst/>
            </a:prstGeom>
            <a:ln>
              <a:noFill/>
            </a:ln>
          </p:spPr>
          <p:txBody>
            <a:bodyPr vert="horz" lIns="0" tIns="0" rIns="0" bIns="0" rtlCol="0">
              <a:noAutofit/>
            </a:bodyPr>
            <a:lstStyle/>
            <a:p>
              <a:pPr marL="6350" indent="-6350">
                <a:lnSpc>
                  <a:spcPct val="107000"/>
                </a:lnSpc>
                <a:spcAft>
                  <a:spcPts val="800"/>
                </a:spcAft>
              </a:pPr>
              <a:r>
                <a:rPr lang="en-US" sz="1200" kern="100" dirty="0">
                  <a:solidFill>
                    <a:srgbClr val="000000"/>
                  </a:solidFill>
                  <a:effectLst/>
                  <a:latin typeface="Arial" panose="020B0604020202020204" pitchFamily="34" charset="0"/>
                  <a:ea typeface="Arial" panose="020B0604020202020204" pitchFamily="34" charset="0"/>
                </a:rPr>
                <a:t>Arad</a:t>
              </a:r>
              <a:endParaRPr lang="zh-CN" sz="2050" kern="100" dirty="0">
                <a:solidFill>
                  <a:srgbClr val="000000"/>
                </a:solidFill>
                <a:effectLst/>
                <a:latin typeface="Calibri" panose="020F0502020204030204" pitchFamily="34" charset="0"/>
                <a:ea typeface="Calibri" panose="020F0502020204030204" pitchFamily="34" charset="0"/>
              </a:endParaRPr>
            </a:p>
          </p:txBody>
        </p:sp>
        <p:sp>
          <p:nvSpPr>
            <p:cNvPr id="8" name="Rectangle 528">
              <a:extLst>
                <a:ext uri="{FF2B5EF4-FFF2-40B4-BE49-F238E27FC236}">
                  <a16:creationId xmlns:a16="http://schemas.microsoft.com/office/drawing/2014/main" id="{A75062CB-45D0-466C-B626-7C37ED77B7B2}"/>
                </a:ext>
              </a:extLst>
            </p:cNvPr>
            <p:cNvSpPr/>
            <p:nvPr/>
          </p:nvSpPr>
          <p:spPr>
            <a:xfrm>
              <a:off x="143129" y="304429"/>
              <a:ext cx="1054191" cy="256579"/>
            </a:xfrm>
            <a:prstGeom prst="rect">
              <a:avLst/>
            </a:prstGeom>
            <a:ln>
              <a:noFill/>
            </a:ln>
          </p:spPr>
          <p:txBody>
            <a:bodyPr vert="horz" lIns="0" tIns="0" rIns="0" bIns="0" rtlCol="0">
              <a:noAutofit/>
            </a:bodyPr>
            <a:lstStyle/>
            <a:p>
              <a:pPr marL="6350" indent="-6350">
                <a:lnSpc>
                  <a:spcPct val="107000"/>
                </a:lnSpc>
                <a:spcAft>
                  <a:spcPts val="800"/>
                </a:spcAft>
              </a:pPr>
              <a:r>
                <a:rPr lang="en-US" sz="1200" kern="100" dirty="0">
                  <a:solidFill>
                    <a:srgbClr val="000000"/>
                  </a:solidFill>
                  <a:effectLst/>
                  <a:latin typeface="Arial" panose="020B0604020202020204" pitchFamily="34" charset="0"/>
                  <a:ea typeface="Arial" panose="020B0604020202020204" pitchFamily="34" charset="0"/>
                </a:rPr>
                <a:t>366 =0=366</a:t>
              </a:r>
              <a:endParaRPr lang="zh-CN" sz="2050" kern="100" dirty="0">
                <a:solidFill>
                  <a:srgbClr val="000000"/>
                </a:solidFill>
                <a:effectLst/>
                <a:latin typeface="Calibri" panose="020F0502020204030204" pitchFamily="34" charset="0"/>
                <a:ea typeface="Calibri" panose="020F0502020204030204" pitchFamily="34" charset="0"/>
              </a:endParaRPr>
            </a:p>
          </p:txBody>
        </p:sp>
        <p:sp>
          <p:nvSpPr>
            <p:cNvPr id="9" name="Shape 529">
              <a:extLst>
                <a:ext uri="{FF2B5EF4-FFF2-40B4-BE49-F238E27FC236}">
                  <a16:creationId xmlns:a16="http://schemas.microsoft.com/office/drawing/2014/main" id="{403038E9-3D17-408A-8614-6764DB5D57F2}"/>
                </a:ext>
              </a:extLst>
            </p:cNvPr>
            <p:cNvSpPr/>
            <p:nvPr/>
          </p:nvSpPr>
          <p:spPr>
            <a:xfrm>
              <a:off x="0" y="55347"/>
              <a:ext cx="109424" cy="145885"/>
            </a:xfrm>
            <a:custGeom>
              <a:avLst/>
              <a:gdLst/>
              <a:ahLst/>
              <a:cxnLst/>
              <a:rect l="0" t="0" r="0" b="0"/>
              <a:pathLst>
                <a:path w="109424" h="145885">
                  <a:moveTo>
                    <a:pt x="0" y="0"/>
                  </a:moveTo>
                  <a:lnTo>
                    <a:pt x="109424" y="72936"/>
                  </a:lnTo>
                  <a:lnTo>
                    <a:pt x="0" y="145885"/>
                  </a:lnTo>
                  <a:lnTo>
                    <a:pt x="0" y="0"/>
                  </a:lnTo>
                  <a:close/>
                </a:path>
              </a:pathLst>
            </a:custGeom>
            <a:ln w="0" cap="flat">
              <a:miter lim="127000"/>
            </a:ln>
          </p:spPr>
          <p:style>
            <a:lnRef idx="0">
              <a:srgbClr val="000000">
                <a:alpha val="0"/>
              </a:srgbClr>
            </a:lnRef>
            <a:fillRef idx="1">
              <a:srgbClr val="FFBFBF"/>
            </a:fillRef>
            <a:effectRef idx="0">
              <a:scrgbClr r="0" g="0" b="0"/>
            </a:effectRef>
            <a:fontRef idx="none"/>
          </p:style>
          <p:txBody>
            <a:bodyPr/>
            <a:lstStyle/>
            <a:p>
              <a:endParaRPr lang="zh-CN" altLang="en-US"/>
            </a:p>
          </p:txBody>
        </p:sp>
        <p:sp>
          <p:nvSpPr>
            <p:cNvPr id="10" name="Shape 530">
              <a:extLst>
                <a:ext uri="{FF2B5EF4-FFF2-40B4-BE49-F238E27FC236}">
                  <a16:creationId xmlns:a16="http://schemas.microsoft.com/office/drawing/2014/main" id="{E9A64945-D279-4E82-991F-8B91899ECAA1}"/>
                </a:ext>
              </a:extLst>
            </p:cNvPr>
            <p:cNvSpPr/>
            <p:nvPr/>
          </p:nvSpPr>
          <p:spPr>
            <a:xfrm>
              <a:off x="0" y="55347"/>
              <a:ext cx="109424" cy="145885"/>
            </a:xfrm>
            <a:custGeom>
              <a:avLst/>
              <a:gdLst/>
              <a:ahLst/>
              <a:cxnLst/>
              <a:rect l="0" t="0" r="0" b="0"/>
              <a:pathLst>
                <a:path w="109424" h="145885">
                  <a:moveTo>
                    <a:pt x="109424" y="72936"/>
                  </a:moveTo>
                  <a:lnTo>
                    <a:pt x="0" y="145885"/>
                  </a:lnTo>
                  <a:lnTo>
                    <a:pt x="0" y="0"/>
                  </a:lnTo>
                  <a:close/>
                </a:path>
              </a:pathLst>
            </a:custGeom>
            <a:ln w="0" cap="flat">
              <a:miter lim="127000"/>
            </a:ln>
          </p:spPr>
          <p:style>
            <a:lnRef idx="1">
              <a:srgbClr val="FF0000"/>
            </a:lnRef>
            <a:fillRef idx="0">
              <a:srgbClr val="000000">
                <a:alpha val="0"/>
              </a:srgbClr>
            </a:fillRef>
            <a:effectRef idx="0">
              <a:scrgbClr r="0" g="0" b="0"/>
            </a:effectRef>
            <a:fontRef idx="none"/>
          </p:style>
          <p:txBody>
            <a:bodyPr/>
            <a:lstStyle/>
            <a:p>
              <a:endParaRPr lang="zh-CN" altLang="en-US"/>
            </a:p>
          </p:txBody>
        </p:sp>
      </p:grpSp>
    </p:spTree>
    <p:extLst>
      <p:ext uri="{BB962C8B-B14F-4D97-AF65-F5344CB8AC3E}">
        <p14:creationId xmlns:p14="http://schemas.microsoft.com/office/powerpoint/2010/main" val="24802387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19A7DF-9FCC-48CB-88ED-513920A3F02C}"/>
              </a:ext>
            </a:extLst>
          </p:cNvPr>
          <p:cNvSpPr>
            <a:spLocks noGrp="1"/>
          </p:cNvSpPr>
          <p:nvPr>
            <p:ph type="title"/>
          </p:nvPr>
        </p:nvSpPr>
        <p:spPr/>
        <p:txBody>
          <a:bodyPr/>
          <a:lstStyle/>
          <a:p>
            <a:r>
              <a:rPr lang="zh-CN" altLang="en-US" dirty="0"/>
              <a:t>复习</a:t>
            </a:r>
          </a:p>
        </p:txBody>
      </p:sp>
      <p:sp>
        <p:nvSpPr>
          <p:cNvPr id="4" name="灯片编号占位符 3">
            <a:extLst>
              <a:ext uri="{FF2B5EF4-FFF2-40B4-BE49-F238E27FC236}">
                <a16:creationId xmlns:a16="http://schemas.microsoft.com/office/drawing/2014/main" id="{515E0C1E-4BBD-4551-A54A-71841D92287F}"/>
              </a:ext>
            </a:extLst>
          </p:cNvPr>
          <p:cNvSpPr>
            <a:spLocks noGrp="1"/>
          </p:cNvSpPr>
          <p:nvPr>
            <p:ph type="sldNum" sz="quarter" idx="12"/>
          </p:nvPr>
        </p:nvSpPr>
        <p:spPr/>
        <p:txBody>
          <a:bodyPr/>
          <a:lstStyle/>
          <a:p>
            <a:fld id="{893ACD7D-9A68-44C8-A49A-4B94202CE741}" type="slidenum">
              <a:rPr lang="zh-CN" altLang="en-US" smtClean="0"/>
              <a:t>2</a:t>
            </a:fld>
            <a:endParaRPr lang="zh-CN" altLang="en-US"/>
          </a:p>
        </p:txBody>
      </p:sp>
      <p:pic>
        <p:nvPicPr>
          <p:cNvPr id="6" name="图片 5">
            <a:extLst>
              <a:ext uri="{FF2B5EF4-FFF2-40B4-BE49-F238E27FC236}">
                <a16:creationId xmlns:a16="http://schemas.microsoft.com/office/drawing/2014/main" id="{A6B079F4-E468-4B89-90DA-63FC4D626FF2}"/>
              </a:ext>
            </a:extLst>
          </p:cNvPr>
          <p:cNvPicPr>
            <a:picLocks noChangeAspect="1"/>
          </p:cNvPicPr>
          <p:nvPr/>
        </p:nvPicPr>
        <p:blipFill>
          <a:blip r:embed="rId2"/>
          <a:stretch>
            <a:fillRect/>
          </a:stretch>
        </p:blipFill>
        <p:spPr>
          <a:xfrm>
            <a:off x="746084" y="1070551"/>
            <a:ext cx="10687132" cy="5285799"/>
          </a:xfrm>
          <a:prstGeom prst="rect">
            <a:avLst/>
          </a:prstGeom>
        </p:spPr>
      </p:pic>
    </p:spTree>
    <p:extLst>
      <p:ext uri="{BB962C8B-B14F-4D97-AF65-F5344CB8AC3E}">
        <p14:creationId xmlns:p14="http://schemas.microsoft.com/office/powerpoint/2010/main" val="23473654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A53F0B-C6F5-4611-9397-4EAF1764506E}"/>
              </a:ext>
            </a:extLst>
          </p:cNvPr>
          <p:cNvSpPr>
            <a:spLocks noGrp="1"/>
          </p:cNvSpPr>
          <p:nvPr>
            <p:ph type="title"/>
          </p:nvPr>
        </p:nvSpPr>
        <p:spPr/>
        <p:txBody>
          <a:bodyPr/>
          <a:lstStyle/>
          <a:p>
            <a:r>
              <a:rPr lang="en-US" altLang="zh-CN" dirty="0"/>
              <a:t>A</a:t>
            </a:r>
            <a:r>
              <a:rPr lang="en-US" altLang="zh-CN" baseline="44000" dirty="0"/>
              <a:t>∗</a:t>
            </a:r>
            <a:r>
              <a:rPr lang="en-US" altLang="zh-CN" baseline="30000" dirty="0"/>
              <a:t> </a:t>
            </a:r>
            <a:r>
              <a:rPr lang="en-US" altLang="zh-CN" dirty="0"/>
              <a:t>search example</a:t>
            </a:r>
            <a:endParaRPr lang="zh-CN" altLang="en-US" dirty="0"/>
          </a:p>
        </p:txBody>
      </p:sp>
      <p:sp>
        <p:nvSpPr>
          <p:cNvPr id="4" name="灯片编号占位符 3">
            <a:extLst>
              <a:ext uri="{FF2B5EF4-FFF2-40B4-BE49-F238E27FC236}">
                <a16:creationId xmlns:a16="http://schemas.microsoft.com/office/drawing/2014/main" id="{9868FC53-7DA5-480F-B928-0DA09F39A2A9}"/>
              </a:ext>
            </a:extLst>
          </p:cNvPr>
          <p:cNvSpPr>
            <a:spLocks noGrp="1"/>
          </p:cNvSpPr>
          <p:nvPr>
            <p:ph type="sldNum" sz="quarter" idx="12"/>
          </p:nvPr>
        </p:nvSpPr>
        <p:spPr/>
        <p:txBody>
          <a:bodyPr/>
          <a:lstStyle/>
          <a:p>
            <a:fld id="{893ACD7D-9A68-44C8-A49A-4B94202CE741}" type="slidenum">
              <a:rPr lang="zh-CN" altLang="en-US" smtClean="0"/>
              <a:t>20</a:t>
            </a:fld>
            <a:endParaRPr lang="zh-CN" altLang="en-US"/>
          </a:p>
        </p:txBody>
      </p:sp>
      <p:grpSp>
        <p:nvGrpSpPr>
          <p:cNvPr id="31" name="Group 21197">
            <a:extLst>
              <a:ext uri="{FF2B5EF4-FFF2-40B4-BE49-F238E27FC236}">
                <a16:creationId xmlns:a16="http://schemas.microsoft.com/office/drawing/2014/main" id="{762C106D-FCC4-4911-9A3F-38A3A8687D28}"/>
              </a:ext>
            </a:extLst>
          </p:cNvPr>
          <p:cNvGrpSpPr/>
          <p:nvPr/>
        </p:nvGrpSpPr>
        <p:grpSpPr>
          <a:xfrm>
            <a:off x="2736150" y="1087546"/>
            <a:ext cx="7037964" cy="1195266"/>
            <a:chOff x="0" y="0"/>
            <a:chExt cx="7038030" cy="1195440"/>
          </a:xfrm>
        </p:grpSpPr>
        <p:sp>
          <p:nvSpPr>
            <p:cNvPr id="32" name="Shape 1277">
              <a:extLst>
                <a:ext uri="{FF2B5EF4-FFF2-40B4-BE49-F238E27FC236}">
                  <a16:creationId xmlns:a16="http://schemas.microsoft.com/office/drawing/2014/main" id="{C4400D63-8978-4B05-9E51-84BCF1959868}"/>
                </a:ext>
              </a:extLst>
            </p:cNvPr>
            <p:cNvSpPr/>
            <p:nvPr/>
          </p:nvSpPr>
          <p:spPr>
            <a:xfrm>
              <a:off x="589293" y="262458"/>
              <a:ext cx="2657653" cy="432141"/>
            </a:xfrm>
            <a:custGeom>
              <a:avLst/>
              <a:gdLst/>
              <a:ahLst/>
              <a:cxnLst/>
              <a:rect l="0" t="0" r="0" b="0"/>
              <a:pathLst>
                <a:path w="2657653" h="432141">
                  <a:moveTo>
                    <a:pt x="0" y="432141"/>
                  </a:moveTo>
                  <a:lnTo>
                    <a:pt x="2657653" y="0"/>
                  </a:lnTo>
                </a:path>
              </a:pathLst>
            </a:custGeom>
            <a:ln w="0" cap="flat">
              <a:miter lim="127000"/>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33" name="Shape 1278">
              <a:extLst>
                <a:ext uri="{FF2B5EF4-FFF2-40B4-BE49-F238E27FC236}">
                  <a16:creationId xmlns:a16="http://schemas.microsoft.com/office/drawing/2014/main" id="{308F9BF9-592E-43F9-88C5-E74112959CE0}"/>
                </a:ext>
              </a:extLst>
            </p:cNvPr>
            <p:cNvSpPr/>
            <p:nvPr/>
          </p:nvSpPr>
          <p:spPr>
            <a:xfrm>
              <a:off x="3246946" y="262458"/>
              <a:ext cx="749046" cy="432143"/>
            </a:xfrm>
            <a:custGeom>
              <a:avLst/>
              <a:gdLst/>
              <a:ahLst/>
              <a:cxnLst/>
              <a:rect l="0" t="0" r="0" b="0"/>
              <a:pathLst>
                <a:path w="749046" h="432143">
                  <a:moveTo>
                    <a:pt x="0" y="0"/>
                  </a:moveTo>
                  <a:lnTo>
                    <a:pt x="749046" y="432143"/>
                  </a:lnTo>
                </a:path>
              </a:pathLst>
            </a:custGeom>
            <a:ln w="0" cap="flat">
              <a:miter lim="127000"/>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34" name="Shape 1279">
              <a:extLst>
                <a:ext uri="{FF2B5EF4-FFF2-40B4-BE49-F238E27FC236}">
                  <a16:creationId xmlns:a16="http://schemas.microsoft.com/office/drawing/2014/main" id="{1F4A3980-9A22-41FB-9DF1-771CE6708308}"/>
                </a:ext>
              </a:extLst>
            </p:cNvPr>
            <p:cNvSpPr/>
            <p:nvPr/>
          </p:nvSpPr>
          <p:spPr>
            <a:xfrm>
              <a:off x="3246946" y="262458"/>
              <a:ext cx="3053779" cy="432144"/>
            </a:xfrm>
            <a:custGeom>
              <a:avLst/>
              <a:gdLst/>
              <a:ahLst/>
              <a:cxnLst/>
              <a:rect l="0" t="0" r="0" b="0"/>
              <a:pathLst>
                <a:path w="3053779" h="432144">
                  <a:moveTo>
                    <a:pt x="0" y="0"/>
                  </a:moveTo>
                  <a:lnTo>
                    <a:pt x="3053779" y="432144"/>
                  </a:lnTo>
                </a:path>
              </a:pathLst>
            </a:custGeom>
            <a:ln w="0" cap="flat">
              <a:miter lim="127000"/>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35" name="Shape 1281">
              <a:extLst>
                <a:ext uri="{FF2B5EF4-FFF2-40B4-BE49-F238E27FC236}">
                  <a16:creationId xmlns:a16="http://schemas.microsoft.com/office/drawing/2014/main" id="{4628EAE2-8373-432D-BBB7-FA5A9FBBD949}"/>
                </a:ext>
              </a:extLst>
            </p:cNvPr>
            <p:cNvSpPr/>
            <p:nvPr/>
          </p:nvSpPr>
          <p:spPr>
            <a:xfrm>
              <a:off x="5871630" y="695022"/>
              <a:ext cx="893089" cy="259283"/>
            </a:xfrm>
            <a:custGeom>
              <a:avLst/>
              <a:gdLst/>
              <a:ahLst/>
              <a:cxnLst/>
              <a:rect l="0" t="0" r="0" b="0"/>
              <a:pathLst>
                <a:path w="893089" h="259283">
                  <a:moveTo>
                    <a:pt x="893089" y="129642"/>
                  </a:moveTo>
                  <a:cubicBezTo>
                    <a:pt x="893089" y="58039"/>
                    <a:pt x="693153" y="0"/>
                    <a:pt x="446544" y="0"/>
                  </a:cubicBezTo>
                  <a:cubicBezTo>
                    <a:pt x="199923" y="0"/>
                    <a:pt x="0" y="58039"/>
                    <a:pt x="0" y="129642"/>
                  </a:cubicBezTo>
                  <a:cubicBezTo>
                    <a:pt x="0" y="201244"/>
                    <a:pt x="199923" y="259283"/>
                    <a:pt x="446544" y="259283"/>
                  </a:cubicBezTo>
                  <a:cubicBezTo>
                    <a:pt x="693153" y="259283"/>
                    <a:pt x="893089" y="201245"/>
                    <a:pt x="893089" y="129642"/>
                  </a:cubicBezTo>
                  <a:close/>
                </a:path>
              </a:pathLst>
            </a:custGeom>
            <a:ln w="0" cap="flat">
              <a:miter lim="127000"/>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36" name="Rectangle 1282">
              <a:extLst>
                <a:ext uri="{FF2B5EF4-FFF2-40B4-BE49-F238E27FC236}">
                  <a16:creationId xmlns:a16="http://schemas.microsoft.com/office/drawing/2014/main" id="{BA2B2D9A-6E56-4878-A36A-E69C24C0CED7}"/>
                </a:ext>
              </a:extLst>
            </p:cNvPr>
            <p:cNvSpPr/>
            <p:nvPr/>
          </p:nvSpPr>
          <p:spPr>
            <a:xfrm>
              <a:off x="6083136" y="758898"/>
              <a:ext cx="590589" cy="192766"/>
            </a:xfrm>
            <a:prstGeom prst="rect">
              <a:avLst/>
            </a:prstGeom>
            <a:ln>
              <a:noFill/>
            </a:ln>
          </p:spPr>
          <p:txBody>
            <a:bodyPr vert="horz" lIns="0" tIns="0" rIns="0" bIns="0" rtlCol="0">
              <a:noAutofit/>
            </a:bodyPr>
            <a:lstStyle/>
            <a:p>
              <a:pPr marL="6350" indent="-6350">
                <a:lnSpc>
                  <a:spcPct val="107000"/>
                </a:lnSpc>
                <a:spcAft>
                  <a:spcPts val="800"/>
                </a:spcAft>
              </a:pPr>
              <a:r>
                <a:rPr lang="en-US" sz="1250" kern="100">
                  <a:solidFill>
                    <a:srgbClr val="000000"/>
                  </a:solidFill>
                  <a:effectLst/>
                  <a:latin typeface="Arial" panose="020B0604020202020204" pitchFamily="34" charset="0"/>
                  <a:ea typeface="Arial" panose="020B0604020202020204" pitchFamily="34" charset="0"/>
                </a:rPr>
                <a:t>Zerind</a:t>
              </a:r>
              <a:endParaRPr lang="zh-CN" sz="2050" kern="100">
                <a:solidFill>
                  <a:srgbClr val="000000"/>
                </a:solidFill>
                <a:effectLst/>
                <a:latin typeface="Calibri" panose="020F0502020204030204" pitchFamily="34" charset="0"/>
                <a:ea typeface="Calibri" panose="020F0502020204030204" pitchFamily="34" charset="0"/>
              </a:endParaRPr>
            </a:p>
          </p:txBody>
        </p:sp>
        <p:sp>
          <p:nvSpPr>
            <p:cNvPr id="37" name="Shape 1283">
              <a:extLst>
                <a:ext uri="{FF2B5EF4-FFF2-40B4-BE49-F238E27FC236}">
                  <a16:creationId xmlns:a16="http://schemas.microsoft.com/office/drawing/2014/main" id="{DAA2B6B4-0A9C-46EE-8193-74EECD42E923}"/>
                </a:ext>
              </a:extLst>
            </p:cNvPr>
            <p:cNvSpPr/>
            <p:nvPr/>
          </p:nvSpPr>
          <p:spPr>
            <a:xfrm>
              <a:off x="2781364" y="0"/>
              <a:ext cx="893090" cy="259283"/>
            </a:xfrm>
            <a:custGeom>
              <a:avLst/>
              <a:gdLst/>
              <a:ahLst/>
              <a:cxnLst/>
              <a:rect l="0" t="0" r="0" b="0"/>
              <a:pathLst>
                <a:path w="893090" h="259283">
                  <a:moveTo>
                    <a:pt x="446545" y="0"/>
                  </a:moveTo>
                  <a:cubicBezTo>
                    <a:pt x="693166" y="0"/>
                    <a:pt x="893090" y="58052"/>
                    <a:pt x="893090" y="129642"/>
                  </a:cubicBezTo>
                  <a:cubicBezTo>
                    <a:pt x="893090" y="201245"/>
                    <a:pt x="693166" y="259283"/>
                    <a:pt x="446545" y="259283"/>
                  </a:cubicBezTo>
                  <a:cubicBezTo>
                    <a:pt x="199924" y="259283"/>
                    <a:pt x="0" y="201244"/>
                    <a:pt x="0" y="129641"/>
                  </a:cubicBezTo>
                  <a:cubicBezTo>
                    <a:pt x="0" y="58052"/>
                    <a:pt x="199924" y="0"/>
                    <a:pt x="446545" y="0"/>
                  </a:cubicBezTo>
                  <a:close/>
                </a:path>
              </a:pathLst>
            </a:custGeom>
            <a:ln w="0" cap="flat">
              <a:miter lim="127000"/>
            </a:ln>
          </p:spPr>
          <p:style>
            <a:lnRef idx="0">
              <a:srgbClr val="000000">
                <a:alpha val="0"/>
              </a:srgbClr>
            </a:lnRef>
            <a:fillRef idx="1">
              <a:srgbClr val="BFBFBF"/>
            </a:fillRef>
            <a:effectRef idx="0">
              <a:scrgbClr r="0" g="0" b="0"/>
            </a:effectRef>
            <a:fontRef idx="none"/>
          </p:style>
          <p:txBody>
            <a:bodyPr/>
            <a:lstStyle/>
            <a:p>
              <a:endParaRPr lang="zh-CN" altLang="en-US"/>
            </a:p>
          </p:txBody>
        </p:sp>
        <p:sp>
          <p:nvSpPr>
            <p:cNvPr id="38" name="Shape 1284">
              <a:extLst>
                <a:ext uri="{FF2B5EF4-FFF2-40B4-BE49-F238E27FC236}">
                  <a16:creationId xmlns:a16="http://schemas.microsoft.com/office/drawing/2014/main" id="{58A88876-7786-485D-A9A9-82FBF9AEA0CE}"/>
                </a:ext>
              </a:extLst>
            </p:cNvPr>
            <p:cNvSpPr/>
            <p:nvPr/>
          </p:nvSpPr>
          <p:spPr>
            <a:xfrm>
              <a:off x="2781364" y="0"/>
              <a:ext cx="893090" cy="259283"/>
            </a:xfrm>
            <a:custGeom>
              <a:avLst/>
              <a:gdLst/>
              <a:ahLst/>
              <a:cxnLst/>
              <a:rect l="0" t="0" r="0" b="0"/>
              <a:pathLst>
                <a:path w="893090" h="259283">
                  <a:moveTo>
                    <a:pt x="893090" y="129642"/>
                  </a:moveTo>
                  <a:cubicBezTo>
                    <a:pt x="893090" y="58052"/>
                    <a:pt x="693166" y="0"/>
                    <a:pt x="446545" y="0"/>
                  </a:cubicBezTo>
                  <a:cubicBezTo>
                    <a:pt x="199924" y="0"/>
                    <a:pt x="0" y="58052"/>
                    <a:pt x="0" y="129641"/>
                  </a:cubicBezTo>
                  <a:cubicBezTo>
                    <a:pt x="0" y="201244"/>
                    <a:pt x="199924" y="259283"/>
                    <a:pt x="446545" y="259283"/>
                  </a:cubicBezTo>
                  <a:cubicBezTo>
                    <a:pt x="693166" y="259283"/>
                    <a:pt x="893090" y="201245"/>
                    <a:pt x="893090" y="129642"/>
                  </a:cubicBezTo>
                  <a:close/>
                </a:path>
              </a:pathLst>
            </a:custGeom>
            <a:ln w="0" cap="flat">
              <a:miter lim="127000"/>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39" name="Rectangle 1285">
              <a:extLst>
                <a:ext uri="{FF2B5EF4-FFF2-40B4-BE49-F238E27FC236}">
                  <a16:creationId xmlns:a16="http://schemas.microsoft.com/office/drawing/2014/main" id="{B7AE1BFD-3111-44AA-A9F5-009E6BF31506}"/>
                </a:ext>
              </a:extLst>
            </p:cNvPr>
            <p:cNvSpPr/>
            <p:nvPr/>
          </p:nvSpPr>
          <p:spPr>
            <a:xfrm>
              <a:off x="3058174" y="63876"/>
              <a:ext cx="440129" cy="192766"/>
            </a:xfrm>
            <a:prstGeom prst="rect">
              <a:avLst/>
            </a:prstGeom>
            <a:ln>
              <a:noFill/>
            </a:ln>
          </p:spPr>
          <p:txBody>
            <a:bodyPr vert="horz" lIns="0" tIns="0" rIns="0" bIns="0" rtlCol="0">
              <a:noAutofit/>
            </a:bodyPr>
            <a:lstStyle/>
            <a:p>
              <a:pPr marL="6350" indent="-6350">
                <a:lnSpc>
                  <a:spcPct val="107000"/>
                </a:lnSpc>
                <a:spcAft>
                  <a:spcPts val="800"/>
                </a:spcAft>
              </a:pPr>
              <a:r>
                <a:rPr lang="en-US" sz="1250" kern="100">
                  <a:solidFill>
                    <a:srgbClr val="000000"/>
                  </a:solidFill>
                  <a:effectLst/>
                  <a:latin typeface="Arial" panose="020B0604020202020204" pitchFamily="34" charset="0"/>
                  <a:ea typeface="Arial" panose="020B0604020202020204" pitchFamily="34" charset="0"/>
                </a:rPr>
                <a:t>Arad</a:t>
              </a:r>
              <a:endParaRPr lang="zh-CN" sz="2050" kern="100">
                <a:solidFill>
                  <a:srgbClr val="000000"/>
                </a:solidFill>
                <a:effectLst/>
                <a:latin typeface="Calibri" panose="020F0502020204030204" pitchFamily="34" charset="0"/>
                <a:ea typeface="Calibri" panose="020F0502020204030204" pitchFamily="34" charset="0"/>
              </a:endParaRPr>
            </a:p>
          </p:txBody>
        </p:sp>
        <p:sp>
          <p:nvSpPr>
            <p:cNvPr id="40" name="Shape 1287">
              <a:extLst>
                <a:ext uri="{FF2B5EF4-FFF2-40B4-BE49-F238E27FC236}">
                  <a16:creationId xmlns:a16="http://schemas.microsoft.com/office/drawing/2014/main" id="{7922E629-E239-4775-A7AA-8C37B7A6D854}"/>
                </a:ext>
              </a:extLst>
            </p:cNvPr>
            <p:cNvSpPr/>
            <p:nvPr/>
          </p:nvSpPr>
          <p:spPr>
            <a:xfrm>
              <a:off x="144653" y="695019"/>
              <a:ext cx="893077" cy="259283"/>
            </a:xfrm>
            <a:custGeom>
              <a:avLst/>
              <a:gdLst/>
              <a:ahLst/>
              <a:cxnLst/>
              <a:rect l="0" t="0" r="0" b="0"/>
              <a:pathLst>
                <a:path w="893077" h="259283">
                  <a:moveTo>
                    <a:pt x="893077" y="129642"/>
                  </a:moveTo>
                  <a:cubicBezTo>
                    <a:pt x="893077" y="58039"/>
                    <a:pt x="693153" y="0"/>
                    <a:pt x="446532" y="0"/>
                  </a:cubicBezTo>
                  <a:cubicBezTo>
                    <a:pt x="199923" y="0"/>
                    <a:pt x="0" y="58039"/>
                    <a:pt x="0" y="129642"/>
                  </a:cubicBezTo>
                  <a:cubicBezTo>
                    <a:pt x="0" y="201244"/>
                    <a:pt x="199923" y="259283"/>
                    <a:pt x="446532" y="259283"/>
                  </a:cubicBezTo>
                  <a:cubicBezTo>
                    <a:pt x="693153" y="259283"/>
                    <a:pt x="893077" y="201245"/>
                    <a:pt x="893077" y="129642"/>
                  </a:cubicBezTo>
                  <a:close/>
                </a:path>
              </a:pathLst>
            </a:custGeom>
            <a:ln w="0" cap="flat">
              <a:miter lim="127000"/>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41" name="Rectangle 1288">
              <a:extLst>
                <a:ext uri="{FF2B5EF4-FFF2-40B4-BE49-F238E27FC236}">
                  <a16:creationId xmlns:a16="http://schemas.microsoft.com/office/drawing/2014/main" id="{E5C39F9F-947A-411C-B957-3C7BA10F1BD7}"/>
                </a:ext>
              </a:extLst>
            </p:cNvPr>
            <p:cNvSpPr/>
            <p:nvPr/>
          </p:nvSpPr>
          <p:spPr>
            <a:xfrm>
              <a:off x="414910" y="758908"/>
              <a:ext cx="463261" cy="192766"/>
            </a:xfrm>
            <a:prstGeom prst="rect">
              <a:avLst/>
            </a:prstGeom>
            <a:ln>
              <a:noFill/>
            </a:ln>
          </p:spPr>
          <p:txBody>
            <a:bodyPr vert="horz" lIns="0" tIns="0" rIns="0" bIns="0" rtlCol="0">
              <a:noAutofit/>
            </a:bodyPr>
            <a:lstStyle/>
            <a:p>
              <a:pPr marL="6350" indent="-6350">
                <a:lnSpc>
                  <a:spcPct val="107000"/>
                </a:lnSpc>
                <a:spcAft>
                  <a:spcPts val="800"/>
                </a:spcAft>
              </a:pPr>
              <a:r>
                <a:rPr lang="en-US" sz="1250" kern="100">
                  <a:solidFill>
                    <a:srgbClr val="000000"/>
                  </a:solidFill>
                  <a:effectLst/>
                  <a:latin typeface="Arial" panose="020B0604020202020204" pitchFamily="34" charset="0"/>
                  <a:ea typeface="Arial" panose="020B0604020202020204" pitchFamily="34" charset="0"/>
                </a:rPr>
                <a:t>Sibiu</a:t>
              </a:r>
              <a:endParaRPr lang="zh-CN" sz="2050" kern="100">
                <a:solidFill>
                  <a:srgbClr val="000000"/>
                </a:solidFill>
                <a:effectLst/>
                <a:latin typeface="Calibri" panose="020F0502020204030204" pitchFamily="34" charset="0"/>
                <a:ea typeface="Calibri" panose="020F0502020204030204" pitchFamily="34" charset="0"/>
              </a:endParaRPr>
            </a:p>
          </p:txBody>
        </p:sp>
        <p:sp>
          <p:nvSpPr>
            <p:cNvPr id="42" name="Shape 1290">
              <a:extLst>
                <a:ext uri="{FF2B5EF4-FFF2-40B4-BE49-F238E27FC236}">
                  <a16:creationId xmlns:a16="http://schemas.microsoft.com/office/drawing/2014/main" id="{5C5DD2AB-FAFA-451A-AB79-1DBC20233086}"/>
                </a:ext>
              </a:extLst>
            </p:cNvPr>
            <p:cNvSpPr/>
            <p:nvPr/>
          </p:nvSpPr>
          <p:spPr>
            <a:xfrm>
              <a:off x="3541700" y="695020"/>
              <a:ext cx="893089" cy="259283"/>
            </a:xfrm>
            <a:custGeom>
              <a:avLst/>
              <a:gdLst/>
              <a:ahLst/>
              <a:cxnLst/>
              <a:rect l="0" t="0" r="0" b="0"/>
              <a:pathLst>
                <a:path w="893089" h="259283">
                  <a:moveTo>
                    <a:pt x="893089" y="129642"/>
                  </a:moveTo>
                  <a:cubicBezTo>
                    <a:pt x="893089" y="58039"/>
                    <a:pt x="693166" y="0"/>
                    <a:pt x="446545" y="0"/>
                  </a:cubicBezTo>
                  <a:cubicBezTo>
                    <a:pt x="199923" y="0"/>
                    <a:pt x="0" y="58039"/>
                    <a:pt x="0" y="129642"/>
                  </a:cubicBezTo>
                  <a:cubicBezTo>
                    <a:pt x="0" y="201244"/>
                    <a:pt x="199923" y="259283"/>
                    <a:pt x="446545" y="259283"/>
                  </a:cubicBezTo>
                  <a:cubicBezTo>
                    <a:pt x="693166" y="259283"/>
                    <a:pt x="893089" y="201245"/>
                    <a:pt x="893089" y="129642"/>
                  </a:cubicBezTo>
                  <a:close/>
                </a:path>
              </a:pathLst>
            </a:custGeom>
            <a:ln w="0" cap="flat">
              <a:miter lim="127000"/>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43" name="Rectangle 1291">
              <a:extLst>
                <a:ext uri="{FF2B5EF4-FFF2-40B4-BE49-F238E27FC236}">
                  <a16:creationId xmlns:a16="http://schemas.microsoft.com/office/drawing/2014/main" id="{B54175A6-11AE-4B83-8FDC-2E4F4FD61A2B}"/>
                </a:ext>
              </a:extLst>
            </p:cNvPr>
            <p:cNvSpPr/>
            <p:nvPr/>
          </p:nvSpPr>
          <p:spPr>
            <a:xfrm>
              <a:off x="3648748" y="758896"/>
              <a:ext cx="914643" cy="192766"/>
            </a:xfrm>
            <a:prstGeom prst="rect">
              <a:avLst/>
            </a:prstGeom>
            <a:ln>
              <a:noFill/>
            </a:ln>
          </p:spPr>
          <p:txBody>
            <a:bodyPr vert="horz" lIns="0" tIns="0" rIns="0" bIns="0" rtlCol="0">
              <a:noAutofit/>
            </a:bodyPr>
            <a:lstStyle/>
            <a:p>
              <a:pPr marL="6350" indent="-6350">
                <a:lnSpc>
                  <a:spcPct val="107000"/>
                </a:lnSpc>
                <a:spcAft>
                  <a:spcPts val="800"/>
                </a:spcAft>
              </a:pPr>
              <a:r>
                <a:rPr lang="en-US" sz="1250" kern="100">
                  <a:solidFill>
                    <a:srgbClr val="000000"/>
                  </a:solidFill>
                  <a:effectLst/>
                  <a:latin typeface="Arial" panose="020B0604020202020204" pitchFamily="34" charset="0"/>
                  <a:ea typeface="Arial" panose="020B0604020202020204" pitchFamily="34" charset="0"/>
                </a:rPr>
                <a:t>Timisoara</a:t>
              </a:r>
              <a:endParaRPr lang="zh-CN" sz="2050" kern="100">
                <a:solidFill>
                  <a:srgbClr val="000000"/>
                </a:solidFill>
                <a:effectLst/>
                <a:latin typeface="Calibri" panose="020F0502020204030204" pitchFamily="34" charset="0"/>
                <a:ea typeface="Calibri" panose="020F0502020204030204" pitchFamily="34" charset="0"/>
              </a:endParaRPr>
            </a:p>
          </p:txBody>
        </p:sp>
        <p:sp>
          <p:nvSpPr>
            <p:cNvPr id="44" name="Shape 1292">
              <a:extLst>
                <a:ext uri="{FF2B5EF4-FFF2-40B4-BE49-F238E27FC236}">
                  <a16:creationId xmlns:a16="http://schemas.microsoft.com/office/drawing/2014/main" id="{4505D706-01B5-4280-B30C-44DBFD972BE6}"/>
                </a:ext>
              </a:extLst>
            </p:cNvPr>
            <p:cNvSpPr/>
            <p:nvPr/>
          </p:nvSpPr>
          <p:spPr>
            <a:xfrm>
              <a:off x="0" y="750950"/>
              <a:ext cx="110579" cy="147422"/>
            </a:xfrm>
            <a:custGeom>
              <a:avLst/>
              <a:gdLst/>
              <a:ahLst/>
              <a:cxnLst/>
              <a:rect l="0" t="0" r="0" b="0"/>
              <a:pathLst>
                <a:path w="110579" h="147422">
                  <a:moveTo>
                    <a:pt x="0" y="0"/>
                  </a:moveTo>
                  <a:lnTo>
                    <a:pt x="110579" y="73711"/>
                  </a:lnTo>
                  <a:lnTo>
                    <a:pt x="0" y="147422"/>
                  </a:lnTo>
                  <a:lnTo>
                    <a:pt x="0" y="0"/>
                  </a:lnTo>
                  <a:close/>
                </a:path>
              </a:pathLst>
            </a:custGeom>
            <a:ln w="0" cap="flat">
              <a:miter lim="127000"/>
            </a:ln>
          </p:spPr>
          <p:style>
            <a:lnRef idx="0">
              <a:srgbClr val="000000">
                <a:alpha val="0"/>
              </a:srgbClr>
            </a:lnRef>
            <a:fillRef idx="1">
              <a:srgbClr val="FFBFBF"/>
            </a:fillRef>
            <a:effectRef idx="0">
              <a:scrgbClr r="0" g="0" b="0"/>
            </a:effectRef>
            <a:fontRef idx="none"/>
          </p:style>
          <p:txBody>
            <a:bodyPr/>
            <a:lstStyle/>
            <a:p>
              <a:endParaRPr lang="zh-CN" altLang="en-US"/>
            </a:p>
          </p:txBody>
        </p:sp>
        <p:sp>
          <p:nvSpPr>
            <p:cNvPr id="45" name="Shape 1293">
              <a:extLst>
                <a:ext uri="{FF2B5EF4-FFF2-40B4-BE49-F238E27FC236}">
                  <a16:creationId xmlns:a16="http://schemas.microsoft.com/office/drawing/2014/main" id="{E9BD4672-C39D-4F5D-A822-214385A800CA}"/>
                </a:ext>
              </a:extLst>
            </p:cNvPr>
            <p:cNvSpPr/>
            <p:nvPr/>
          </p:nvSpPr>
          <p:spPr>
            <a:xfrm>
              <a:off x="0" y="750950"/>
              <a:ext cx="110579" cy="147422"/>
            </a:xfrm>
            <a:custGeom>
              <a:avLst/>
              <a:gdLst/>
              <a:ahLst/>
              <a:cxnLst/>
              <a:rect l="0" t="0" r="0" b="0"/>
              <a:pathLst>
                <a:path w="110579" h="147422">
                  <a:moveTo>
                    <a:pt x="110579" y="73711"/>
                  </a:moveTo>
                  <a:lnTo>
                    <a:pt x="0" y="147422"/>
                  </a:lnTo>
                  <a:lnTo>
                    <a:pt x="0" y="0"/>
                  </a:lnTo>
                  <a:close/>
                </a:path>
              </a:pathLst>
            </a:custGeom>
            <a:ln w="0" cap="flat">
              <a:miter lim="127000"/>
            </a:ln>
          </p:spPr>
          <p:style>
            <a:lnRef idx="1">
              <a:srgbClr val="FF0000"/>
            </a:lnRef>
            <a:fillRef idx="0">
              <a:srgbClr val="000000">
                <a:alpha val="0"/>
              </a:srgbClr>
            </a:fillRef>
            <a:effectRef idx="0">
              <a:scrgbClr r="0" g="0" b="0"/>
            </a:effectRef>
            <a:fontRef idx="none"/>
          </p:style>
          <p:txBody>
            <a:bodyPr/>
            <a:lstStyle/>
            <a:p>
              <a:endParaRPr lang="zh-CN" altLang="en-US"/>
            </a:p>
          </p:txBody>
        </p:sp>
        <p:sp>
          <p:nvSpPr>
            <p:cNvPr id="46" name="Rectangle 1294">
              <a:extLst>
                <a:ext uri="{FF2B5EF4-FFF2-40B4-BE49-F238E27FC236}">
                  <a16:creationId xmlns:a16="http://schemas.microsoft.com/office/drawing/2014/main" id="{56DFB1D0-39D8-449E-A7B7-4CB1E7E48B85}"/>
                </a:ext>
              </a:extLst>
            </p:cNvPr>
            <p:cNvSpPr/>
            <p:nvPr/>
          </p:nvSpPr>
          <p:spPr>
            <a:xfrm>
              <a:off x="3492069" y="1002673"/>
              <a:ext cx="1286211" cy="192766"/>
            </a:xfrm>
            <a:prstGeom prst="rect">
              <a:avLst/>
            </a:prstGeom>
            <a:ln>
              <a:noFill/>
            </a:ln>
          </p:spPr>
          <p:txBody>
            <a:bodyPr vert="horz" lIns="0" tIns="0" rIns="0" bIns="0" rtlCol="0">
              <a:noAutofit/>
            </a:bodyPr>
            <a:lstStyle/>
            <a:p>
              <a:pPr marL="6350" indent="-6350">
                <a:lnSpc>
                  <a:spcPct val="107000"/>
                </a:lnSpc>
                <a:spcAft>
                  <a:spcPts val="800"/>
                </a:spcAft>
              </a:pPr>
              <a:r>
                <a:rPr lang="en-US" sz="1250" kern="100">
                  <a:solidFill>
                    <a:srgbClr val="000000"/>
                  </a:solidFill>
                  <a:effectLst/>
                  <a:latin typeface="Arial" panose="020B0604020202020204" pitchFamily="34" charset="0"/>
                  <a:ea typeface="Arial" panose="020B0604020202020204" pitchFamily="34" charset="0"/>
                </a:rPr>
                <a:t>447=118+329</a:t>
              </a:r>
              <a:endParaRPr lang="zh-CN" sz="2050" kern="100">
                <a:solidFill>
                  <a:srgbClr val="000000"/>
                </a:solidFill>
                <a:effectLst/>
                <a:latin typeface="Calibri" panose="020F0502020204030204" pitchFamily="34" charset="0"/>
                <a:ea typeface="Calibri" panose="020F0502020204030204" pitchFamily="34" charset="0"/>
              </a:endParaRPr>
            </a:p>
          </p:txBody>
        </p:sp>
        <p:sp>
          <p:nvSpPr>
            <p:cNvPr id="47" name="Rectangle 1295">
              <a:extLst>
                <a:ext uri="{FF2B5EF4-FFF2-40B4-BE49-F238E27FC236}">
                  <a16:creationId xmlns:a16="http://schemas.microsoft.com/office/drawing/2014/main" id="{B7BF0A9E-EF52-4F12-AA4A-9464074CA651}"/>
                </a:ext>
              </a:extLst>
            </p:cNvPr>
            <p:cNvSpPr/>
            <p:nvPr/>
          </p:nvSpPr>
          <p:spPr>
            <a:xfrm>
              <a:off x="5867686" y="1002674"/>
              <a:ext cx="1170344" cy="192766"/>
            </a:xfrm>
            <a:prstGeom prst="rect">
              <a:avLst/>
            </a:prstGeom>
            <a:ln>
              <a:noFill/>
            </a:ln>
          </p:spPr>
          <p:txBody>
            <a:bodyPr vert="horz" lIns="0" tIns="0" rIns="0" bIns="0" rtlCol="0">
              <a:noAutofit/>
            </a:bodyPr>
            <a:lstStyle/>
            <a:p>
              <a:pPr marL="6350" indent="-6350">
                <a:lnSpc>
                  <a:spcPct val="107000"/>
                </a:lnSpc>
                <a:spcAft>
                  <a:spcPts val="800"/>
                </a:spcAft>
              </a:pPr>
              <a:r>
                <a:rPr lang="en-US" sz="1250" kern="100">
                  <a:solidFill>
                    <a:srgbClr val="000000"/>
                  </a:solidFill>
                  <a:effectLst/>
                  <a:latin typeface="Arial" panose="020B0604020202020204" pitchFamily="34" charset="0"/>
                  <a:ea typeface="Arial" panose="020B0604020202020204" pitchFamily="34" charset="0"/>
                </a:rPr>
                <a:t>449=75+374</a:t>
              </a:r>
              <a:endParaRPr lang="zh-CN" sz="2050" kern="100">
                <a:solidFill>
                  <a:srgbClr val="000000"/>
                </a:solidFill>
                <a:effectLst/>
                <a:latin typeface="Calibri" panose="020F0502020204030204" pitchFamily="34" charset="0"/>
                <a:ea typeface="Calibri" panose="020F0502020204030204" pitchFamily="34" charset="0"/>
              </a:endParaRPr>
            </a:p>
          </p:txBody>
        </p:sp>
        <p:sp>
          <p:nvSpPr>
            <p:cNvPr id="48" name="Rectangle 1296">
              <a:extLst>
                <a:ext uri="{FF2B5EF4-FFF2-40B4-BE49-F238E27FC236}">
                  <a16:creationId xmlns:a16="http://schemas.microsoft.com/office/drawing/2014/main" id="{879A99A5-D5BD-417C-AAA9-AC23827836D8}"/>
                </a:ext>
              </a:extLst>
            </p:cNvPr>
            <p:cNvSpPr/>
            <p:nvPr/>
          </p:nvSpPr>
          <p:spPr>
            <a:xfrm>
              <a:off x="95021" y="1002671"/>
              <a:ext cx="1286210" cy="192766"/>
            </a:xfrm>
            <a:prstGeom prst="rect">
              <a:avLst/>
            </a:prstGeom>
            <a:ln>
              <a:noFill/>
            </a:ln>
          </p:spPr>
          <p:txBody>
            <a:bodyPr vert="horz" lIns="0" tIns="0" rIns="0" bIns="0" rtlCol="0">
              <a:noAutofit/>
            </a:bodyPr>
            <a:lstStyle/>
            <a:p>
              <a:pPr marL="6350" indent="-6350">
                <a:lnSpc>
                  <a:spcPct val="107000"/>
                </a:lnSpc>
                <a:spcAft>
                  <a:spcPts val="800"/>
                </a:spcAft>
              </a:pPr>
              <a:r>
                <a:rPr lang="en-US" sz="1250" kern="100">
                  <a:solidFill>
                    <a:srgbClr val="000000"/>
                  </a:solidFill>
                  <a:effectLst/>
                  <a:latin typeface="Arial" panose="020B0604020202020204" pitchFamily="34" charset="0"/>
                  <a:ea typeface="Arial" panose="020B0604020202020204" pitchFamily="34" charset="0"/>
                </a:rPr>
                <a:t>393=140+253</a:t>
              </a:r>
              <a:endParaRPr lang="zh-CN" sz="2050" kern="100">
                <a:solidFill>
                  <a:srgbClr val="000000"/>
                </a:solidFill>
                <a:effectLst/>
                <a:latin typeface="Calibri" panose="020F0502020204030204" pitchFamily="34" charset="0"/>
                <a:ea typeface="Calibri" panose="020F0502020204030204" pitchFamily="34" charset="0"/>
              </a:endParaRPr>
            </a:p>
          </p:txBody>
        </p:sp>
      </p:grpSp>
    </p:spTree>
    <p:extLst>
      <p:ext uri="{BB962C8B-B14F-4D97-AF65-F5344CB8AC3E}">
        <p14:creationId xmlns:p14="http://schemas.microsoft.com/office/powerpoint/2010/main" val="6878191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A53F0B-C6F5-4611-9397-4EAF1764506E}"/>
              </a:ext>
            </a:extLst>
          </p:cNvPr>
          <p:cNvSpPr>
            <a:spLocks noGrp="1"/>
          </p:cNvSpPr>
          <p:nvPr>
            <p:ph type="title"/>
          </p:nvPr>
        </p:nvSpPr>
        <p:spPr/>
        <p:txBody>
          <a:bodyPr/>
          <a:lstStyle/>
          <a:p>
            <a:r>
              <a:rPr lang="en-US" altLang="zh-CN" dirty="0"/>
              <a:t>A</a:t>
            </a:r>
            <a:r>
              <a:rPr lang="en-US" altLang="zh-CN" baseline="44000" dirty="0"/>
              <a:t>∗</a:t>
            </a:r>
            <a:r>
              <a:rPr lang="en-US" altLang="zh-CN" baseline="30000" dirty="0"/>
              <a:t> </a:t>
            </a:r>
            <a:r>
              <a:rPr lang="en-US" altLang="zh-CN" dirty="0"/>
              <a:t>search example</a:t>
            </a:r>
            <a:endParaRPr lang="zh-CN" altLang="en-US" dirty="0"/>
          </a:p>
        </p:txBody>
      </p:sp>
      <p:sp>
        <p:nvSpPr>
          <p:cNvPr id="4" name="灯片编号占位符 3">
            <a:extLst>
              <a:ext uri="{FF2B5EF4-FFF2-40B4-BE49-F238E27FC236}">
                <a16:creationId xmlns:a16="http://schemas.microsoft.com/office/drawing/2014/main" id="{9868FC53-7DA5-480F-B928-0DA09F39A2A9}"/>
              </a:ext>
            </a:extLst>
          </p:cNvPr>
          <p:cNvSpPr>
            <a:spLocks noGrp="1"/>
          </p:cNvSpPr>
          <p:nvPr>
            <p:ph type="sldNum" sz="quarter" idx="12"/>
          </p:nvPr>
        </p:nvSpPr>
        <p:spPr/>
        <p:txBody>
          <a:bodyPr/>
          <a:lstStyle/>
          <a:p>
            <a:fld id="{893ACD7D-9A68-44C8-A49A-4B94202CE741}" type="slidenum">
              <a:rPr lang="zh-CN" altLang="en-US" smtClean="0"/>
              <a:t>21</a:t>
            </a:fld>
            <a:endParaRPr lang="zh-CN" altLang="en-US"/>
          </a:p>
        </p:txBody>
      </p:sp>
      <p:grpSp>
        <p:nvGrpSpPr>
          <p:cNvPr id="22" name="Group 20866">
            <a:extLst>
              <a:ext uri="{FF2B5EF4-FFF2-40B4-BE49-F238E27FC236}">
                <a16:creationId xmlns:a16="http://schemas.microsoft.com/office/drawing/2014/main" id="{761E0BD1-8C38-4C98-A12C-75ED4B706F00}"/>
              </a:ext>
            </a:extLst>
          </p:cNvPr>
          <p:cNvGrpSpPr/>
          <p:nvPr/>
        </p:nvGrpSpPr>
        <p:grpSpPr>
          <a:xfrm>
            <a:off x="1182954" y="1087546"/>
            <a:ext cx="8591160" cy="1884235"/>
            <a:chOff x="0" y="0"/>
            <a:chExt cx="8591675" cy="1884772"/>
          </a:xfrm>
        </p:grpSpPr>
        <p:sp>
          <p:nvSpPr>
            <p:cNvPr id="23" name="Shape 1322">
              <a:extLst>
                <a:ext uri="{FF2B5EF4-FFF2-40B4-BE49-F238E27FC236}">
                  <a16:creationId xmlns:a16="http://schemas.microsoft.com/office/drawing/2014/main" id="{B34E3B63-B4E0-4882-B534-543D15C4EF43}"/>
                </a:ext>
              </a:extLst>
            </p:cNvPr>
            <p:cNvSpPr/>
            <p:nvPr/>
          </p:nvSpPr>
          <p:spPr>
            <a:xfrm>
              <a:off x="2142938" y="262458"/>
              <a:ext cx="2657653" cy="432129"/>
            </a:xfrm>
            <a:custGeom>
              <a:avLst/>
              <a:gdLst/>
              <a:ahLst/>
              <a:cxnLst/>
              <a:rect l="0" t="0" r="0" b="0"/>
              <a:pathLst>
                <a:path w="2657653" h="432129">
                  <a:moveTo>
                    <a:pt x="0" y="432129"/>
                  </a:moveTo>
                  <a:lnTo>
                    <a:pt x="2657653" y="0"/>
                  </a:lnTo>
                </a:path>
              </a:pathLst>
            </a:custGeom>
            <a:ln w="0" cap="flat">
              <a:miter lim="127000"/>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24" name="Shape 1323">
              <a:extLst>
                <a:ext uri="{FF2B5EF4-FFF2-40B4-BE49-F238E27FC236}">
                  <a16:creationId xmlns:a16="http://schemas.microsoft.com/office/drawing/2014/main" id="{E8DD5A39-974B-4F59-9584-E69575E05E96}"/>
                </a:ext>
              </a:extLst>
            </p:cNvPr>
            <p:cNvSpPr/>
            <p:nvPr/>
          </p:nvSpPr>
          <p:spPr>
            <a:xfrm>
              <a:off x="4800591" y="262458"/>
              <a:ext cx="749046" cy="432131"/>
            </a:xfrm>
            <a:custGeom>
              <a:avLst/>
              <a:gdLst/>
              <a:ahLst/>
              <a:cxnLst/>
              <a:rect l="0" t="0" r="0" b="0"/>
              <a:pathLst>
                <a:path w="749046" h="432131">
                  <a:moveTo>
                    <a:pt x="0" y="0"/>
                  </a:moveTo>
                  <a:lnTo>
                    <a:pt x="749046" y="432131"/>
                  </a:lnTo>
                </a:path>
              </a:pathLst>
            </a:custGeom>
            <a:ln w="0" cap="flat">
              <a:miter lim="127000"/>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25" name="Shape 1324">
              <a:extLst>
                <a:ext uri="{FF2B5EF4-FFF2-40B4-BE49-F238E27FC236}">
                  <a16:creationId xmlns:a16="http://schemas.microsoft.com/office/drawing/2014/main" id="{E3444B3E-ADA7-4FC3-A051-6D8A642FA0BE}"/>
                </a:ext>
              </a:extLst>
            </p:cNvPr>
            <p:cNvSpPr/>
            <p:nvPr/>
          </p:nvSpPr>
          <p:spPr>
            <a:xfrm>
              <a:off x="4800591" y="262458"/>
              <a:ext cx="3053779" cy="432132"/>
            </a:xfrm>
            <a:custGeom>
              <a:avLst/>
              <a:gdLst/>
              <a:ahLst/>
              <a:cxnLst/>
              <a:rect l="0" t="0" r="0" b="0"/>
              <a:pathLst>
                <a:path w="3053779" h="432132">
                  <a:moveTo>
                    <a:pt x="0" y="0"/>
                  </a:moveTo>
                  <a:lnTo>
                    <a:pt x="3053779" y="432132"/>
                  </a:lnTo>
                </a:path>
              </a:pathLst>
            </a:custGeom>
            <a:ln w="0" cap="flat">
              <a:miter lim="127000"/>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26" name="Shape 1326">
              <a:extLst>
                <a:ext uri="{FF2B5EF4-FFF2-40B4-BE49-F238E27FC236}">
                  <a16:creationId xmlns:a16="http://schemas.microsoft.com/office/drawing/2014/main" id="{F8B296C2-1214-410F-92C6-782012C4C2EE}"/>
                </a:ext>
              </a:extLst>
            </p:cNvPr>
            <p:cNvSpPr/>
            <p:nvPr/>
          </p:nvSpPr>
          <p:spPr>
            <a:xfrm>
              <a:off x="7425275" y="695022"/>
              <a:ext cx="893089" cy="259271"/>
            </a:xfrm>
            <a:custGeom>
              <a:avLst/>
              <a:gdLst/>
              <a:ahLst/>
              <a:cxnLst/>
              <a:rect l="0" t="0" r="0" b="0"/>
              <a:pathLst>
                <a:path w="893089" h="259271">
                  <a:moveTo>
                    <a:pt x="893089" y="129629"/>
                  </a:moveTo>
                  <a:cubicBezTo>
                    <a:pt x="893089" y="58039"/>
                    <a:pt x="693153" y="0"/>
                    <a:pt x="446544" y="0"/>
                  </a:cubicBezTo>
                  <a:cubicBezTo>
                    <a:pt x="199923" y="0"/>
                    <a:pt x="0" y="58039"/>
                    <a:pt x="0" y="129629"/>
                  </a:cubicBezTo>
                  <a:cubicBezTo>
                    <a:pt x="0" y="201232"/>
                    <a:pt x="199923" y="259270"/>
                    <a:pt x="446544" y="259271"/>
                  </a:cubicBezTo>
                  <a:cubicBezTo>
                    <a:pt x="693153" y="259271"/>
                    <a:pt x="893089" y="201232"/>
                    <a:pt x="893089" y="129629"/>
                  </a:cubicBezTo>
                  <a:close/>
                </a:path>
              </a:pathLst>
            </a:custGeom>
            <a:ln w="0" cap="flat">
              <a:miter lim="127000"/>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27" name="Rectangle 1327">
              <a:extLst>
                <a:ext uri="{FF2B5EF4-FFF2-40B4-BE49-F238E27FC236}">
                  <a16:creationId xmlns:a16="http://schemas.microsoft.com/office/drawing/2014/main" id="{E8F0BFC5-F0BD-492B-BE32-F3742247C7AB}"/>
                </a:ext>
              </a:extLst>
            </p:cNvPr>
            <p:cNvSpPr/>
            <p:nvPr/>
          </p:nvSpPr>
          <p:spPr>
            <a:xfrm>
              <a:off x="7636781" y="758885"/>
              <a:ext cx="590589" cy="192766"/>
            </a:xfrm>
            <a:prstGeom prst="rect">
              <a:avLst/>
            </a:prstGeom>
            <a:ln>
              <a:noFill/>
            </a:ln>
          </p:spPr>
          <p:txBody>
            <a:bodyPr vert="horz" lIns="0" tIns="0" rIns="0" bIns="0" rtlCol="0">
              <a:noAutofit/>
            </a:bodyPr>
            <a:lstStyle/>
            <a:p>
              <a:pPr marL="6350" indent="-6350">
                <a:lnSpc>
                  <a:spcPct val="107000"/>
                </a:lnSpc>
                <a:spcAft>
                  <a:spcPts val="800"/>
                </a:spcAft>
              </a:pPr>
              <a:r>
                <a:rPr lang="en-US" sz="1250" kern="100">
                  <a:solidFill>
                    <a:srgbClr val="000000"/>
                  </a:solidFill>
                  <a:effectLst/>
                  <a:latin typeface="Arial" panose="020B0604020202020204" pitchFamily="34" charset="0"/>
                  <a:ea typeface="Arial" panose="020B0604020202020204" pitchFamily="34" charset="0"/>
                </a:rPr>
                <a:t>Zerind</a:t>
              </a:r>
              <a:endParaRPr lang="zh-CN" sz="2050" kern="100">
                <a:solidFill>
                  <a:srgbClr val="000000"/>
                </a:solidFill>
                <a:effectLst/>
                <a:latin typeface="Calibri" panose="020F0502020204030204" pitchFamily="34" charset="0"/>
                <a:ea typeface="Calibri" panose="020F0502020204030204" pitchFamily="34" charset="0"/>
              </a:endParaRPr>
            </a:p>
          </p:txBody>
        </p:sp>
        <p:sp>
          <p:nvSpPr>
            <p:cNvPr id="28" name="Shape 1328">
              <a:extLst>
                <a:ext uri="{FF2B5EF4-FFF2-40B4-BE49-F238E27FC236}">
                  <a16:creationId xmlns:a16="http://schemas.microsoft.com/office/drawing/2014/main" id="{4E974787-6099-4074-ACC5-6FFE775702C9}"/>
                </a:ext>
              </a:extLst>
            </p:cNvPr>
            <p:cNvSpPr/>
            <p:nvPr/>
          </p:nvSpPr>
          <p:spPr>
            <a:xfrm>
              <a:off x="4335009" y="0"/>
              <a:ext cx="893090" cy="259283"/>
            </a:xfrm>
            <a:custGeom>
              <a:avLst/>
              <a:gdLst/>
              <a:ahLst/>
              <a:cxnLst/>
              <a:rect l="0" t="0" r="0" b="0"/>
              <a:pathLst>
                <a:path w="893090" h="259283">
                  <a:moveTo>
                    <a:pt x="446545" y="0"/>
                  </a:moveTo>
                  <a:cubicBezTo>
                    <a:pt x="693166" y="0"/>
                    <a:pt x="893090" y="58039"/>
                    <a:pt x="893090" y="129642"/>
                  </a:cubicBezTo>
                  <a:cubicBezTo>
                    <a:pt x="893090" y="201245"/>
                    <a:pt x="693166" y="259283"/>
                    <a:pt x="446545" y="259283"/>
                  </a:cubicBezTo>
                  <a:cubicBezTo>
                    <a:pt x="199924" y="259283"/>
                    <a:pt x="0" y="201244"/>
                    <a:pt x="0" y="129641"/>
                  </a:cubicBezTo>
                  <a:cubicBezTo>
                    <a:pt x="0" y="58039"/>
                    <a:pt x="199924" y="0"/>
                    <a:pt x="446545" y="0"/>
                  </a:cubicBezTo>
                  <a:close/>
                </a:path>
              </a:pathLst>
            </a:custGeom>
            <a:ln w="0" cap="flat">
              <a:miter lim="127000"/>
            </a:ln>
          </p:spPr>
          <p:style>
            <a:lnRef idx="0">
              <a:srgbClr val="000000">
                <a:alpha val="0"/>
              </a:srgbClr>
            </a:lnRef>
            <a:fillRef idx="1">
              <a:srgbClr val="BFBFBF"/>
            </a:fillRef>
            <a:effectRef idx="0">
              <a:scrgbClr r="0" g="0" b="0"/>
            </a:effectRef>
            <a:fontRef idx="none"/>
          </p:style>
          <p:txBody>
            <a:bodyPr/>
            <a:lstStyle/>
            <a:p>
              <a:endParaRPr lang="zh-CN" altLang="en-US"/>
            </a:p>
          </p:txBody>
        </p:sp>
        <p:sp>
          <p:nvSpPr>
            <p:cNvPr id="29" name="Shape 1329">
              <a:extLst>
                <a:ext uri="{FF2B5EF4-FFF2-40B4-BE49-F238E27FC236}">
                  <a16:creationId xmlns:a16="http://schemas.microsoft.com/office/drawing/2014/main" id="{B361AB02-8EA5-4BB5-A22A-8E8DC3F5F404}"/>
                </a:ext>
              </a:extLst>
            </p:cNvPr>
            <p:cNvSpPr/>
            <p:nvPr/>
          </p:nvSpPr>
          <p:spPr>
            <a:xfrm>
              <a:off x="4335009" y="0"/>
              <a:ext cx="893090" cy="259283"/>
            </a:xfrm>
            <a:custGeom>
              <a:avLst/>
              <a:gdLst/>
              <a:ahLst/>
              <a:cxnLst/>
              <a:rect l="0" t="0" r="0" b="0"/>
              <a:pathLst>
                <a:path w="893090" h="259283">
                  <a:moveTo>
                    <a:pt x="893090" y="129642"/>
                  </a:moveTo>
                  <a:cubicBezTo>
                    <a:pt x="893090" y="58039"/>
                    <a:pt x="693166" y="0"/>
                    <a:pt x="446545" y="0"/>
                  </a:cubicBezTo>
                  <a:cubicBezTo>
                    <a:pt x="199924" y="0"/>
                    <a:pt x="0" y="58039"/>
                    <a:pt x="0" y="129641"/>
                  </a:cubicBezTo>
                  <a:cubicBezTo>
                    <a:pt x="0" y="201244"/>
                    <a:pt x="199924" y="259283"/>
                    <a:pt x="446545" y="259283"/>
                  </a:cubicBezTo>
                  <a:cubicBezTo>
                    <a:pt x="693166" y="259283"/>
                    <a:pt x="893090" y="201245"/>
                    <a:pt x="893090" y="129642"/>
                  </a:cubicBezTo>
                  <a:close/>
                </a:path>
              </a:pathLst>
            </a:custGeom>
            <a:ln w="0" cap="flat">
              <a:miter lim="127000"/>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30" name="Rectangle 1330">
              <a:extLst>
                <a:ext uri="{FF2B5EF4-FFF2-40B4-BE49-F238E27FC236}">
                  <a16:creationId xmlns:a16="http://schemas.microsoft.com/office/drawing/2014/main" id="{D5F6F897-3285-430D-B106-867CFB137D90}"/>
                </a:ext>
              </a:extLst>
            </p:cNvPr>
            <p:cNvSpPr/>
            <p:nvPr/>
          </p:nvSpPr>
          <p:spPr>
            <a:xfrm>
              <a:off x="4611818" y="63876"/>
              <a:ext cx="440129" cy="192766"/>
            </a:xfrm>
            <a:prstGeom prst="rect">
              <a:avLst/>
            </a:prstGeom>
            <a:ln>
              <a:noFill/>
            </a:ln>
          </p:spPr>
          <p:txBody>
            <a:bodyPr vert="horz" lIns="0" tIns="0" rIns="0" bIns="0" rtlCol="0">
              <a:noAutofit/>
            </a:bodyPr>
            <a:lstStyle/>
            <a:p>
              <a:pPr marL="6350" indent="-6350">
                <a:lnSpc>
                  <a:spcPct val="107000"/>
                </a:lnSpc>
                <a:spcAft>
                  <a:spcPts val="800"/>
                </a:spcAft>
              </a:pPr>
              <a:r>
                <a:rPr lang="en-US" sz="1250" kern="100">
                  <a:solidFill>
                    <a:srgbClr val="000000"/>
                  </a:solidFill>
                  <a:effectLst/>
                  <a:latin typeface="Arial" panose="020B0604020202020204" pitchFamily="34" charset="0"/>
                  <a:ea typeface="Arial" panose="020B0604020202020204" pitchFamily="34" charset="0"/>
                </a:rPr>
                <a:t>Arad</a:t>
              </a:r>
              <a:endParaRPr lang="zh-CN" sz="2050" kern="100">
                <a:solidFill>
                  <a:srgbClr val="000000"/>
                </a:solidFill>
                <a:effectLst/>
                <a:latin typeface="Calibri" panose="020F0502020204030204" pitchFamily="34" charset="0"/>
                <a:ea typeface="Calibri" panose="020F0502020204030204" pitchFamily="34" charset="0"/>
              </a:endParaRPr>
            </a:p>
          </p:txBody>
        </p:sp>
        <p:sp>
          <p:nvSpPr>
            <p:cNvPr id="49" name="Shape 1331">
              <a:extLst>
                <a:ext uri="{FF2B5EF4-FFF2-40B4-BE49-F238E27FC236}">
                  <a16:creationId xmlns:a16="http://schemas.microsoft.com/office/drawing/2014/main" id="{0F002B58-0A3D-4097-8DF5-1E0F3856257D}"/>
                </a:ext>
              </a:extLst>
            </p:cNvPr>
            <p:cNvSpPr/>
            <p:nvPr/>
          </p:nvSpPr>
          <p:spPr>
            <a:xfrm>
              <a:off x="1698298" y="695019"/>
              <a:ext cx="893077" cy="259271"/>
            </a:xfrm>
            <a:custGeom>
              <a:avLst/>
              <a:gdLst/>
              <a:ahLst/>
              <a:cxnLst/>
              <a:rect l="0" t="0" r="0" b="0"/>
              <a:pathLst>
                <a:path w="893077" h="259271">
                  <a:moveTo>
                    <a:pt x="446532" y="0"/>
                  </a:moveTo>
                  <a:cubicBezTo>
                    <a:pt x="693153" y="0"/>
                    <a:pt x="893077" y="58039"/>
                    <a:pt x="893077" y="129629"/>
                  </a:cubicBezTo>
                  <a:cubicBezTo>
                    <a:pt x="893077" y="201232"/>
                    <a:pt x="693153" y="259271"/>
                    <a:pt x="446532" y="259270"/>
                  </a:cubicBezTo>
                  <a:cubicBezTo>
                    <a:pt x="199923" y="259270"/>
                    <a:pt x="0" y="201232"/>
                    <a:pt x="0" y="129629"/>
                  </a:cubicBezTo>
                  <a:cubicBezTo>
                    <a:pt x="0" y="58039"/>
                    <a:pt x="199923" y="0"/>
                    <a:pt x="446532" y="0"/>
                  </a:cubicBezTo>
                  <a:close/>
                </a:path>
              </a:pathLst>
            </a:custGeom>
            <a:ln w="0" cap="flat">
              <a:miter lim="127000"/>
            </a:ln>
          </p:spPr>
          <p:style>
            <a:lnRef idx="0">
              <a:srgbClr val="000000">
                <a:alpha val="0"/>
              </a:srgbClr>
            </a:lnRef>
            <a:fillRef idx="1">
              <a:srgbClr val="BFBFBF"/>
            </a:fillRef>
            <a:effectRef idx="0">
              <a:scrgbClr r="0" g="0" b="0"/>
            </a:effectRef>
            <a:fontRef idx="none"/>
          </p:style>
          <p:txBody>
            <a:bodyPr/>
            <a:lstStyle/>
            <a:p>
              <a:endParaRPr lang="zh-CN" altLang="en-US"/>
            </a:p>
          </p:txBody>
        </p:sp>
        <p:sp>
          <p:nvSpPr>
            <p:cNvPr id="50" name="Shape 1332">
              <a:extLst>
                <a:ext uri="{FF2B5EF4-FFF2-40B4-BE49-F238E27FC236}">
                  <a16:creationId xmlns:a16="http://schemas.microsoft.com/office/drawing/2014/main" id="{F9E20A6B-B62E-47E3-A35E-0AABAAD14A0E}"/>
                </a:ext>
              </a:extLst>
            </p:cNvPr>
            <p:cNvSpPr/>
            <p:nvPr/>
          </p:nvSpPr>
          <p:spPr>
            <a:xfrm>
              <a:off x="1698298" y="695019"/>
              <a:ext cx="893077" cy="259271"/>
            </a:xfrm>
            <a:custGeom>
              <a:avLst/>
              <a:gdLst/>
              <a:ahLst/>
              <a:cxnLst/>
              <a:rect l="0" t="0" r="0" b="0"/>
              <a:pathLst>
                <a:path w="893077" h="259271">
                  <a:moveTo>
                    <a:pt x="893077" y="129629"/>
                  </a:moveTo>
                  <a:cubicBezTo>
                    <a:pt x="893077" y="58039"/>
                    <a:pt x="693153" y="0"/>
                    <a:pt x="446532" y="0"/>
                  </a:cubicBezTo>
                  <a:cubicBezTo>
                    <a:pt x="199923" y="0"/>
                    <a:pt x="0" y="58039"/>
                    <a:pt x="0" y="129629"/>
                  </a:cubicBezTo>
                  <a:cubicBezTo>
                    <a:pt x="0" y="201232"/>
                    <a:pt x="199923" y="259270"/>
                    <a:pt x="446532" y="259270"/>
                  </a:cubicBezTo>
                  <a:cubicBezTo>
                    <a:pt x="693153" y="259271"/>
                    <a:pt x="893077" y="201232"/>
                    <a:pt x="893077" y="129629"/>
                  </a:cubicBezTo>
                  <a:close/>
                </a:path>
              </a:pathLst>
            </a:custGeom>
            <a:ln w="0" cap="flat">
              <a:miter lim="127000"/>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51" name="Rectangle 1333">
              <a:extLst>
                <a:ext uri="{FF2B5EF4-FFF2-40B4-BE49-F238E27FC236}">
                  <a16:creationId xmlns:a16="http://schemas.microsoft.com/office/drawing/2014/main" id="{CF6F7885-8EBD-4A95-9389-F37CDDE2CB68}"/>
                </a:ext>
              </a:extLst>
            </p:cNvPr>
            <p:cNvSpPr/>
            <p:nvPr/>
          </p:nvSpPr>
          <p:spPr>
            <a:xfrm>
              <a:off x="1968554" y="758895"/>
              <a:ext cx="463261" cy="192766"/>
            </a:xfrm>
            <a:prstGeom prst="rect">
              <a:avLst/>
            </a:prstGeom>
            <a:ln>
              <a:noFill/>
            </a:ln>
          </p:spPr>
          <p:txBody>
            <a:bodyPr vert="horz" lIns="0" tIns="0" rIns="0" bIns="0" rtlCol="0">
              <a:noAutofit/>
            </a:bodyPr>
            <a:lstStyle/>
            <a:p>
              <a:pPr marL="6350" indent="-6350">
                <a:lnSpc>
                  <a:spcPct val="107000"/>
                </a:lnSpc>
                <a:spcAft>
                  <a:spcPts val="800"/>
                </a:spcAft>
              </a:pPr>
              <a:r>
                <a:rPr lang="en-US" sz="1250" kern="100">
                  <a:solidFill>
                    <a:srgbClr val="000000"/>
                  </a:solidFill>
                  <a:effectLst/>
                  <a:latin typeface="Arial" panose="020B0604020202020204" pitchFamily="34" charset="0"/>
                  <a:ea typeface="Arial" panose="020B0604020202020204" pitchFamily="34" charset="0"/>
                </a:rPr>
                <a:t>Sibiu</a:t>
              </a:r>
              <a:endParaRPr lang="zh-CN" sz="2050" kern="100">
                <a:solidFill>
                  <a:srgbClr val="000000"/>
                </a:solidFill>
                <a:effectLst/>
                <a:latin typeface="Calibri" panose="020F0502020204030204" pitchFamily="34" charset="0"/>
                <a:ea typeface="Calibri" panose="020F0502020204030204" pitchFamily="34" charset="0"/>
              </a:endParaRPr>
            </a:p>
          </p:txBody>
        </p:sp>
        <p:sp>
          <p:nvSpPr>
            <p:cNvPr id="52" name="Shape 1335">
              <a:extLst>
                <a:ext uri="{FF2B5EF4-FFF2-40B4-BE49-F238E27FC236}">
                  <a16:creationId xmlns:a16="http://schemas.microsoft.com/office/drawing/2014/main" id="{0F048B6E-65FD-4C39-90D0-15B490551732}"/>
                </a:ext>
              </a:extLst>
            </p:cNvPr>
            <p:cNvSpPr/>
            <p:nvPr/>
          </p:nvSpPr>
          <p:spPr>
            <a:xfrm>
              <a:off x="49634" y="1384361"/>
              <a:ext cx="893090" cy="259284"/>
            </a:xfrm>
            <a:custGeom>
              <a:avLst/>
              <a:gdLst/>
              <a:ahLst/>
              <a:cxnLst/>
              <a:rect l="0" t="0" r="0" b="0"/>
              <a:pathLst>
                <a:path w="893090" h="259284">
                  <a:moveTo>
                    <a:pt x="893090" y="129642"/>
                  </a:moveTo>
                  <a:cubicBezTo>
                    <a:pt x="893090" y="58039"/>
                    <a:pt x="693166" y="0"/>
                    <a:pt x="446546" y="0"/>
                  </a:cubicBezTo>
                  <a:cubicBezTo>
                    <a:pt x="199924" y="0"/>
                    <a:pt x="0" y="58039"/>
                    <a:pt x="0" y="129642"/>
                  </a:cubicBezTo>
                  <a:cubicBezTo>
                    <a:pt x="0" y="201244"/>
                    <a:pt x="199924" y="259283"/>
                    <a:pt x="446546" y="259283"/>
                  </a:cubicBezTo>
                  <a:cubicBezTo>
                    <a:pt x="693166" y="259284"/>
                    <a:pt x="893090" y="201245"/>
                    <a:pt x="893090" y="129642"/>
                  </a:cubicBezTo>
                  <a:close/>
                </a:path>
              </a:pathLst>
            </a:custGeom>
            <a:ln w="0" cap="flat">
              <a:miter lim="127000"/>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53" name="Rectangle 1336">
              <a:extLst>
                <a:ext uri="{FF2B5EF4-FFF2-40B4-BE49-F238E27FC236}">
                  <a16:creationId xmlns:a16="http://schemas.microsoft.com/office/drawing/2014/main" id="{83E8D248-D1F3-461A-BFDC-2BF3A0709EA2}"/>
                </a:ext>
              </a:extLst>
            </p:cNvPr>
            <p:cNvSpPr/>
            <p:nvPr/>
          </p:nvSpPr>
          <p:spPr>
            <a:xfrm>
              <a:off x="326431" y="1448250"/>
              <a:ext cx="440129" cy="192765"/>
            </a:xfrm>
            <a:prstGeom prst="rect">
              <a:avLst/>
            </a:prstGeom>
            <a:ln>
              <a:noFill/>
            </a:ln>
          </p:spPr>
          <p:txBody>
            <a:bodyPr vert="horz" lIns="0" tIns="0" rIns="0" bIns="0" rtlCol="0">
              <a:noAutofit/>
            </a:bodyPr>
            <a:lstStyle/>
            <a:p>
              <a:pPr marL="6350" indent="-6350">
                <a:lnSpc>
                  <a:spcPct val="107000"/>
                </a:lnSpc>
                <a:spcAft>
                  <a:spcPts val="800"/>
                </a:spcAft>
              </a:pPr>
              <a:r>
                <a:rPr lang="en-US" sz="1250" kern="100">
                  <a:solidFill>
                    <a:srgbClr val="000000"/>
                  </a:solidFill>
                  <a:effectLst/>
                  <a:latin typeface="Arial" panose="020B0604020202020204" pitchFamily="34" charset="0"/>
                  <a:ea typeface="Arial" panose="020B0604020202020204" pitchFamily="34" charset="0"/>
                </a:rPr>
                <a:t>Arad</a:t>
              </a:r>
              <a:endParaRPr lang="zh-CN" sz="2050" kern="100">
                <a:solidFill>
                  <a:srgbClr val="000000"/>
                </a:solidFill>
                <a:effectLst/>
                <a:latin typeface="Calibri" panose="020F0502020204030204" pitchFamily="34" charset="0"/>
                <a:ea typeface="Calibri" panose="020F0502020204030204" pitchFamily="34" charset="0"/>
              </a:endParaRPr>
            </a:p>
          </p:txBody>
        </p:sp>
        <p:sp>
          <p:nvSpPr>
            <p:cNvPr id="54" name="Shape 1338">
              <a:extLst>
                <a:ext uri="{FF2B5EF4-FFF2-40B4-BE49-F238E27FC236}">
                  <a16:creationId xmlns:a16="http://schemas.microsoft.com/office/drawing/2014/main" id="{9CC7E661-94D3-493A-9D76-F80735E65984}"/>
                </a:ext>
              </a:extLst>
            </p:cNvPr>
            <p:cNvSpPr/>
            <p:nvPr/>
          </p:nvSpPr>
          <p:spPr>
            <a:xfrm>
              <a:off x="5095345" y="695020"/>
              <a:ext cx="893089" cy="259271"/>
            </a:xfrm>
            <a:custGeom>
              <a:avLst/>
              <a:gdLst/>
              <a:ahLst/>
              <a:cxnLst/>
              <a:rect l="0" t="0" r="0" b="0"/>
              <a:pathLst>
                <a:path w="893089" h="259271">
                  <a:moveTo>
                    <a:pt x="893089" y="129629"/>
                  </a:moveTo>
                  <a:cubicBezTo>
                    <a:pt x="893089" y="58039"/>
                    <a:pt x="693166" y="0"/>
                    <a:pt x="446545" y="0"/>
                  </a:cubicBezTo>
                  <a:cubicBezTo>
                    <a:pt x="199923" y="0"/>
                    <a:pt x="0" y="58039"/>
                    <a:pt x="0" y="129629"/>
                  </a:cubicBezTo>
                  <a:cubicBezTo>
                    <a:pt x="0" y="201232"/>
                    <a:pt x="199923" y="259270"/>
                    <a:pt x="446545" y="259271"/>
                  </a:cubicBezTo>
                  <a:cubicBezTo>
                    <a:pt x="693166" y="259271"/>
                    <a:pt x="893089" y="201232"/>
                    <a:pt x="893089" y="129629"/>
                  </a:cubicBezTo>
                  <a:close/>
                </a:path>
              </a:pathLst>
            </a:custGeom>
            <a:ln w="0" cap="flat">
              <a:miter lim="127000"/>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55" name="Rectangle 1339">
              <a:extLst>
                <a:ext uri="{FF2B5EF4-FFF2-40B4-BE49-F238E27FC236}">
                  <a16:creationId xmlns:a16="http://schemas.microsoft.com/office/drawing/2014/main" id="{9660A5FA-3838-4B85-B2C2-3417A74CE360}"/>
                </a:ext>
              </a:extLst>
            </p:cNvPr>
            <p:cNvSpPr/>
            <p:nvPr/>
          </p:nvSpPr>
          <p:spPr>
            <a:xfrm>
              <a:off x="5202393" y="758884"/>
              <a:ext cx="914643" cy="192766"/>
            </a:xfrm>
            <a:prstGeom prst="rect">
              <a:avLst/>
            </a:prstGeom>
            <a:ln>
              <a:noFill/>
            </a:ln>
          </p:spPr>
          <p:txBody>
            <a:bodyPr vert="horz" lIns="0" tIns="0" rIns="0" bIns="0" rtlCol="0">
              <a:noAutofit/>
            </a:bodyPr>
            <a:lstStyle/>
            <a:p>
              <a:pPr marL="6350" indent="-6350">
                <a:lnSpc>
                  <a:spcPct val="107000"/>
                </a:lnSpc>
                <a:spcAft>
                  <a:spcPts val="800"/>
                </a:spcAft>
              </a:pPr>
              <a:r>
                <a:rPr lang="en-US" sz="1250" kern="100">
                  <a:solidFill>
                    <a:srgbClr val="000000"/>
                  </a:solidFill>
                  <a:effectLst/>
                  <a:latin typeface="Arial" panose="020B0604020202020204" pitchFamily="34" charset="0"/>
                  <a:ea typeface="Arial" panose="020B0604020202020204" pitchFamily="34" charset="0"/>
                </a:rPr>
                <a:t>Timisoara</a:t>
              </a:r>
              <a:endParaRPr lang="zh-CN" sz="2050" kern="100">
                <a:solidFill>
                  <a:srgbClr val="000000"/>
                </a:solidFill>
                <a:effectLst/>
                <a:latin typeface="Calibri" panose="020F0502020204030204" pitchFamily="34" charset="0"/>
                <a:ea typeface="Calibri" panose="020F0502020204030204" pitchFamily="34" charset="0"/>
              </a:endParaRPr>
            </a:p>
          </p:txBody>
        </p:sp>
        <p:sp>
          <p:nvSpPr>
            <p:cNvPr id="56" name="Shape 1340">
              <a:extLst>
                <a:ext uri="{FF2B5EF4-FFF2-40B4-BE49-F238E27FC236}">
                  <a16:creationId xmlns:a16="http://schemas.microsoft.com/office/drawing/2014/main" id="{F83EA03B-6746-42C6-9706-F92FA45F930A}"/>
                </a:ext>
              </a:extLst>
            </p:cNvPr>
            <p:cNvSpPr/>
            <p:nvPr/>
          </p:nvSpPr>
          <p:spPr>
            <a:xfrm>
              <a:off x="3186382" y="1440281"/>
              <a:ext cx="110566" cy="147434"/>
            </a:xfrm>
            <a:custGeom>
              <a:avLst/>
              <a:gdLst/>
              <a:ahLst/>
              <a:cxnLst/>
              <a:rect l="0" t="0" r="0" b="0"/>
              <a:pathLst>
                <a:path w="110566" h="147434">
                  <a:moveTo>
                    <a:pt x="0" y="0"/>
                  </a:moveTo>
                  <a:lnTo>
                    <a:pt x="110566" y="73723"/>
                  </a:lnTo>
                  <a:lnTo>
                    <a:pt x="0" y="147434"/>
                  </a:lnTo>
                  <a:lnTo>
                    <a:pt x="0" y="0"/>
                  </a:lnTo>
                  <a:close/>
                </a:path>
              </a:pathLst>
            </a:custGeom>
            <a:ln w="0" cap="flat">
              <a:miter lim="127000"/>
            </a:ln>
          </p:spPr>
          <p:style>
            <a:lnRef idx="0">
              <a:srgbClr val="000000">
                <a:alpha val="0"/>
              </a:srgbClr>
            </a:lnRef>
            <a:fillRef idx="1">
              <a:srgbClr val="FFBFBF"/>
            </a:fillRef>
            <a:effectRef idx="0">
              <a:scrgbClr r="0" g="0" b="0"/>
            </a:effectRef>
            <a:fontRef idx="none"/>
          </p:style>
          <p:txBody>
            <a:bodyPr/>
            <a:lstStyle/>
            <a:p>
              <a:endParaRPr lang="zh-CN" altLang="en-US"/>
            </a:p>
          </p:txBody>
        </p:sp>
        <p:sp>
          <p:nvSpPr>
            <p:cNvPr id="57" name="Shape 1341">
              <a:extLst>
                <a:ext uri="{FF2B5EF4-FFF2-40B4-BE49-F238E27FC236}">
                  <a16:creationId xmlns:a16="http://schemas.microsoft.com/office/drawing/2014/main" id="{A88444D2-50DB-433A-B862-7FA569CF3A3C}"/>
                </a:ext>
              </a:extLst>
            </p:cNvPr>
            <p:cNvSpPr/>
            <p:nvPr/>
          </p:nvSpPr>
          <p:spPr>
            <a:xfrm>
              <a:off x="3186382" y="1440281"/>
              <a:ext cx="110566" cy="147434"/>
            </a:xfrm>
            <a:custGeom>
              <a:avLst/>
              <a:gdLst/>
              <a:ahLst/>
              <a:cxnLst/>
              <a:rect l="0" t="0" r="0" b="0"/>
              <a:pathLst>
                <a:path w="110566" h="147434">
                  <a:moveTo>
                    <a:pt x="110566" y="73723"/>
                  </a:moveTo>
                  <a:lnTo>
                    <a:pt x="0" y="147434"/>
                  </a:lnTo>
                  <a:lnTo>
                    <a:pt x="0" y="0"/>
                  </a:lnTo>
                  <a:close/>
                </a:path>
              </a:pathLst>
            </a:custGeom>
            <a:ln w="0" cap="flat">
              <a:miter lim="127000"/>
            </a:ln>
          </p:spPr>
          <p:style>
            <a:lnRef idx="1">
              <a:srgbClr val="FF0000"/>
            </a:lnRef>
            <a:fillRef idx="0">
              <a:srgbClr val="000000">
                <a:alpha val="0"/>
              </a:srgbClr>
            </a:fillRef>
            <a:effectRef idx="0">
              <a:scrgbClr r="0" g="0" b="0"/>
            </a:effectRef>
            <a:fontRef idx="none"/>
          </p:style>
          <p:txBody>
            <a:bodyPr/>
            <a:lstStyle/>
            <a:p>
              <a:endParaRPr lang="zh-CN" altLang="en-US"/>
            </a:p>
          </p:txBody>
        </p:sp>
        <p:sp>
          <p:nvSpPr>
            <p:cNvPr id="58" name="Shape 1342">
              <a:extLst>
                <a:ext uri="{FF2B5EF4-FFF2-40B4-BE49-F238E27FC236}">
                  <a16:creationId xmlns:a16="http://schemas.microsoft.com/office/drawing/2014/main" id="{16490C14-D666-4991-96A3-57D06479003D}"/>
                </a:ext>
              </a:extLst>
            </p:cNvPr>
            <p:cNvSpPr/>
            <p:nvPr/>
          </p:nvSpPr>
          <p:spPr>
            <a:xfrm>
              <a:off x="497183" y="952486"/>
              <a:ext cx="1656804" cy="431583"/>
            </a:xfrm>
            <a:custGeom>
              <a:avLst/>
              <a:gdLst/>
              <a:ahLst/>
              <a:cxnLst/>
              <a:rect l="0" t="0" r="0" b="0"/>
              <a:pathLst>
                <a:path w="1656804" h="431583">
                  <a:moveTo>
                    <a:pt x="1656804" y="0"/>
                  </a:moveTo>
                  <a:lnTo>
                    <a:pt x="0" y="431583"/>
                  </a:lnTo>
                </a:path>
              </a:pathLst>
            </a:custGeom>
            <a:ln w="0" cap="flat">
              <a:miter lim="127000"/>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59" name="Shape 1343">
              <a:extLst>
                <a:ext uri="{FF2B5EF4-FFF2-40B4-BE49-F238E27FC236}">
                  <a16:creationId xmlns:a16="http://schemas.microsoft.com/office/drawing/2014/main" id="{56268EDA-E8BC-46EE-86B8-C0E3DE6A204E}"/>
                </a:ext>
              </a:extLst>
            </p:cNvPr>
            <p:cNvSpPr/>
            <p:nvPr/>
          </p:nvSpPr>
          <p:spPr>
            <a:xfrm>
              <a:off x="2154292" y="951800"/>
              <a:ext cx="525767" cy="432131"/>
            </a:xfrm>
            <a:custGeom>
              <a:avLst/>
              <a:gdLst/>
              <a:ahLst/>
              <a:cxnLst/>
              <a:rect l="0" t="0" r="0" b="0"/>
              <a:pathLst>
                <a:path w="525767" h="432131">
                  <a:moveTo>
                    <a:pt x="0" y="0"/>
                  </a:moveTo>
                  <a:lnTo>
                    <a:pt x="525767" y="432131"/>
                  </a:lnTo>
                </a:path>
              </a:pathLst>
            </a:custGeom>
            <a:ln w="0" cap="flat">
              <a:miter lim="127000"/>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60" name="Shape 1345">
              <a:extLst>
                <a:ext uri="{FF2B5EF4-FFF2-40B4-BE49-F238E27FC236}">
                  <a16:creationId xmlns:a16="http://schemas.microsoft.com/office/drawing/2014/main" id="{0078335A-0BAF-40B5-83E7-D360C76EFF1F}"/>
                </a:ext>
              </a:extLst>
            </p:cNvPr>
            <p:cNvSpPr/>
            <p:nvPr/>
          </p:nvSpPr>
          <p:spPr>
            <a:xfrm>
              <a:off x="3331022" y="1384363"/>
              <a:ext cx="893090" cy="259284"/>
            </a:xfrm>
            <a:custGeom>
              <a:avLst/>
              <a:gdLst/>
              <a:ahLst/>
              <a:cxnLst/>
              <a:rect l="0" t="0" r="0" b="0"/>
              <a:pathLst>
                <a:path w="893090" h="259284">
                  <a:moveTo>
                    <a:pt x="893090" y="129642"/>
                  </a:moveTo>
                  <a:cubicBezTo>
                    <a:pt x="893090" y="58039"/>
                    <a:pt x="693167" y="0"/>
                    <a:pt x="446546" y="0"/>
                  </a:cubicBezTo>
                  <a:cubicBezTo>
                    <a:pt x="199924" y="0"/>
                    <a:pt x="0" y="58039"/>
                    <a:pt x="0" y="129642"/>
                  </a:cubicBezTo>
                  <a:cubicBezTo>
                    <a:pt x="0" y="201244"/>
                    <a:pt x="199924" y="259283"/>
                    <a:pt x="446545" y="259283"/>
                  </a:cubicBezTo>
                  <a:cubicBezTo>
                    <a:pt x="693167" y="259284"/>
                    <a:pt x="893090" y="201245"/>
                    <a:pt x="893090" y="129642"/>
                  </a:cubicBezTo>
                  <a:close/>
                </a:path>
              </a:pathLst>
            </a:custGeom>
            <a:ln w="0" cap="flat">
              <a:miter lim="127000"/>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61" name="Rectangle 1346">
              <a:extLst>
                <a:ext uri="{FF2B5EF4-FFF2-40B4-BE49-F238E27FC236}">
                  <a16:creationId xmlns:a16="http://schemas.microsoft.com/office/drawing/2014/main" id="{0023F232-0852-4B71-8652-53512AFD1566}"/>
                </a:ext>
              </a:extLst>
            </p:cNvPr>
            <p:cNvSpPr/>
            <p:nvPr/>
          </p:nvSpPr>
          <p:spPr>
            <a:xfrm>
              <a:off x="3387423" y="1454828"/>
              <a:ext cx="992093" cy="173489"/>
            </a:xfrm>
            <a:prstGeom prst="rect">
              <a:avLst/>
            </a:prstGeom>
            <a:ln>
              <a:noFill/>
            </a:ln>
          </p:spPr>
          <p:txBody>
            <a:bodyPr vert="horz" lIns="0" tIns="0" rIns="0" bIns="0" rtlCol="0">
              <a:noAutofit/>
            </a:bodyPr>
            <a:lstStyle/>
            <a:p>
              <a:pPr marL="6350" indent="-6350">
                <a:lnSpc>
                  <a:spcPct val="107000"/>
                </a:lnSpc>
                <a:spcAft>
                  <a:spcPts val="800"/>
                </a:spcAft>
              </a:pPr>
              <a:r>
                <a:rPr lang="en-US" sz="1100" kern="100">
                  <a:solidFill>
                    <a:srgbClr val="000000"/>
                  </a:solidFill>
                  <a:effectLst/>
                  <a:latin typeface="Arial" panose="020B0604020202020204" pitchFamily="34" charset="0"/>
                  <a:ea typeface="Arial" panose="020B0604020202020204" pitchFamily="34" charset="0"/>
                </a:rPr>
                <a:t>Rimnicu Vilcea</a:t>
              </a:r>
              <a:endParaRPr lang="zh-CN" sz="2050" kern="100">
                <a:solidFill>
                  <a:srgbClr val="000000"/>
                </a:solidFill>
                <a:effectLst/>
                <a:latin typeface="Calibri" panose="020F0502020204030204" pitchFamily="34" charset="0"/>
                <a:ea typeface="Calibri" panose="020F0502020204030204" pitchFamily="34" charset="0"/>
              </a:endParaRPr>
            </a:p>
          </p:txBody>
        </p:sp>
        <p:sp>
          <p:nvSpPr>
            <p:cNvPr id="62" name="Shape 1348">
              <a:extLst>
                <a:ext uri="{FF2B5EF4-FFF2-40B4-BE49-F238E27FC236}">
                  <a16:creationId xmlns:a16="http://schemas.microsoft.com/office/drawing/2014/main" id="{9A82C45A-F446-4D66-BEFF-3ED81C3101C9}"/>
                </a:ext>
              </a:extLst>
            </p:cNvPr>
            <p:cNvSpPr/>
            <p:nvPr/>
          </p:nvSpPr>
          <p:spPr>
            <a:xfrm>
              <a:off x="1153189" y="1384362"/>
              <a:ext cx="893089" cy="259284"/>
            </a:xfrm>
            <a:custGeom>
              <a:avLst/>
              <a:gdLst/>
              <a:ahLst/>
              <a:cxnLst/>
              <a:rect l="0" t="0" r="0" b="0"/>
              <a:pathLst>
                <a:path w="893089" h="259284">
                  <a:moveTo>
                    <a:pt x="893089" y="129642"/>
                  </a:moveTo>
                  <a:cubicBezTo>
                    <a:pt x="893089" y="58039"/>
                    <a:pt x="693166" y="0"/>
                    <a:pt x="446545" y="0"/>
                  </a:cubicBezTo>
                  <a:cubicBezTo>
                    <a:pt x="199923" y="0"/>
                    <a:pt x="0" y="58039"/>
                    <a:pt x="0" y="129642"/>
                  </a:cubicBezTo>
                  <a:cubicBezTo>
                    <a:pt x="0" y="201244"/>
                    <a:pt x="199923" y="259283"/>
                    <a:pt x="446545" y="259284"/>
                  </a:cubicBezTo>
                  <a:cubicBezTo>
                    <a:pt x="693166" y="259284"/>
                    <a:pt x="893089" y="201245"/>
                    <a:pt x="893089" y="129642"/>
                  </a:cubicBezTo>
                  <a:close/>
                </a:path>
              </a:pathLst>
            </a:custGeom>
            <a:ln w="0" cap="flat">
              <a:miter lim="127000"/>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63" name="Rectangle 1349">
              <a:extLst>
                <a:ext uri="{FF2B5EF4-FFF2-40B4-BE49-F238E27FC236}">
                  <a16:creationId xmlns:a16="http://schemas.microsoft.com/office/drawing/2014/main" id="{6BEF8BED-4156-4721-BEB0-1EE12499625B}"/>
                </a:ext>
              </a:extLst>
            </p:cNvPr>
            <p:cNvSpPr/>
            <p:nvPr/>
          </p:nvSpPr>
          <p:spPr>
            <a:xfrm>
              <a:off x="1305957" y="1448250"/>
              <a:ext cx="764391" cy="192766"/>
            </a:xfrm>
            <a:prstGeom prst="rect">
              <a:avLst/>
            </a:prstGeom>
            <a:ln>
              <a:noFill/>
            </a:ln>
          </p:spPr>
          <p:txBody>
            <a:bodyPr vert="horz" lIns="0" tIns="0" rIns="0" bIns="0" rtlCol="0">
              <a:noAutofit/>
            </a:bodyPr>
            <a:lstStyle/>
            <a:p>
              <a:pPr marL="6350" indent="-6350">
                <a:lnSpc>
                  <a:spcPct val="107000"/>
                </a:lnSpc>
                <a:spcAft>
                  <a:spcPts val="800"/>
                </a:spcAft>
              </a:pPr>
              <a:r>
                <a:rPr lang="en-US" sz="1250" kern="100">
                  <a:solidFill>
                    <a:srgbClr val="000000"/>
                  </a:solidFill>
                  <a:effectLst/>
                  <a:latin typeface="Arial" panose="020B0604020202020204" pitchFamily="34" charset="0"/>
                  <a:ea typeface="Arial" panose="020B0604020202020204" pitchFamily="34" charset="0"/>
                </a:rPr>
                <a:t>Fagaras</a:t>
              </a:r>
              <a:endParaRPr lang="zh-CN" sz="2050" kern="100">
                <a:solidFill>
                  <a:srgbClr val="000000"/>
                </a:solidFill>
                <a:effectLst/>
                <a:latin typeface="Calibri" panose="020F0502020204030204" pitchFamily="34" charset="0"/>
                <a:ea typeface="Calibri" panose="020F0502020204030204" pitchFamily="34" charset="0"/>
              </a:endParaRPr>
            </a:p>
          </p:txBody>
        </p:sp>
        <p:sp>
          <p:nvSpPr>
            <p:cNvPr id="64" name="Shape 1351">
              <a:extLst>
                <a:ext uri="{FF2B5EF4-FFF2-40B4-BE49-F238E27FC236}">
                  <a16:creationId xmlns:a16="http://schemas.microsoft.com/office/drawing/2014/main" id="{2F9A3464-D53B-4BF4-B3D8-F9D49418BAE5}"/>
                </a:ext>
              </a:extLst>
            </p:cNvPr>
            <p:cNvSpPr/>
            <p:nvPr/>
          </p:nvSpPr>
          <p:spPr>
            <a:xfrm>
              <a:off x="2229031" y="1384362"/>
              <a:ext cx="893090" cy="259283"/>
            </a:xfrm>
            <a:custGeom>
              <a:avLst/>
              <a:gdLst/>
              <a:ahLst/>
              <a:cxnLst/>
              <a:rect l="0" t="0" r="0" b="0"/>
              <a:pathLst>
                <a:path w="893090" h="259283">
                  <a:moveTo>
                    <a:pt x="893090" y="129642"/>
                  </a:moveTo>
                  <a:cubicBezTo>
                    <a:pt x="893090" y="58039"/>
                    <a:pt x="693166" y="0"/>
                    <a:pt x="446545" y="0"/>
                  </a:cubicBezTo>
                  <a:cubicBezTo>
                    <a:pt x="199924" y="0"/>
                    <a:pt x="0" y="58039"/>
                    <a:pt x="0" y="129641"/>
                  </a:cubicBezTo>
                  <a:cubicBezTo>
                    <a:pt x="0" y="201244"/>
                    <a:pt x="199924" y="259283"/>
                    <a:pt x="446545" y="259283"/>
                  </a:cubicBezTo>
                  <a:cubicBezTo>
                    <a:pt x="693166" y="259283"/>
                    <a:pt x="893090" y="201245"/>
                    <a:pt x="893090" y="129642"/>
                  </a:cubicBezTo>
                  <a:close/>
                </a:path>
              </a:pathLst>
            </a:custGeom>
            <a:ln w="0" cap="flat">
              <a:miter lim="127000"/>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65" name="Rectangle 1352">
              <a:extLst>
                <a:ext uri="{FF2B5EF4-FFF2-40B4-BE49-F238E27FC236}">
                  <a16:creationId xmlns:a16="http://schemas.microsoft.com/office/drawing/2014/main" id="{D00A8D1F-3556-45CE-B91B-72605E5B1865}"/>
                </a:ext>
              </a:extLst>
            </p:cNvPr>
            <p:cNvSpPr/>
            <p:nvPr/>
          </p:nvSpPr>
          <p:spPr>
            <a:xfrm>
              <a:off x="2407898" y="1448251"/>
              <a:ext cx="694995" cy="192765"/>
            </a:xfrm>
            <a:prstGeom prst="rect">
              <a:avLst/>
            </a:prstGeom>
            <a:ln>
              <a:noFill/>
            </a:ln>
          </p:spPr>
          <p:txBody>
            <a:bodyPr vert="horz" lIns="0" tIns="0" rIns="0" bIns="0" rtlCol="0">
              <a:noAutofit/>
            </a:bodyPr>
            <a:lstStyle/>
            <a:p>
              <a:pPr marL="6350" indent="-6350">
                <a:lnSpc>
                  <a:spcPct val="107000"/>
                </a:lnSpc>
                <a:spcAft>
                  <a:spcPts val="800"/>
                </a:spcAft>
              </a:pPr>
              <a:r>
                <a:rPr lang="en-US" sz="1250" kern="100">
                  <a:solidFill>
                    <a:srgbClr val="000000"/>
                  </a:solidFill>
                  <a:effectLst/>
                  <a:latin typeface="Arial" panose="020B0604020202020204" pitchFamily="34" charset="0"/>
                  <a:ea typeface="Arial" panose="020B0604020202020204" pitchFamily="34" charset="0"/>
                </a:rPr>
                <a:t>Oradea</a:t>
              </a:r>
              <a:endParaRPr lang="zh-CN" sz="2050" kern="100">
                <a:solidFill>
                  <a:srgbClr val="000000"/>
                </a:solidFill>
                <a:effectLst/>
                <a:latin typeface="Calibri" panose="020F0502020204030204" pitchFamily="34" charset="0"/>
                <a:ea typeface="Calibri" panose="020F0502020204030204" pitchFamily="34" charset="0"/>
              </a:endParaRPr>
            </a:p>
          </p:txBody>
        </p:sp>
        <p:sp>
          <p:nvSpPr>
            <p:cNvPr id="66" name="Shape 1353">
              <a:extLst>
                <a:ext uri="{FF2B5EF4-FFF2-40B4-BE49-F238E27FC236}">
                  <a16:creationId xmlns:a16="http://schemas.microsoft.com/office/drawing/2014/main" id="{0E54DA55-0319-4332-904C-D43D4AD830AE}"/>
                </a:ext>
              </a:extLst>
            </p:cNvPr>
            <p:cNvSpPr/>
            <p:nvPr/>
          </p:nvSpPr>
          <p:spPr>
            <a:xfrm>
              <a:off x="2153986" y="952486"/>
              <a:ext cx="1626984" cy="441529"/>
            </a:xfrm>
            <a:custGeom>
              <a:avLst/>
              <a:gdLst/>
              <a:ahLst/>
              <a:cxnLst/>
              <a:rect l="0" t="0" r="0" b="0"/>
              <a:pathLst>
                <a:path w="1626984" h="441529">
                  <a:moveTo>
                    <a:pt x="0" y="0"/>
                  </a:moveTo>
                  <a:lnTo>
                    <a:pt x="1626984" y="441529"/>
                  </a:lnTo>
                </a:path>
              </a:pathLst>
            </a:custGeom>
            <a:ln w="0" cap="flat">
              <a:miter lim="127000"/>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67" name="Shape 1354">
              <a:extLst>
                <a:ext uri="{FF2B5EF4-FFF2-40B4-BE49-F238E27FC236}">
                  <a16:creationId xmlns:a16="http://schemas.microsoft.com/office/drawing/2014/main" id="{9A15F0CC-D134-4C73-BA8B-BF70D4E57865}"/>
                </a:ext>
              </a:extLst>
            </p:cNvPr>
            <p:cNvSpPr/>
            <p:nvPr/>
          </p:nvSpPr>
          <p:spPr>
            <a:xfrm>
              <a:off x="1601727" y="952486"/>
              <a:ext cx="552259" cy="433006"/>
            </a:xfrm>
            <a:custGeom>
              <a:avLst/>
              <a:gdLst/>
              <a:ahLst/>
              <a:cxnLst/>
              <a:rect l="0" t="0" r="0" b="0"/>
              <a:pathLst>
                <a:path w="552259" h="433006">
                  <a:moveTo>
                    <a:pt x="552259" y="0"/>
                  </a:moveTo>
                  <a:lnTo>
                    <a:pt x="0" y="433006"/>
                  </a:lnTo>
                </a:path>
              </a:pathLst>
            </a:custGeom>
            <a:ln w="0" cap="flat">
              <a:miter lim="127000"/>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68" name="Rectangle 1355">
              <a:extLst>
                <a:ext uri="{FF2B5EF4-FFF2-40B4-BE49-F238E27FC236}">
                  <a16:creationId xmlns:a16="http://schemas.microsoft.com/office/drawing/2014/main" id="{D96FC2EC-A9F3-49A3-9F17-09C2486C3B7E}"/>
                </a:ext>
              </a:extLst>
            </p:cNvPr>
            <p:cNvSpPr/>
            <p:nvPr/>
          </p:nvSpPr>
          <p:spPr>
            <a:xfrm>
              <a:off x="5045714" y="1002673"/>
              <a:ext cx="1286211" cy="192766"/>
            </a:xfrm>
            <a:prstGeom prst="rect">
              <a:avLst/>
            </a:prstGeom>
            <a:ln>
              <a:noFill/>
            </a:ln>
          </p:spPr>
          <p:txBody>
            <a:bodyPr vert="horz" lIns="0" tIns="0" rIns="0" bIns="0" rtlCol="0">
              <a:noAutofit/>
            </a:bodyPr>
            <a:lstStyle/>
            <a:p>
              <a:pPr marL="6350" indent="-6350">
                <a:lnSpc>
                  <a:spcPct val="107000"/>
                </a:lnSpc>
                <a:spcAft>
                  <a:spcPts val="800"/>
                </a:spcAft>
              </a:pPr>
              <a:r>
                <a:rPr lang="en-US" sz="1250" kern="100">
                  <a:solidFill>
                    <a:srgbClr val="000000"/>
                  </a:solidFill>
                  <a:effectLst/>
                  <a:latin typeface="Arial" panose="020B0604020202020204" pitchFamily="34" charset="0"/>
                  <a:ea typeface="Arial" panose="020B0604020202020204" pitchFamily="34" charset="0"/>
                </a:rPr>
                <a:t>447=118+329</a:t>
              </a:r>
              <a:endParaRPr lang="zh-CN" sz="2050" kern="100">
                <a:solidFill>
                  <a:srgbClr val="000000"/>
                </a:solidFill>
                <a:effectLst/>
                <a:latin typeface="Calibri" panose="020F0502020204030204" pitchFamily="34" charset="0"/>
                <a:ea typeface="Calibri" panose="020F0502020204030204" pitchFamily="34" charset="0"/>
              </a:endParaRPr>
            </a:p>
          </p:txBody>
        </p:sp>
        <p:sp>
          <p:nvSpPr>
            <p:cNvPr id="69" name="Rectangle 1356">
              <a:extLst>
                <a:ext uri="{FF2B5EF4-FFF2-40B4-BE49-F238E27FC236}">
                  <a16:creationId xmlns:a16="http://schemas.microsoft.com/office/drawing/2014/main" id="{F591EA87-7060-45A6-8417-E86FDC15C9DB}"/>
                </a:ext>
              </a:extLst>
            </p:cNvPr>
            <p:cNvSpPr/>
            <p:nvPr/>
          </p:nvSpPr>
          <p:spPr>
            <a:xfrm>
              <a:off x="7421331" y="1002674"/>
              <a:ext cx="1170344" cy="192766"/>
            </a:xfrm>
            <a:prstGeom prst="rect">
              <a:avLst/>
            </a:prstGeom>
            <a:ln>
              <a:noFill/>
            </a:ln>
          </p:spPr>
          <p:txBody>
            <a:bodyPr vert="horz" lIns="0" tIns="0" rIns="0" bIns="0" rtlCol="0">
              <a:noAutofit/>
            </a:bodyPr>
            <a:lstStyle/>
            <a:p>
              <a:pPr marL="6350" indent="-6350">
                <a:lnSpc>
                  <a:spcPct val="107000"/>
                </a:lnSpc>
                <a:spcAft>
                  <a:spcPts val="800"/>
                </a:spcAft>
              </a:pPr>
              <a:r>
                <a:rPr lang="en-US" sz="1250" kern="100">
                  <a:solidFill>
                    <a:srgbClr val="000000"/>
                  </a:solidFill>
                  <a:effectLst/>
                  <a:latin typeface="Arial" panose="020B0604020202020204" pitchFamily="34" charset="0"/>
                  <a:ea typeface="Arial" panose="020B0604020202020204" pitchFamily="34" charset="0"/>
                </a:rPr>
                <a:t>449=75+374</a:t>
              </a:r>
              <a:endParaRPr lang="zh-CN" sz="2050" kern="100">
                <a:solidFill>
                  <a:srgbClr val="000000"/>
                </a:solidFill>
                <a:effectLst/>
                <a:latin typeface="Calibri" panose="020F0502020204030204" pitchFamily="34" charset="0"/>
                <a:ea typeface="Calibri" panose="020F0502020204030204" pitchFamily="34" charset="0"/>
              </a:endParaRPr>
            </a:p>
          </p:txBody>
        </p:sp>
        <p:sp>
          <p:nvSpPr>
            <p:cNvPr id="70" name="Rectangle 1357">
              <a:extLst>
                <a:ext uri="{FF2B5EF4-FFF2-40B4-BE49-F238E27FC236}">
                  <a16:creationId xmlns:a16="http://schemas.microsoft.com/office/drawing/2014/main" id="{347102B5-4590-4953-9628-6450E2258EB1}"/>
                </a:ext>
              </a:extLst>
            </p:cNvPr>
            <p:cNvSpPr/>
            <p:nvPr/>
          </p:nvSpPr>
          <p:spPr>
            <a:xfrm>
              <a:off x="0" y="1692005"/>
              <a:ext cx="1286210" cy="192766"/>
            </a:xfrm>
            <a:prstGeom prst="rect">
              <a:avLst/>
            </a:prstGeom>
            <a:ln>
              <a:noFill/>
            </a:ln>
          </p:spPr>
          <p:txBody>
            <a:bodyPr vert="horz" lIns="0" tIns="0" rIns="0" bIns="0" rtlCol="0">
              <a:noAutofit/>
            </a:bodyPr>
            <a:lstStyle/>
            <a:p>
              <a:pPr marL="6350" indent="-6350">
                <a:lnSpc>
                  <a:spcPct val="107000"/>
                </a:lnSpc>
                <a:spcAft>
                  <a:spcPts val="800"/>
                </a:spcAft>
              </a:pPr>
              <a:r>
                <a:rPr lang="en-US" sz="1250" kern="100">
                  <a:solidFill>
                    <a:srgbClr val="000000"/>
                  </a:solidFill>
                  <a:effectLst/>
                  <a:latin typeface="Arial" panose="020B0604020202020204" pitchFamily="34" charset="0"/>
                  <a:ea typeface="Arial" panose="020B0604020202020204" pitchFamily="34" charset="0"/>
                </a:rPr>
                <a:t>646=280+366</a:t>
              </a:r>
              <a:endParaRPr lang="zh-CN" sz="2050" kern="100">
                <a:solidFill>
                  <a:srgbClr val="000000"/>
                </a:solidFill>
                <a:effectLst/>
                <a:latin typeface="Calibri" panose="020F0502020204030204" pitchFamily="34" charset="0"/>
                <a:ea typeface="Calibri" panose="020F0502020204030204" pitchFamily="34" charset="0"/>
              </a:endParaRPr>
            </a:p>
          </p:txBody>
        </p:sp>
        <p:sp>
          <p:nvSpPr>
            <p:cNvPr id="71" name="Rectangle 1358">
              <a:extLst>
                <a:ext uri="{FF2B5EF4-FFF2-40B4-BE49-F238E27FC236}">
                  <a16:creationId xmlns:a16="http://schemas.microsoft.com/office/drawing/2014/main" id="{F9DDC857-B2CA-4984-9550-B84C7AB9E13D}"/>
                </a:ext>
              </a:extLst>
            </p:cNvPr>
            <p:cNvSpPr/>
            <p:nvPr/>
          </p:nvSpPr>
          <p:spPr>
            <a:xfrm>
              <a:off x="3281381" y="1692006"/>
              <a:ext cx="1286210" cy="192766"/>
            </a:xfrm>
            <a:prstGeom prst="rect">
              <a:avLst/>
            </a:prstGeom>
            <a:ln>
              <a:noFill/>
            </a:ln>
          </p:spPr>
          <p:txBody>
            <a:bodyPr vert="horz" lIns="0" tIns="0" rIns="0" bIns="0" rtlCol="0">
              <a:noAutofit/>
            </a:bodyPr>
            <a:lstStyle/>
            <a:p>
              <a:pPr marL="6350" indent="-6350">
                <a:lnSpc>
                  <a:spcPct val="107000"/>
                </a:lnSpc>
                <a:spcAft>
                  <a:spcPts val="800"/>
                </a:spcAft>
              </a:pPr>
              <a:r>
                <a:rPr lang="en-US" sz="1250" kern="100">
                  <a:solidFill>
                    <a:srgbClr val="000000"/>
                  </a:solidFill>
                  <a:effectLst/>
                  <a:latin typeface="Arial" panose="020B0604020202020204" pitchFamily="34" charset="0"/>
                  <a:ea typeface="Arial" panose="020B0604020202020204" pitchFamily="34" charset="0"/>
                </a:rPr>
                <a:t>413=220+193</a:t>
              </a:r>
              <a:endParaRPr lang="zh-CN" sz="2050" kern="100">
                <a:solidFill>
                  <a:srgbClr val="000000"/>
                </a:solidFill>
                <a:effectLst/>
                <a:latin typeface="Calibri" panose="020F0502020204030204" pitchFamily="34" charset="0"/>
                <a:ea typeface="Calibri" panose="020F0502020204030204" pitchFamily="34" charset="0"/>
              </a:endParaRPr>
            </a:p>
          </p:txBody>
        </p:sp>
        <p:sp>
          <p:nvSpPr>
            <p:cNvPr id="72" name="Rectangle 1359">
              <a:extLst>
                <a:ext uri="{FF2B5EF4-FFF2-40B4-BE49-F238E27FC236}">
                  <a16:creationId xmlns:a16="http://schemas.microsoft.com/office/drawing/2014/main" id="{63A85D24-D238-445B-AEA7-036E364EE4D8}"/>
                </a:ext>
              </a:extLst>
            </p:cNvPr>
            <p:cNvSpPr/>
            <p:nvPr/>
          </p:nvSpPr>
          <p:spPr>
            <a:xfrm>
              <a:off x="1103550" y="1692005"/>
              <a:ext cx="1286210" cy="192766"/>
            </a:xfrm>
            <a:prstGeom prst="rect">
              <a:avLst/>
            </a:prstGeom>
            <a:ln>
              <a:noFill/>
            </a:ln>
          </p:spPr>
          <p:txBody>
            <a:bodyPr vert="horz" lIns="0" tIns="0" rIns="0" bIns="0" rtlCol="0">
              <a:noAutofit/>
            </a:bodyPr>
            <a:lstStyle/>
            <a:p>
              <a:pPr marL="6350" indent="-6350">
                <a:lnSpc>
                  <a:spcPct val="107000"/>
                </a:lnSpc>
                <a:spcAft>
                  <a:spcPts val="800"/>
                </a:spcAft>
              </a:pPr>
              <a:r>
                <a:rPr lang="en-US" sz="1250" kern="100">
                  <a:solidFill>
                    <a:srgbClr val="000000"/>
                  </a:solidFill>
                  <a:effectLst/>
                  <a:latin typeface="Arial" panose="020B0604020202020204" pitchFamily="34" charset="0"/>
                  <a:ea typeface="Arial" panose="020B0604020202020204" pitchFamily="34" charset="0"/>
                </a:rPr>
                <a:t>415=239+176</a:t>
              </a:r>
              <a:endParaRPr lang="zh-CN" sz="2050" kern="100">
                <a:solidFill>
                  <a:srgbClr val="000000"/>
                </a:solidFill>
                <a:effectLst/>
                <a:latin typeface="Calibri" panose="020F0502020204030204" pitchFamily="34" charset="0"/>
                <a:ea typeface="Calibri" panose="020F0502020204030204" pitchFamily="34" charset="0"/>
              </a:endParaRPr>
            </a:p>
          </p:txBody>
        </p:sp>
        <p:sp>
          <p:nvSpPr>
            <p:cNvPr id="73" name="Rectangle 1360">
              <a:extLst>
                <a:ext uri="{FF2B5EF4-FFF2-40B4-BE49-F238E27FC236}">
                  <a16:creationId xmlns:a16="http://schemas.microsoft.com/office/drawing/2014/main" id="{C9D2B3D3-C23B-4433-A366-60E6999DE8C2}"/>
                </a:ext>
              </a:extLst>
            </p:cNvPr>
            <p:cNvSpPr/>
            <p:nvPr/>
          </p:nvSpPr>
          <p:spPr>
            <a:xfrm>
              <a:off x="2179379" y="1692006"/>
              <a:ext cx="1286210" cy="192766"/>
            </a:xfrm>
            <a:prstGeom prst="rect">
              <a:avLst/>
            </a:prstGeom>
            <a:ln>
              <a:noFill/>
            </a:ln>
          </p:spPr>
          <p:txBody>
            <a:bodyPr vert="horz" lIns="0" tIns="0" rIns="0" bIns="0" rtlCol="0">
              <a:noAutofit/>
            </a:bodyPr>
            <a:lstStyle/>
            <a:p>
              <a:pPr marL="6350" indent="-6350">
                <a:lnSpc>
                  <a:spcPct val="107000"/>
                </a:lnSpc>
                <a:spcAft>
                  <a:spcPts val="800"/>
                </a:spcAft>
              </a:pPr>
              <a:r>
                <a:rPr lang="en-US" sz="1250" kern="100">
                  <a:solidFill>
                    <a:srgbClr val="000000"/>
                  </a:solidFill>
                  <a:effectLst/>
                  <a:latin typeface="Arial" panose="020B0604020202020204" pitchFamily="34" charset="0"/>
                  <a:ea typeface="Arial" panose="020B0604020202020204" pitchFamily="34" charset="0"/>
                </a:rPr>
                <a:t>671=291+380</a:t>
              </a:r>
              <a:endParaRPr lang="zh-CN" sz="2050" kern="100">
                <a:solidFill>
                  <a:srgbClr val="000000"/>
                </a:solidFill>
                <a:effectLst/>
                <a:latin typeface="Calibri" panose="020F0502020204030204" pitchFamily="34" charset="0"/>
                <a:ea typeface="Calibri" panose="020F0502020204030204" pitchFamily="34" charset="0"/>
              </a:endParaRPr>
            </a:p>
          </p:txBody>
        </p:sp>
      </p:grpSp>
    </p:spTree>
    <p:extLst>
      <p:ext uri="{BB962C8B-B14F-4D97-AF65-F5344CB8AC3E}">
        <p14:creationId xmlns:p14="http://schemas.microsoft.com/office/powerpoint/2010/main" val="7238123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A53F0B-C6F5-4611-9397-4EAF1764506E}"/>
              </a:ext>
            </a:extLst>
          </p:cNvPr>
          <p:cNvSpPr>
            <a:spLocks noGrp="1"/>
          </p:cNvSpPr>
          <p:nvPr>
            <p:ph type="title"/>
          </p:nvPr>
        </p:nvSpPr>
        <p:spPr/>
        <p:txBody>
          <a:bodyPr/>
          <a:lstStyle/>
          <a:p>
            <a:r>
              <a:rPr lang="en-US" altLang="zh-CN" dirty="0"/>
              <a:t>A</a:t>
            </a:r>
            <a:r>
              <a:rPr lang="en-US" altLang="zh-CN" baseline="44000" dirty="0"/>
              <a:t>∗</a:t>
            </a:r>
            <a:r>
              <a:rPr lang="en-US" altLang="zh-CN" baseline="30000" dirty="0"/>
              <a:t> </a:t>
            </a:r>
            <a:r>
              <a:rPr lang="en-US" altLang="zh-CN" dirty="0"/>
              <a:t>search example</a:t>
            </a:r>
            <a:endParaRPr lang="zh-CN" altLang="en-US" dirty="0"/>
          </a:p>
        </p:txBody>
      </p:sp>
      <p:sp>
        <p:nvSpPr>
          <p:cNvPr id="4" name="灯片编号占位符 3">
            <a:extLst>
              <a:ext uri="{FF2B5EF4-FFF2-40B4-BE49-F238E27FC236}">
                <a16:creationId xmlns:a16="http://schemas.microsoft.com/office/drawing/2014/main" id="{9868FC53-7DA5-480F-B928-0DA09F39A2A9}"/>
              </a:ext>
            </a:extLst>
          </p:cNvPr>
          <p:cNvSpPr>
            <a:spLocks noGrp="1"/>
          </p:cNvSpPr>
          <p:nvPr>
            <p:ph type="sldNum" sz="quarter" idx="12"/>
          </p:nvPr>
        </p:nvSpPr>
        <p:spPr/>
        <p:txBody>
          <a:bodyPr/>
          <a:lstStyle/>
          <a:p>
            <a:fld id="{893ACD7D-9A68-44C8-A49A-4B94202CE741}" type="slidenum">
              <a:rPr lang="zh-CN" altLang="en-US" smtClean="0"/>
              <a:t>22</a:t>
            </a:fld>
            <a:endParaRPr lang="zh-CN" altLang="en-US"/>
          </a:p>
        </p:txBody>
      </p:sp>
      <p:grpSp>
        <p:nvGrpSpPr>
          <p:cNvPr id="74" name="Group 21441">
            <a:extLst>
              <a:ext uri="{FF2B5EF4-FFF2-40B4-BE49-F238E27FC236}">
                <a16:creationId xmlns:a16="http://schemas.microsoft.com/office/drawing/2014/main" id="{43D0FA40-5904-4893-B74A-EEF994F055B7}"/>
              </a:ext>
            </a:extLst>
          </p:cNvPr>
          <p:cNvGrpSpPr/>
          <p:nvPr/>
        </p:nvGrpSpPr>
        <p:grpSpPr>
          <a:xfrm>
            <a:off x="1174325" y="1087546"/>
            <a:ext cx="8591160" cy="2596080"/>
            <a:chOff x="0" y="0"/>
            <a:chExt cx="8591675" cy="2596351"/>
          </a:xfrm>
        </p:grpSpPr>
        <p:sp>
          <p:nvSpPr>
            <p:cNvPr id="75" name="Shape 1386">
              <a:extLst>
                <a:ext uri="{FF2B5EF4-FFF2-40B4-BE49-F238E27FC236}">
                  <a16:creationId xmlns:a16="http://schemas.microsoft.com/office/drawing/2014/main" id="{2E354349-29F0-4628-BED9-42FB18095532}"/>
                </a:ext>
              </a:extLst>
            </p:cNvPr>
            <p:cNvSpPr/>
            <p:nvPr/>
          </p:nvSpPr>
          <p:spPr>
            <a:xfrm>
              <a:off x="2142938" y="262458"/>
              <a:ext cx="2657653" cy="432129"/>
            </a:xfrm>
            <a:custGeom>
              <a:avLst/>
              <a:gdLst/>
              <a:ahLst/>
              <a:cxnLst/>
              <a:rect l="0" t="0" r="0" b="0"/>
              <a:pathLst>
                <a:path w="2657653" h="432129">
                  <a:moveTo>
                    <a:pt x="0" y="432129"/>
                  </a:moveTo>
                  <a:lnTo>
                    <a:pt x="2657653" y="0"/>
                  </a:lnTo>
                </a:path>
              </a:pathLst>
            </a:custGeom>
            <a:ln w="0" cap="flat">
              <a:miter lim="127000"/>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76" name="Shape 1387">
              <a:extLst>
                <a:ext uri="{FF2B5EF4-FFF2-40B4-BE49-F238E27FC236}">
                  <a16:creationId xmlns:a16="http://schemas.microsoft.com/office/drawing/2014/main" id="{15000066-B08F-401A-B219-B2469403A046}"/>
                </a:ext>
              </a:extLst>
            </p:cNvPr>
            <p:cNvSpPr/>
            <p:nvPr/>
          </p:nvSpPr>
          <p:spPr>
            <a:xfrm>
              <a:off x="4800591" y="262458"/>
              <a:ext cx="749046" cy="432131"/>
            </a:xfrm>
            <a:custGeom>
              <a:avLst/>
              <a:gdLst/>
              <a:ahLst/>
              <a:cxnLst/>
              <a:rect l="0" t="0" r="0" b="0"/>
              <a:pathLst>
                <a:path w="749046" h="432131">
                  <a:moveTo>
                    <a:pt x="0" y="0"/>
                  </a:moveTo>
                  <a:lnTo>
                    <a:pt x="749046" y="432131"/>
                  </a:lnTo>
                </a:path>
              </a:pathLst>
            </a:custGeom>
            <a:ln w="0" cap="flat">
              <a:miter lim="127000"/>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77" name="Shape 1388">
              <a:extLst>
                <a:ext uri="{FF2B5EF4-FFF2-40B4-BE49-F238E27FC236}">
                  <a16:creationId xmlns:a16="http://schemas.microsoft.com/office/drawing/2014/main" id="{6A094256-751D-4588-A46E-824B073C572B}"/>
                </a:ext>
              </a:extLst>
            </p:cNvPr>
            <p:cNvSpPr/>
            <p:nvPr/>
          </p:nvSpPr>
          <p:spPr>
            <a:xfrm>
              <a:off x="4800591" y="262458"/>
              <a:ext cx="3053779" cy="432132"/>
            </a:xfrm>
            <a:custGeom>
              <a:avLst/>
              <a:gdLst/>
              <a:ahLst/>
              <a:cxnLst/>
              <a:rect l="0" t="0" r="0" b="0"/>
              <a:pathLst>
                <a:path w="3053779" h="432132">
                  <a:moveTo>
                    <a:pt x="0" y="0"/>
                  </a:moveTo>
                  <a:lnTo>
                    <a:pt x="3053779" y="432132"/>
                  </a:lnTo>
                </a:path>
              </a:pathLst>
            </a:custGeom>
            <a:ln w="0" cap="flat">
              <a:miter lim="127000"/>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78" name="Shape 1390">
              <a:extLst>
                <a:ext uri="{FF2B5EF4-FFF2-40B4-BE49-F238E27FC236}">
                  <a16:creationId xmlns:a16="http://schemas.microsoft.com/office/drawing/2014/main" id="{39ABC771-588E-4A71-8302-F78E86114390}"/>
                </a:ext>
              </a:extLst>
            </p:cNvPr>
            <p:cNvSpPr/>
            <p:nvPr/>
          </p:nvSpPr>
          <p:spPr>
            <a:xfrm>
              <a:off x="7425275" y="695022"/>
              <a:ext cx="893089" cy="259271"/>
            </a:xfrm>
            <a:custGeom>
              <a:avLst/>
              <a:gdLst/>
              <a:ahLst/>
              <a:cxnLst/>
              <a:rect l="0" t="0" r="0" b="0"/>
              <a:pathLst>
                <a:path w="893089" h="259271">
                  <a:moveTo>
                    <a:pt x="893089" y="129629"/>
                  </a:moveTo>
                  <a:cubicBezTo>
                    <a:pt x="893089" y="58039"/>
                    <a:pt x="693153" y="0"/>
                    <a:pt x="446544" y="0"/>
                  </a:cubicBezTo>
                  <a:cubicBezTo>
                    <a:pt x="199923" y="0"/>
                    <a:pt x="0" y="58039"/>
                    <a:pt x="0" y="129629"/>
                  </a:cubicBezTo>
                  <a:cubicBezTo>
                    <a:pt x="0" y="201232"/>
                    <a:pt x="199923" y="259270"/>
                    <a:pt x="446544" y="259271"/>
                  </a:cubicBezTo>
                  <a:cubicBezTo>
                    <a:pt x="693153" y="259271"/>
                    <a:pt x="893089" y="201232"/>
                    <a:pt x="893089" y="129629"/>
                  </a:cubicBezTo>
                  <a:close/>
                </a:path>
              </a:pathLst>
            </a:custGeom>
            <a:ln w="0" cap="flat">
              <a:miter lim="127000"/>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79" name="Rectangle 1391">
              <a:extLst>
                <a:ext uri="{FF2B5EF4-FFF2-40B4-BE49-F238E27FC236}">
                  <a16:creationId xmlns:a16="http://schemas.microsoft.com/office/drawing/2014/main" id="{52FF24C8-8DA8-4ED0-8B71-CF6E85EC4B9A}"/>
                </a:ext>
              </a:extLst>
            </p:cNvPr>
            <p:cNvSpPr/>
            <p:nvPr/>
          </p:nvSpPr>
          <p:spPr>
            <a:xfrm>
              <a:off x="7636781" y="758885"/>
              <a:ext cx="590589" cy="192766"/>
            </a:xfrm>
            <a:prstGeom prst="rect">
              <a:avLst/>
            </a:prstGeom>
            <a:ln>
              <a:noFill/>
            </a:ln>
          </p:spPr>
          <p:txBody>
            <a:bodyPr vert="horz" lIns="0" tIns="0" rIns="0" bIns="0" rtlCol="0">
              <a:noAutofit/>
            </a:bodyPr>
            <a:lstStyle/>
            <a:p>
              <a:pPr marL="6350" indent="-6350">
                <a:lnSpc>
                  <a:spcPct val="107000"/>
                </a:lnSpc>
                <a:spcAft>
                  <a:spcPts val="800"/>
                </a:spcAft>
              </a:pPr>
              <a:r>
                <a:rPr lang="en-US" sz="1250" kern="100">
                  <a:solidFill>
                    <a:srgbClr val="000000"/>
                  </a:solidFill>
                  <a:effectLst/>
                  <a:latin typeface="Arial" panose="020B0604020202020204" pitchFamily="34" charset="0"/>
                  <a:ea typeface="Arial" panose="020B0604020202020204" pitchFamily="34" charset="0"/>
                </a:rPr>
                <a:t>Zerind</a:t>
              </a:r>
              <a:endParaRPr lang="zh-CN" sz="2050" kern="100">
                <a:solidFill>
                  <a:srgbClr val="000000"/>
                </a:solidFill>
                <a:effectLst/>
                <a:latin typeface="Calibri" panose="020F0502020204030204" pitchFamily="34" charset="0"/>
                <a:ea typeface="Calibri" panose="020F0502020204030204" pitchFamily="34" charset="0"/>
              </a:endParaRPr>
            </a:p>
          </p:txBody>
        </p:sp>
        <p:sp>
          <p:nvSpPr>
            <p:cNvPr id="80" name="Shape 1392">
              <a:extLst>
                <a:ext uri="{FF2B5EF4-FFF2-40B4-BE49-F238E27FC236}">
                  <a16:creationId xmlns:a16="http://schemas.microsoft.com/office/drawing/2014/main" id="{3A3EFBB5-AB88-4025-B0DC-FCDFA197E9B4}"/>
                </a:ext>
              </a:extLst>
            </p:cNvPr>
            <p:cNvSpPr/>
            <p:nvPr/>
          </p:nvSpPr>
          <p:spPr>
            <a:xfrm>
              <a:off x="4335009" y="0"/>
              <a:ext cx="893090" cy="259283"/>
            </a:xfrm>
            <a:custGeom>
              <a:avLst/>
              <a:gdLst/>
              <a:ahLst/>
              <a:cxnLst/>
              <a:rect l="0" t="0" r="0" b="0"/>
              <a:pathLst>
                <a:path w="893090" h="259283">
                  <a:moveTo>
                    <a:pt x="446545" y="0"/>
                  </a:moveTo>
                  <a:cubicBezTo>
                    <a:pt x="693166" y="0"/>
                    <a:pt x="893090" y="58039"/>
                    <a:pt x="893090" y="129642"/>
                  </a:cubicBezTo>
                  <a:cubicBezTo>
                    <a:pt x="893090" y="201245"/>
                    <a:pt x="693166" y="259283"/>
                    <a:pt x="446545" y="259283"/>
                  </a:cubicBezTo>
                  <a:cubicBezTo>
                    <a:pt x="199924" y="259283"/>
                    <a:pt x="0" y="201244"/>
                    <a:pt x="0" y="129641"/>
                  </a:cubicBezTo>
                  <a:cubicBezTo>
                    <a:pt x="0" y="58039"/>
                    <a:pt x="199924" y="0"/>
                    <a:pt x="446545" y="0"/>
                  </a:cubicBezTo>
                  <a:close/>
                </a:path>
              </a:pathLst>
            </a:custGeom>
            <a:ln w="0" cap="flat">
              <a:miter lim="127000"/>
            </a:ln>
          </p:spPr>
          <p:style>
            <a:lnRef idx="0">
              <a:srgbClr val="000000">
                <a:alpha val="0"/>
              </a:srgbClr>
            </a:lnRef>
            <a:fillRef idx="1">
              <a:srgbClr val="BFBFBF"/>
            </a:fillRef>
            <a:effectRef idx="0">
              <a:scrgbClr r="0" g="0" b="0"/>
            </a:effectRef>
            <a:fontRef idx="none"/>
          </p:style>
          <p:txBody>
            <a:bodyPr/>
            <a:lstStyle/>
            <a:p>
              <a:endParaRPr lang="zh-CN" altLang="en-US"/>
            </a:p>
          </p:txBody>
        </p:sp>
        <p:sp>
          <p:nvSpPr>
            <p:cNvPr id="81" name="Shape 1393">
              <a:extLst>
                <a:ext uri="{FF2B5EF4-FFF2-40B4-BE49-F238E27FC236}">
                  <a16:creationId xmlns:a16="http://schemas.microsoft.com/office/drawing/2014/main" id="{402A9400-905A-4F36-AE76-D7D89AD7B6A1}"/>
                </a:ext>
              </a:extLst>
            </p:cNvPr>
            <p:cNvSpPr/>
            <p:nvPr/>
          </p:nvSpPr>
          <p:spPr>
            <a:xfrm>
              <a:off x="4335009" y="0"/>
              <a:ext cx="893090" cy="259283"/>
            </a:xfrm>
            <a:custGeom>
              <a:avLst/>
              <a:gdLst/>
              <a:ahLst/>
              <a:cxnLst/>
              <a:rect l="0" t="0" r="0" b="0"/>
              <a:pathLst>
                <a:path w="893090" h="259283">
                  <a:moveTo>
                    <a:pt x="893090" y="129642"/>
                  </a:moveTo>
                  <a:cubicBezTo>
                    <a:pt x="893090" y="58039"/>
                    <a:pt x="693166" y="0"/>
                    <a:pt x="446545" y="0"/>
                  </a:cubicBezTo>
                  <a:cubicBezTo>
                    <a:pt x="199924" y="0"/>
                    <a:pt x="0" y="58039"/>
                    <a:pt x="0" y="129641"/>
                  </a:cubicBezTo>
                  <a:cubicBezTo>
                    <a:pt x="0" y="201244"/>
                    <a:pt x="199924" y="259283"/>
                    <a:pt x="446545" y="259283"/>
                  </a:cubicBezTo>
                  <a:cubicBezTo>
                    <a:pt x="693166" y="259283"/>
                    <a:pt x="893090" y="201245"/>
                    <a:pt x="893090" y="129642"/>
                  </a:cubicBezTo>
                  <a:close/>
                </a:path>
              </a:pathLst>
            </a:custGeom>
            <a:ln w="0" cap="flat">
              <a:miter lim="127000"/>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82" name="Rectangle 1394">
              <a:extLst>
                <a:ext uri="{FF2B5EF4-FFF2-40B4-BE49-F238E27FC236}">
                  <a16:creationId xmlns:a16="http://schemas.microsoft.com/office/drawing/2014/main" id="{E3046752-76E8-4156-8176-037FB6CB3DED}"/>
                </a:ext>
              </a:extLst>
            </p:cNvPr>
            <p:cNvSpPr/>
            <p:nvPr/>
          </p:nvSpPr>
          <p:spPr>
            <a:xfrm>
              <a:off x="4611818" y="63876"/>
              <a:ext cx="440129" cy="192766"/>
            </a:xfrm>
            <a:prstGeom prst="rect">
              <a:avLst/>
            </a:prstGeom>
            <a:ln>
              <a:noFill/>
            </a:ln>
          </p:spPr>
          <p:txBody>
            <a:bodyPr vert="horz" lIns="0" tIns="0" rIns="0" bIns="0" rtlCol="0">
              <a:noAutofit/>
            </a:bodyPr>
            <a:lstStyle/>
            <a:p>
              <a:pPr marL="6350" indent="-6350">
                <a:lnSpc>
                  <a:spcPct val="107000"/>
                </a:lnSpc>
                <a:spcAft>
                  <a:spcPts val="800"/>
                </a:spcAft>
              </a:pPr>
              <a:r>
                <a:rPr lang="en-US" sz="1250" kern="100">
                  <a:solidFill>
                    <a:srgbClr val="000000"/>
                  </a:solidFill>
                  <a:effectLst/>
                  <a:latin typeface="Arial" panose="020B0604020202020204" pitchFamily="34" charset="0"/>
                  <a:ea typeface="Arial" panose="020B0604020202020204" pitchFamily="34" charset="0"/>
                </a:rPr>
                <a:t>Arad</a:t>
              </a:r>
              <a:endParaRPr lang="zh-CN" sz="2050" kern="100">
                <a:solidFill>
                  <a:srgbClr val="000000"/>
                </a:solidFill>
                <a:effectLst/>
                <a:latin typeface="Calibri" panose="020F0502020204030204" pitchFamily="34" charset="0"/>
                <a:ea typeface="Calibri" panose="020F0502020204030204" pitchFamily="34" charset="0"/>
              </a:endParaRPr>
            </a:p>
          </p:txBody>
        </p:sp>
        <p:sp>
          <p:nvSpPr>
            <p:cNvPr id="83" name="Shape 1395">
              <a:extLst>
                <a:ext uri="{FF2B5EF4-FFF2-40B4-BE49-F238E27FC236}">
                  <a16:creationId xmlns:a16="http://schemas.microsoft.com/office/drawing/2014/main" id="{7C809FF6-87AB-4880-9886-87E49A49622E}"/>
                </a:ext>
              </a:extLst>
            </p:cNvPr>
            <p:cNvSpPr/>
            <p:nvPr/>
          </p:nvSpPr>
          <p:spPr>
            <a:xfrm>
              <a:off x="1698298" y="695019"/>
              <a:ext cx="893077" cy="259271"/>
            </a:xfrm>
            <a:custGeom>
              <a:avLst/>
              <a:gdLst/>
              <a:ahLst/>
              <a:cxnLst/>
              <a:rect l="0" t="0" r="0" b="0"/>
              <a:pathLst>
                <a:path w="893077" h="259271">
                  <a:moveTo>
                    <a:pt x="446532" y="0"/>
                  </a:moveTo>
                  <a:cubicBezTo>
                    <a:pt x="693153" y="0"/>
                    <a:pt x="893077" y="58039"/>
                    <a:pt x="893077" y="129629"/>
                  </a:cubicBezTo>
                  <a:cubicBezTo>
                    <a:pt x="893077" y="201232"/>
                    <a:pt x="693153" y="259271"/>
                    <a:pt x="446532" y="259270"/>
                  </a:cubicBezTo>
                  <a:cubicBezTo>
                    <a:pt x="199923" y="259270"/>
                    <a:pt x="0" y="201232"/>
                    <a:pt x="0" y="129629"/>
                  </a:cubicBezTo>
                  <a:cubicBezTo>
                    <a:pt x="0" y="58039"/>
                    <a:pt x="199923" y="0"/>
                    <a:pt x="446532" y="0"/>
                  </a:cubicBezTo>
                  <a:close/>
                </a:path>
              </a:pathLst>
            </a:custGeom>
            <a:ln w="0" cap="flat">
              <a:miter lim="127000"/>
            </a:ln>
          </p:spPr>
          <p:style>
            <a:lnRef idx="0">
              <a:srgbClr val="000000">
                <a:alpha val="0"/>
              </a:srgbClr>
            </a:lnRef>
            <a:fillRef idx="1">
              <a:srgbClr val="BFBFBF"/>
            </a:fillRef>
            <a:effectRef idx="0">
              <a:scrgbClr r="0" g="0" b="0"/>
            </a:effectRef>
            <a:fontRef idx="none"/>
          </p:style>
          <p:txBody>
            <a:bodyPr/>
            <a:lstStyle/>
            <a:p>
              <a:endParaRPr lang="zh-CN" altLang="en-US"/>
            </a:p>
          </p:txBody>
        </p:sp>
        <p:sp>
          <p:nvSpPr>
            <p:cNvPr id="84" name="Shape 1396">
              <a:extLst>
                <a:ext uri="{FF2B5EF4-FFF2-40B4-BE49-F238E27FC236}">
                  <a16:creationId xmlns:a16="http://schemas.microsoft.com/office/drawing/2014/main" id="{CB204C45-240A-4B4D-B76F-18EC543F2A2B}"/>
                </a:ext>
              </a:extLst>
            </p:cNvPr>
            <p:cNvSpPr/>
            <p:nvPr/>
          </p:nvSpPr>
          <p:spPr>
            <a:xfrm>
              <a:off x="1698298" y="695019"/>
              <a:ext cx="893077" cy="259271"/>
            </a:xfrm>
            <a:custGeom>
              <a:avLst/>
              <a:gdLst/>
              <a:ahLst/>
              <a:cxnLst/>
              <a:rect l="0" t="0" r="0" b="0"/>
              <a:pathLst>
                <a:path w="893077" h="259271">
                  <a:moveTo>
                    <a:pt x="893077" y="129629"/>
                  </a:moveTo>
                  <a:cubicBezTo>
                    <a:pt x="893077" y="58039"/>
                    <a:pt x="693153" y="0"/>
                    <a:pt x="446532" y="0"/>
                  </a:cubicBezTo>
                  <a:cubicBezTo>
                    <a:pt x="199923" y="0"/>
                    <a:pt x="0" y="58039"/>
                    <a:pt x="0" y="129629"/>
                  </a:cubicBezTo>
                  <a:cubicBezTo>
                    <a:pt x="0" y="201232"/>
                    <a:pt x="199923" y="259270"/>
                    <a:pt x="446532" y="259270"/>
                  </a:cubicBezTo>
                  <a:cubicBezTo>
                    <a:pt x="693153" y="259271"/>
                    <a:pt x="893077" y="201232"/>
                    <a:pt x="893077" y="129629"/>
                  </a:cubicBezTo>
                  <a:close/>
                </a:path>
              </a:pathLst>
            </a:custGeom>
            <a:ln w="0" cap="flat">
              <a:miter lim="127000"/>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85" name="Rectangle 1397">
              <a:extLst>
                <a:ext uri="{FF2B5EF4-FFF2-40B4-BE49-F238E27FC236}">
                  <a16:creationId xmlns:a16="http://schemas.microsoft.com/office/drawing/2014/main" id="{E1F992DB-A21E-4B9F-9794-249B6AEC8D01}"/>
                </a:ext>
              </a:extLst>
            </p:cNvPr>
            <p:cNvSpPr/>
            <p:nvPr/>
          </p:nvSpPr>
          <p:spPr>
            <a:xfrm>
              <a:off x="1968554" y="758895"/>
              <a:ext cx="463261" cy="192766"/>
            </a:xfrm>
            <a:prstGeom prst="rect">
              <a:avLst/>
            </a:prstGeom>
            <a:ln>
              <a:noFill/>
            </a:ln>
          </p:spPr>
          <p:txBody>
            <a:bodyPr vert="horz" lIns="0" tIns="0" rIns="0" bIns="0" rtlCol="0">
              <a:noAutofit/>
            </a:bodyPr>
            <a:lstStyle/>
            <a:p>
              <a:pPr marL="6350" indent="-6350">
                <a:lnSpc>
                  <a:spcPct val="107000"/>
                </a:lnSpc>
                <a:spcAft>
                  <a:spcPts val="800"/>
                </a:spcAft>
              </a:pPr>
              <a:r>
                <a:rPr lang="en-US" sz="1250" kern="100">
                  <a:solidFill>
                    <a:srgbClr val="000000"/>
                  </a:solidFill>
                  <a:effectLst/>
                  <a:latin typeface="Arial" panose="020B0604020202020204" pitchFamily="34" charset="0"/>
                  <a:ea typeface="Arial" panose="020B0604020202020204" pitchFamily="34" charset="0"/>
                </a:rPr>
                <a:t>Sibiu</a:t>
              </a:r>
              <a:endParaRPr lang="zh-CN" sz="2050" kern="100">
                <a:solidFill>
                  <a:srgbClr val="000000"/>
                </a:solidFill>
                <a:effectLst/>
                <a:latin typeface="Calibri" panose="020F0502020204030204" pitchFamily="34" charset="0"/>
                <a:ea typeface="Calibri" panose="020F0502020204030204" pitchFamily="34" charset="0"/>
              </a:endParaRPr>
            </a:p>
          </p:txBody>
        </p:sp>
        <p:sp>
          <p:nvSpPr>
            <p:cNvPr id="86" name="Shape 1399">
              <a:extLst>
                <a:ext uri="{FF2B5EF4-FFF2-40B4-BE49-F238E27FC236}">
                  <a16:creationId xmlns:a16="http://schemas.microsoft.com/office/drawing/2014/main" id="{0F9091FE-5C1A-489C-BCCF-9F228AFE7BCB}"/>
                </a:ext>
              </a:extLst>
            </p:cNvPr>
            <p:cNvSpPr/>
            <p:nvPr/>
          </p:nvSpPr>
          <p:spPr>
            <a:xfrm>
              <a:off x="49634" y="1384361"/>
              <a:ext cx="893090" cy="259284"/>
            </a:xfrm>
            <a:custGeom>
              <a:avLst/>
              <a:gdLst/>
              <a:ahLst/>
              <a:cxnLst/>
              <a:rect l="0" t="0" r="0" b="0"/>
              <a:pathLst>
                <a:path w="893090" h="259284">
                  <a:moveTo>
                    <a:pt x="893090" y="129642"/>
                  </a:moveTo>
                  <a:cubicBezTo>
                    <a:pt x="893090" y="58039"/>
                    <a:pt x="693166" y="0"/>
                    <a:pt x="446546" y="0"/>
                  </a:cubicBezTo>
                  <a:cubicBezTo>
                    <a:pt x="199924" y="0"/>
                    <a:pt x="0" y="58039"/>
                    <a:pt x="0" y="129642"/>
                  </a:cubicBezTo>
                  <a:cubicBezTo>
                    <a:pt x="0" y="201244"/>
                    <a:pt x="199924" y="259283"/>
                    <a:pt x="446546" y="259283"/>
                  </a:cubicBezTo>
                  <a:cubicBezTo>
                    <a:pt x="693166" y="259284"/>
                    <a:pt x="893090" y="201245"/>
                    <a:pt x="893090" y="129642"/>
                  </a:cubicBezTo>
                  <a:close/>
                </a:path>
              </a:pathLst>
            </a:custGeom>
            <a:ln w="0" cap="flat">
              <a:miter lim="127000"/>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87" name="Rectangle 1400">
              <a:extLst>
                <a:ext uri="{FF2B5EF4-FFF2-40B4-BE49-F238E27FC236}">
                  <a16:creationId xmlns:a16="http://schemas.microsoft.com/office/drawing/2014/main" id="{5699D7EB-C690-4AA7-983A-88CA50B8EEB0}"/>
                </a:ext>
              </a:extLst>
            </p:cNvPr>
            <p:cNvSpPr/>
            <p:nvPr/>
          </p:nvSpPr>
          <p:spPr>
            <a:xfrm>
              <a:off x="326431" y="1448250"/>
              <a:ext cx="440129" cy="192765"/>
            </a:xfrm>
            <a:prstGeom prst="rect">
              <a:avLst/>
            </a:prstGeom>
            <a:ln>
              <a:noFill/>
            </a:ln>
          </p:spPr>
          <p:txBody>
            <a:bodyPr vert="horz" lIns="0" tIns="0" rIns="0" bIns="0" rtlCol="0">
              <a:noAutofit/>
            </a:bodyPr>
            <a:lstStyle/>
            <a:p>
              <a:pPr marL="6350" indent="-6350">
                <a:lnSpc>
                  <a:spcPct val="107000"/>
                </a:lnSpc>
                <a:spcAft>
                  <a:spcPts val="800"/>
                </a:spcAft>
              </a:pPr>
              <a:r>
                <a:rPr lang="en-US" sz="1250" kern="100">
                  <a:solidFill>
                    <a:srgbClr val="000000"/>
                  </a:solidFill>
                  <a:effectLst/>
                  <a:latin typeface="Arial" panose="020B0604020202020204" pitchFamily="34" charset="0"/>
                  <a:ea typeface="Arial" panose="020B0604020202020204" pitchFamily="34" charset="0"/>
                </a:rPr>
                <a:t>Arad</a:t>
              </a:r>
              <a:endParaRPr lang="zh-CN" sz="2050" kern="100">
                <a:solidFill>
                  <a:srgbClr val="000000"/>
                </a:solidFill>
                <a:effectLst/>
                <a:latin typeface="Calibri" panose="020F0502020204030204" pitchFamily="34" charset="0"/>
                <a:ea typeface="Calibri" panose="020F0502020204030204" pitchFamily="34" charset="0"/>
              </a:endParaRPr>
            </a:p>
          </p:txBody>
        </p:sp>
        <p:sp>
          <p:nvSpPr>
            <p:cNvPr id="88" name="Shape 1402">
              <a:extLst>
                <a:ext uri="{FF2B5EF4-FFF2-40B4-BE49-F238E27FC236}">
                  <a16:creationId xmlns:a16="http://schemas.microsoft.com/office/drawing/2014/main" id="{03DC657F-B2D0-4102-B57F-B3BFB636325C}"/>
                </a:ext>
              </a:extLst>
            </p:cNvPr>
            <p:cNvSpPr/>
            <p:nvPr/>
          </p:nvSpPr>
          <p:spPr>
            <a:xfrm>
              <a:off x="5095345" y="695020"/>
              <a:ext cx="893089" cy="259271"/>
            </a:xfrm>
            <a:custGeom>
              <a:avLst/>
              <a:gdLst/>
              <a:ahLst/>
              <a:cxnLst/>
              <a:rect l="0" t="0" r="0" b="0"/>
              <a:pathLst>
                <a:path w="893089" h="259271">
                  <a:moveTo>
                    <a:pt x="893089" y="129629"/>
                  </a:moveTo>
                  <a:cubicBezTo>
                    <a:pt x="893089" y="58039"/>
                    <a:pt x="693166" y="0"/>
                    <a:pt x="446545" y="0"/>
                  </a:cubicBezTo>
                  <a:cubicBezTo>
                    <a:pt x="199923" y="0"/>
                    <a:pt x="0" y="58039"/>
                    <a:pt x="0" y="129629"/>
                  </a:cubicBezTo>
                  <a:cubicBezTo>
                    <a:pt x="0" y="201232"/>
                    <a:pt x="199923" y="259270"/>
                    <a:pt x="446545" y="259271"/>
                  </a:cubicBezTo>
                  <a:cubicBezTo>
                    <a:pt x="693166" y="259271"/>
                    <a:pt x="893089" y="201232"/>
                    <a:pt x="893089" y="129629"/>
                  </a:cubicBezTo>
                  <a:close/>
                </a:path>
              </a:pathLst>
            </a:custGeom>
            <a:ln w="0" cap="flat">
              <a:miter lim="127000"/>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89" name="Rectangle 1403">
              <a:extLst>
                <a:ext uri="{FF2B5EF4-FFF2-40B4-BE49-F238E27FC236}">
                  <a16:creationId xmlns:a16="http://schemas.microsoft.com/office/drawing/2014/main" id="{62FF8E50-B6EF-445D-9E99-BDDEA742D64D}"/>
                </a:ext>
              </a:extLst>
            </p:cNvPr>
            <p:cNvSpPr/>
            <p:nvPr/>
          </p:nvSpPr>
          <p:spPr>
            <a:xfrm>
              <a:off x="5202393" y="758884"/>
              <a:ext cx="914643" cy="192766"/>
            </a:xfrm>
            <a:prstGeom prst="rect">
              <a:avLst/>
            </a:prstGeom>
            <a:ln>
              <a:noFill/>
            </a:ln>
          </p:spPr>
          <p:txBody>
            <a:bodyPr vert="horz" lIns="0" tIns="0" rIns="0" bIns="0" rtlCol="0">
              <a:noAutofit/>
            </a:bodyPr>
            <a:lstStyle/>
            <a:p>
              <a:pPr marL="6350" indent="-6350">
                <a:lnSpc>
                  <a:spcPct val="107000"/>
                </a:lnSpc>
                <a:spcAft>
                  <a:spcPts val="800"/>
                </a:spcAft>
              </a:pPr>
              <a:r>
                <a:rPr lang="en-US" sz="1250" kern="100">
                  <a:solidFill>
                    <a:srgbClr val="000000"/>
                  </a:solidFill>
                  <a:effectLst/>
                  <a:latin typeface="Arial" panose="020B0604020202020204" pitchFamily="34" charset="0"/>
                  <a:ea typeface="Arial" panose="020B0604020202020204" pitchFamily="34" charset="0"/>
                </a:rPr>
                <a:t>Timisoara</a:t>
              </a:r>
              <a:endParaRPr lang="zh-CN" sz="2050" kern="100">
                <a:solidFill>
                  <a:srgbClr val="000000"/>
                </a:solidFill>
                <a:effectLst/>
                <a:latin typeface="Calibri" panose="020F0502020204030204" pitchFamily="34" charset="0"/>
                <a:ea typeface="Calibri" panose="020F0502020204030204" pitchFamily="34" charset="0"/>
              </a:endParaRPr>
            </a:p>
          </p:txBody>
        </p:sp>
        <p:sp>
          <p:nvSpPr>
            <p:cNvPr id="90" name="Shape 1404">
              <a:extLst>
                <a:ext uri="{FF2B5EF4-FFF2-40B4-BE49-F238E27FC236}">
                  <a16:creationId xmlns:a16="http://schemas.microsoft.com/office/drawing/2014/main" id="{EF3D777D-DA60-4D46-BB5A-ADA03524C779}"/>
                </a:ext>
              </a:extLst>
            </p:cNvPr>
            <p:cNvSpPr/>
            <p:nvPr/>
          </p:nvSpPr>
          <p:spPr>
            <a:xfrm>
              <a:off x="1008535" y="1440280"/>
              <a:ext cx="110579" cy="147434"/>
            </a:xfrm>
            <a:custGeom>
              <a:avLst/>
              <a:gdLst/>
              <a:ahLst/>
              <a:cxnLst/>
              <a:rect l="0" t="0" r="0" b="0"/>
              <a:pathLst>
                <a:path w="110579" h="147434">
                  <a:moveTo>
                    <a:pt x="0" y="0"/>
                  </a:moveTo>
                  <a:lnTo>
                    <a:pt x="110579" y="73723"/>
                  </a:lnTo>
                  <a:lnTo>
                    <a:pt x="0" y="147434"/>
                  </a:lnTo>
                  <a:lnTo>
                    <a:pt x="0" y="0"/>
                  </a:lnTo>
                  <a:close/>
                </a:path>
              </a:pathLst>
            </a:custGeom>
            <a:ln w="0" cap="flat">
              <a:miter lim="127000"/>
            </a:ln>
          </p:spPr>
          <p:style>
            <a:lnRef idx="0">
              <a:srgbClr val="000000">
                <a:alpha val="0"/>
              </a:srgbClr>
            </a:lnRef>
            <a:fillRef idx="1">
              <a:srgbClr val="FFBFBF"/>
            </a:fillRef>
            <a:effectRef idx="0">
              <a:scrgbClr r="0" g="0" b="0"/>
            </a:effectRef>
            <a:fontRef idx="none"/>
          </p:style>
          <p:txBody>
            <a:bodyPr/>
            <a:lstStyle/>
            <a:p>
              <a:endParaRPr lang="zh-CN" altLang="en-US"/>
            </a:p>
          </p:txBody>
        </p:sp>
        <p:sp>
          <p:nvSpPr>
            <p:cNvPr id="91" name="Shape 1405">
              <a:extLst>
                <a:ext uri="{FF2B5EF4-FFF2-40B4-BE49-F238E27FC236}">
                  <a16:creationId xmlns:a16="http://schemas.microsoft.com/office/drawing/2014/main" id="{661561C2-86A8-4F29-99B6-E62B82EBDD71}"/>
                </a:ext>
              </a:extLst>
            </p:cNvPr>
            <p:cNvSpPr/>
            <p:nvPr/>
          </p:nvSpPr>
          <p:spPr>
            <a:xfrm>
              <a:off x="1008535" y="1440280"/>
              <a:ext cx="110579" cy="147434"/>
            </a:xfrm>
            <a:custGeom>
              <a:avLst/>
              <a:gdLst/>
              <a:ahLst/>
              <a:cxnLst/>
              <a:rect l="0" t="0" r="0" b="0"/>
              <a:pathLst>
                <a:path w="110579" h="147434">
                  <a:moveTo>
                    <a:pt x="110579" y="73723"/>
                  </a:moveTo>
                  <a:lnTo>
                    <a:pt x="0" y="147434"/>
                  </a:lnTo>
                  <a:lnTo>
                    <a:pt x="0" y="0"/>
                  </a:lnTo>
                  <a:close/>
                </a:path>
              </a:pathLst>
            </a:custGeom>
            <a:ln w="0" cap="flat">
              <a:miter lim="127000"/>
            </a:ln>
          </p:spPr>
          <p:style>
            <a:lnRef idx="1">
              <a:srgbClr val="FF0000"/>
            </a:lnRef>
            <a:fillRef idx="0">
              <a:srgbClr val="000000">
                <a:alpha val="0"/>
              </a:srgbClr>
            </a:fillRef>
            <a:effectRef idx="0">
              <a:scrgbClr r="0" g="0" b="0"/>
            </a:effectRef>
            <a:fontRef idx="none"/>
          </p:style>
          <p:txBody>
            <a:bodyPr/>
            <a:lstStyle/>
            <a:p>
              <a:endParaRPr lang="zh-CN" altLang="en-US"/>
            </a:p>
          </p:txBody>
        </p:sp>
        <p:sp>
          <p:nvSpPr>
            <p:cNvPr id="92" name="Shape 1406">
              <a:extLst>
                <a:ext uri="{FF2B5EF4-FFF2-40B4-BE49-F238E27FC236}">
                  <a16:creationId xmlns:a16="http://schemas.microsoft.com/office/drawing/2014/main" id="{5288FB07-832E-4E84-B9E3-74291D27D2F5}"/>
                </a:ext>
              </a:extLst>
            </p:cNvPr>
            <p:cNvSpPr/>
            <p:nvPr/>
          </p:nvSpPr>
          <p:spPr>
            <a:xfrm>
              <a:off x="497183" y="952486"/>
              <a:ext cx="1656804" cy="431583"/>
            </a:xfrm>
            <a:custGeom>
              <a:avLst/>
              <a:gdLst/>
              <a:ahLst/>
              <a:cxnLst/>
              <a:rect l="0" t="0" r="0" b="0"/>
              <a:pathLst>
                <a:path w="1656804" h="431583">
                  <a:moveTo>
                    <a:pt x="1656804" y="0"/>
                  </a:moveTo>
                  <a:lnTo>
                    <a:pt x="0" y="431583"/>
                  </a:lnTo>
                </a:path>
              </a:pathLst>
            </a:custGeom>
            <a:ln w="0" cap="flat">
              <a:miter lim="127000"/>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93" name="Shape 1407">
              <a:extLst>
                <a:ext uri="{FF2B5EF4-FFF2-40B4-BE49-F238E27FC236}">
                  <a16:creationId xmlns:a16="http://schemas.microsoft.com/office/drawing/2014/main" id="{9F16DBC2-96FD-4BFD-9D4A-CEC160032A35}"/>
                </a:ext>
              </a:extLst>
            </p:cNvPr>
            <p:cNvSpPr/>
            <p:nvPr/>
          </p:nvSpPr>
          <p:spPr>
            <a:xfrm>
              <a:off x="2154292" y="951800"/>
              <a:ext cx="525767" cy="432131"/>
            </a:xfrm>
            <a:custGeom>
              <a:avLst/>
              <a:gdLst/>
              <a:ahLst/>
              <a:cxnLst/>
              <a:rect l="0" t="0" r="0" b="0"/>
              <a:pathLst>
                <a:path w="525767" h="432131">
                  <a:moveTo>
                    <a:pt x="0" y="0"/>
                  </a:moveTo>
                  <a:lnTo>
                    <a:pt x="525767" y="432131"/>
                  </a:lnTo>
                </a:path>
              </a:pathLst>
            </a:custGeom>
            <a:ln w="0" cap="flat">
              <a:miter lim="127000"/>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94" name="Shape 1409">
              <a:extLst>
                <a:ext uri="{FF2B5EF4-FFF2-40B4-BE49-F238E27FC236}">
                  <a16:creationId xmlns:a16="http://schemas.microsoft.com/office/drawing/2014/main" id="{CA296182-36E5-4EF7-9B1D-F15AFDACDB46}"/>
                </a:ext>
              </a:extLst>
            </p:cNvPr>
            <p:cNvSpPr/>
            <p:nvPr/>
          </p:nvSpPr>
          <p:spPr>
            <a:xfrm>
              <a:off x="1153189" y="1384362"/>
              <a:ext cx="893089" cy="259284"/>
            </a:xfrm>
            <a:custGeom>
              <a:avLst/>
              <a:gdLst/>
              <a:ahLst/>
              <a:cxnLst/>
              <a:rect l="0" t="0" r="0" b="0"/>
              <a:pathLst>
                <a:path w="893089" h="259284">
                  <a:moveTo>
                    <a:pt x="893089" y="129642"/>
                  </a:moveTo>
                  <a:cubicBezTo>
                    <a:pt x="893089" y="58039"/>
                    <a:pt x="693166" y="0"/>
                    <a:pt x="446545" y="0"/>
                  </a:cubicBezTo>
                  <a:cubicBezTo>
                    <a:pt x="199923" y="0"/>
                    <a:pt x="0" y="58039"/>
                    <a:pt x="0" y="129642"/>
                  </a:cubicBezTo>
                  <a:cubicBezTo>
                    <a:pt x="0" y="201244"/>
                    <a:pt x="199923" y="259283"/>
                    <a:pt x="446545" y="259284"/>
                  </a:cubicBezTo>
                  <a:cubicBezTo>
                    <a:pt x="693166" y="259284"/>
                    <a:pt x="893089" y="201245"/>
                    <a:pt x="893089" y="129642"/>
                  </a:cubicBezTo>
                  <a:close/>
                </a:path>
              </a:pathLst>
            </a:custGeom>
            <a:ln w="0" cap="flat">
              <a:miter lim="127000"/>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95" name="Rectangle 1410">
              <a:extLst>
                <a:ext uri="{FF2B5EF4-FFF2-40B4-BE49-F238E27FC236}">
                  <a16:creationId xmlns:a16="http://schemas.microsoft.com/office/drawing/2014/main" id="{5AB6400C-3A19-44A7-9DCB-4147294B5359}"/>
                </a:ext>
              </a:extLst>
            </p:cNvPr>
            <p:cNvSpPr/>
            <p:nvPr/>
          </p:nvSpPr>
          <p:spPr>
            <a:xfrm>
              <a:off x="1305957" y="1448250"/>
              <a:ext cx="764391" cy="192766"/>
            </a:xfrm>
            <a:prstGeom prst="rect">
              <a:avLst/>
            </a:prstGeom>
            <a:ln>
              <a:noFill/>
            </a:ln>
          </p:spPr>
          <p:txBody>
            <a:bodyPr vert="horz" lIns="0" tIns="0" rIns="0" bIns="0" rtlCol="0">
              <a:noAutofit/>
            </a:bodyPr>
            <a:lstStyle/>
            <a:p>
              <a:pPr marL="6350" indent="-6350">
                <a:lnSpc>
                  <a:spcPct val="107000"/>
                </a:lnSpc>
                <a:spcAft>
                  <a:spcPts val="800"/>
                </a:spcAft>
              </a:pPr>
              <a:r>
                <a:rPr lang="en-US" sz="1250" kern="100">
                  <a:solidFill>
                    <a:srgbClr val="000000"/>
                  </a:solidFill>
                  <a:effectLst/>
                  <a:latin typeface="Arial" panose="020B0604020202020204" pitchFamily="34" charset="0"/>
                  <a:ea typeface="Arial" panose="020B0604020202020204" pitchFamily="34" charset="0"/>
                </a:rPr>
                <a:t>Fagaras</a:t>
              </a:r>
              <a:endParaRPr lang="zh-CN" sz="2050" kern="100">
                <a:solidFill>
                  <a:srgbClr val="000000"/>
                </a:solidFill>
                <a:effectLst/>
                <a:latin typeface="Calibri" panose="020F0502020204030204" pitchFamily="34" charset="0"/>
                <a:ea typeface="Calibri" panose="020F0502020204030204" pitchFamily="34" charset="0"/>
              </a:endParaRPr>
            </a:p>
          </p:txBody>
        </p:sp>
        <p:sp>
          <p:nvSpPr>
            <p:cNvPr id="96" name="Shape 1412">
              <a:extLst>
                <a:ext uri="{FF2B5EF4-FFF2-40B4-BE49-F238E27FC236}">
                  <a16:creationId xmlns:a16="http://schemas.microsoft.com/office/drawing/2014/main" id="{CE9F5BC7-E755-4FDE-808C-9D6BB483F539}"/>
                </a:ext>
              </a:extLst>
            </p:cNvPr>
            <p:cNvSpPr/>
            <p:nvPr/>
          </p:nvSpPr>
          <p:spPr>
            <a:xfrm>
              <a:off x="2229031" y="1384362"/>
              <a:ext cx="893090" cy="259283"/>
            </a:xfrm>
            <a:custGeom>
              <a:avLst/>
              <a:gdLst/>
              <a:ahLst/>
              <a:cxnLst/>
              <a:rect l="0" t="0" r="0" b="0"/>
              <a:pathLst>
                <a:path w="893090" h="259283">
                  <a:moveTo>
                    <a:pt x="893090" y="129642"/>
                  </a:moveTo>
                  <a:cubicBezTo>
                    <a:pt x="893090" y="58039"/>
                    <a:pt x="693166" y="0"/>
                    <a:pt x="446545" y="0"/>
                  </a:cubicBezTo>
                  <a:cubicBezTo>
                    <a:pt x="199924" y="0"/>
                    <a:pt x="0" y="58039"/>
                    <a:pt x="0" y="129641"/>
                  </a:cubicBezTo>
                  <a:cubicBezTo>
                    <a:pt x="0" y="201244"/>
                    <a:pt x="199924" y="259283"/>
                    <a:pt x="446545" y="259283"/>
                  </a:cubicBezTo>
                  <a:cubicBezTo>
                    <a:pt x="693166" y="259283"/>
                    <a:pt x="893090" y="201245"/>
                    <a:pt x="893090" y="129642"/>
                  </a:cubicBezTo>
                  <a:close/>
                </a:path>
              </a:pathLst>
            </a:custGeom>
            <a:ln w="0" cap="flat">
              <a:miter lim="127000"/>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97" name="Rectangle 1413">
              <a:extLst>
                <a:ext uri="{FF2B5EF4-FFF2-40B4-BE49-F238E27FC236}">
                  <a16:creationId xmlns:a16="http://schemas.microsoft.com/office/drawing/2014/main" id="{BC3C3C3F-398E-4CB2-AAD1-C9FCDFA5C0A5}"/>
                </a:ext>
              </a:extLst>
            </p:cNvPr>
            <p:cNvSpPr/>
            <p:nvPr/>
          </p:nvSpPr>
          <p:spPr>
            <a:xfrm>
              <a:off x="2407898" y="1448251"/>
              <a:ext cx="694995" cy="192765"/>
            </a:xfrm>
            <a:prstGeom prst="rect">
              <a:avLst/>
            </a:prstGeom>
            <a:ln>
              <a:noFill/>
            </a:ln>
          </p:spPr>
          <p:txBody>
            <a:bodyPr vert="horz" lIns="0" tIns="0" rIns="0" bIns="0" rtlCol="0">
              <a:noAutofit/>
            </a:bodyPr>
            <a:lstStyle/>
            <a:p>
              <a:pPr marL="6350" indent="-6350">
                <a:lnSpc>
                  <a:spcPct val="107000"/>
                </a:lnSpc>
                <a:spcAft>
                  <a:spcPts val="800"/>
                </a:spcAft>
              </a:pPr>
              <a:r>
                <a:rPr lang="en-US" sz="1250" kern="100">
                  <a:solidFill>
                    <a:srgbClr val="000000"/>
                  </a:solidFill>
                  <a:effectLst/>
                  <a:latin typeface="Arial" panose="020B0604020202020204" pitchFamily="34" charset="0"/>
                  <a:ea typeface="Arial" panose="020B0604020202020204" pitchFamily="34" charset="0"/>
                </a:rPr>
                <a:t>Oradea</a:t>
              </a:r>
              <a:endParaRPr lang="zh-CN" sz="2050" kern="100">
                <a:solidFill>
                  <a:srgbClr val="000000"/>
                </a:solidFill>
                <a:effectLst/>
                <a:latin typeface="Calibri" panose="020F0502020204030204" pitchFamily="34" charset="0"/>
                <a:ea typeface="Calibri" panose="020F0502020204030204" pitchFamily="34" charset="0"/>
              </a:endParaRPr>
            </a:p>
          </p:txBody>
        </p:sp>
        <p:sp>
          <p:nvSpPr>
            <p:cNvPr id="98" name="Shape 1414">
              <a:extLst>
                <a:ext uri="{FF2B5EF4-FFF2-40B4-BE49-F238E27FC236}">
                  <a16:creationId xmlns:a16="http://schemas.microsoft.com/office/drawing/2014/main" id="{7C673E0F-1E66-4DA5-941C-44CAF11603FE}"/>
                </a:ext>
              </a:extLst>
            </p:cNvPr>
            <p:cNvSpPr/>
            <p:nvPr/>
          </p:nvSpPr>
          <p:spPr>
            <a:xfrm>
              <a:off x="2153986" y="952486"/>
              <a:ext cx="1626984" cy="441529"/>
            </a:xfrm>
            <a:custGeom>
              <a:avLst/>
              <a:gdLst/>
              <a:ahLst/>
              <a:cxnLst/>
              <a:rect l="0" t="0" r="0" b="0"/>
              <a:pathLst>
                <a:path w="1626984" h="441529">
                  <a:moveTo>
                    <a:pt x="0" y="0"/>
                  </a:moveTo>
                  <a:lnTo>
                    <a:pt x="1626984" y="441529"/>
                  </a:lnTo>
                </a:path>
              </a:pathLst>
            </a:custGeom>
            <a:ln w="0" cap="flat">
              <a:miter lim="127000"/>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99" name="Shape 1415">
              <a:extLst>
                <a:ext uri="{FF2B5EF4-FFF2-40B4-BE49-F238E27FC236}">
                  <a16:creationId xmlns:a16="http://schemas.microsoft.com/office/drawing/2014/main" id="{96FE36A1-72C8-48CB-A5D6-32AD2AC638CB}"/>
                </a:ext>
              </a:extLst>
            </p:cNvPr>
            <p:cNvSpPr/>
            <p:nvPr/>
          </p:nvSpPr>
          <p:spPr>
            <a:xfrm>
              <a:off x="1601727" y="952486"/>
              <a:ext cx="552259" cy="433006"/>
            </a:xfrm>
            <a:custGeom>
              <a:avLst/>
              <a:gdLst/>
              <a:ahLst/>
              <a:cxnLst/>
              <a:rect l="0" t="0" r="0" b="0"/>
              <a:pathLst>
                <a:path w="552259" h="433006">
                  <a:moveTo>
                    <a:pt x="552259" y="0"/>
                  </a:moveTo>
                  <a:lnTo>
                    <a:pt x="0" y="433006"/>
                  </a:lnTo>
                </a:path>
              </a:pathLst>
            </a:custGeom>
            <a:ln w="0" cap="flat">
              <a:miter lim="127000"/>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100" name="Rectangle 1416">
              <a:extLst>
                <a:ext uri="{FF2B5EF4-FFF2-40B4-BE49-F238E27FC236}">
                  <a16:creationId xmlns:a16="http://schemas.microsoft.com/office/drawing/2014/main" id="{1B5A94D6-FF1E-4FC6-9958-1E476C2DD7DD}"/>
                </a:ext>
              </a:extLst>
            </p:cNvPr>
            <p:cNvSpPr/>
            <p:nvPr/>
          </p:nvSpPr>
          <p:spPr>
            <a:xfrm>
              <a:off x="5045714" y="1002673"/>
              <a:ext cx="1286211" cy="192766"/>
            </a:xfrm>
            <a:prstGeom prst="rect">
              <a:avLst/>
            </a:prstGeom>
            <a:ln>
              <a:noFill/>
            </a:ln>
          </p:spPr>
          <p:txBody>
            <a:bodyPr vert="horz" lIns="0" tIns="0" rIns="0" bIns="0" rtlCol="0">
              <a:noAutofit/>
            </a:bodyPr>
            <a:lstStyle/>
            <a:p>
              <a:pPr marL="6350" indent="-6350">
                <a:lnSpc>
                  <a:spcPct val="107000"/>
                </a:lnSpc>
                <a:spcAft>
                  <a:spcPts val="800"/>
                </a:spcAft>
              </a:pPr>
              <a:r>
                <a:rPr lang="en-US" sz="1250" kern="100">
                  <a:solidFill>
                    <a:srgbClr val="000000"/>
                  </a:solidFill>
                  <a:effectLst/>
                  <a:latin typeface="Arial" panose="020B0604020202020204" pitchFamily="34" charset="0"/>
                  <a:ea typeface="Arial" panose="020B0604020202020204" pitchFamily="34" charset="0"/>
                </a:rPr>
                <a:t>447=118+329</a:t>
              </a:r>
              <a:endParaRPr lang="zh-CN" sz="2050" kern="100">
                <a:solidFill>
                  <a:srgbClr val="000000"/>
                </a:solidFill>
                <a:effectLst/>
                <a:latin typeface="Calibri" panose="020F0502020204030204" pitchFamily="34" charset="0"/>
                <a:ea typeface="Calibri" panose="020F0502020204030204" pitchFamily="34" charset="0"/>
              </a:endParaRPr>
            </a:p>
          </p:txBody>
        </p:sp>
        <p:sp>
          <p:nvSpPr>
            <p:cNvPr id="101" name="Rectangle 1417">
              <a:extLst>
                <a:ext uri="{FF2B5EF4-FFF2-40B4-BE49-F238E27FC236}">
                  <a16:creationId xmlns:a16="http://schemas.microsoft.com/office/drawing/2014/main" id="{523AC96F-EC70-4B79-8F31-64224E88BF87}"/>
                </a:ext>
              </a:extLst>
            </p:cNvPr>
            <p:cNvSpPr/>
            <p:nvPr/>
          </p:nvSpPr>
          <p:spPr>
            <a:xfrm>
              <a:off x="7421331" y="1002674"/>
              <a:ext cx="1170344" cy="192766"/>
            </a:xfrm>
            <a:prstGeom prst="rect">
              <a:avLst/>
            </a:prstGeom>
            <a:ln>
              <a:noFill/>
            </a:ln>
          </p:spPr>
          <p:txBody>
            <a:bodyPr vert="horz" lIns="0" tIns="0" rIns="0" bIns="0" rtlCol="0">
              <a:noAutofit/>
            </a:bodyPr>
            <a:lstStyle/>
            <a:p>
              <a:pPr marL="6350" indent="-6350">
                <a:lnSpc>
                  <a:spcPct val="107000"/>
                </a:lnSpc>
                <a:spcAft>
                  <a:spcPts val="800"/>
                </a:spcAft>
              </a:pPr>
              <a:r>
                <a:rPr lang="en-US" sz="1250" kern="100">
                  <a:solidFill>
                    <a:srgbClr val="000000"/>
                  </a:solidFill>
                  <a:effectLst/>
                  <a:latin typeface="Arial" panose="020B0604020202020204" pitchFamily="34" charset="0"/>
                  <a:ea typeface="Arial" panose="020B0604020202020204" pitchFamily="34" charset="0"/>
                </a:rPr>
                <a:t>449=75+374</a:t>
              </a:r>
              <a:endParaRPr lang="zh-CN" sz="2050" kern="100">
                <a:solidFill>
                  <a:srgbClr val="000000"/>
                </a:solidFill>
                <a:effectLst/>
                <a:latin typeface="Calibri" panose="020F0502020204030204" pitchFamily="34" charset="0"/>
                <a:ea typeface="Calibri" panose="020F0502020204030204" pitchFamily="34" charset="0"/>
              </a:endParaRPr>
            </a:p>
          </p:txBody>
        </p:sp>
        <p:sp>
          <p:nvSpPr>
            <p:cNvPr id="102" name="Rectangle 1418">
              <a:extLst>
                <a:ext uri="{FF2B5EF4-FFF2-40B4-BE49-F238E27FC236}">
                  <a16:creationId xmlns:a16="http://schemas.microsoft.com/office/drawing/2014/main" id="{6914BE2A-01D8-479E-A0A7-309E1620F8D9}"/>
                </a:ext>
              </a:extLst>
            </p:cNvPr>
            <p:cNvSpPr/>
            <p:nvPr/>
          </p:nvSpPr>
          <p:spPr>
            <a:xfrm>
              <a:off x="0" y="1692005"/>
              <a:ext cx="1286210" cy="192766"/>
            </a:xfrm>
            <a:prstGeom prst="rect">
              <a:avLst/>
            </a:prstGeom>
            <a:ln>
              <a:noFill/>
            </a:ln>
          </p:spPr>
          <p:txBody>
            <a:bodyPr vert="horz" lIns="0" tIns="0" rIns="0" bIns="0" rtlCol="0">
              <a:noAutofit/>
            </a:bodyPr>
            <a:lstStyle/>
            <a:p>
              <a:pPr marL="6350" indent="-6350">
                <a:lnSpc>
                  <a:spcPct val="107000"/>
                </a:lnSpc>
                <a:spcAft>
                  <a:spcPts val="800"/>
                </a:spcAft>
              </a:pPr>
              <a:r>
                <a:rPr lang="en-US" sz="1250" kern="100">
                  <a:solidFill>
                    <a:srgbClr val="000000"/>
                  </a:solidFill>
                  <a:effectLst/>
                  <a:latin typeface="Arial" panose="020B0604020202020204" pitchFamily="34" charset="0"/>
                  <a:ea typeface="Arial" panose="020B0604020202020204" pitchFamily="34" charset="0"/>
                </a:rPr>
                <a:t>646=280+366</a:t>
              </a:r>
              <a:endParaRPr lang="zh-CN" sz="2050" kern="100">
                <a:solidFill>
                  <a:srgbClr val="000000"/>
                </a:solidFill>
                <a:effectLst/>
                <a:latin typeface="Calibri" panose="020F0502020204030204" pitchFamily="34" charset="0"/>
                <a:ea typeface="Calibri" panose="020F0502020204030204" pitchFamily="34" charset="0"/>
              </a:endParaRPr>
            </a:p>
          </p:txBody>
        </p:sp>
        <p:sp>
          <p:nvSpPr>
            <p:cNvPr id="103" name="Rectangle 1419">
              <a:extLst>
                <a:ext uri="{FF2B5EF4-FFF2-40B4-BE49-F238E27FC236}">
                  <a16:creationId xmlns:a16="http://schemas.microsoft.com/office/drawing/2014/main" id="{3361E4E1-5015-4580-A7CD-4B6D8E1C231D}"/>
                </a:ext>
              </a:extLst>
            </p:cNvPr>
            <p:cNvSpPr/>
            <p:nvPr/>
          </p:nvSpPr>
          <p:spPr>
            <a:xfrm>
              <a:off x="1103555" y="1692005"/>
              <a:ext cx="1286210" cy="192766"/>
            </a:xfrm>
            <a:prstGeom prst="rect">
              <a:avLst/>
            </a:prstGeom>
            <a:ln>
              <a:noFill/>
            </a:ln>
          </p:spPr>
          <p:txBody>
            <a:bodyPr vert="horz" lIns="0" tIns="0" rIns="0" bIns="0" rtlCol="0">
              <a:noAutofit/>
            </a:bodyPr>
            <a:lstStyle/>
            <a:p>
              <a:pPr marL="6350" indent="-6350">
                <a:lnSpc>
                  <a:spcPct val="107000"/>
                </a:lnSpc>
                <a:spcAft>
                  <a:spcPts val="800"/>
                </a:spcAft>
              </a:pPr>
              <a:r>
                <a:rPr lang="en-US" sz="1250" kern="100">
                  <a:solidFill>
                    <a:srgbClr val="000000"/>
                  </a:solidFill>
                  <a:effectLst/>
                  <a:latin typeface="Arial" panose="020B0604020202020204" pitchFamily="34" charset="0"/>
                  <a:ea typeface="Arial" panose="020B0604020202020204" pitchFamily="34" charset="0"/>
                </a:rPr>
                <a:t>415=239+176</a:t>
              </a:r>
              <a:endParaRPr lang="zh-CN" sz="2050" kern="100">
                <a:solidFill>
                  <a:srgbClr val="000000"/>
                </a:solidFill>
                <a:effectLst/>
                <a:latin typeface="Calibri" panose="020F0502020204030204" pitchFamily="34" charset="0"/>
                <a:ea typeface="Calibri" panose="020F0502020204030204" pitchFamily="34" charset="0"/>
              </a:endParaRPr>
            </a:p>
          </p:txBody>
        </p:sp>
        <p:sp>
          <p:nvSpPr>
            <p:cNvPr id="104" name="Shape 1420">
              <a:extLst>
                <a:ext uri="{FF2B5EF4-FFF2-40B4-BE49-F238E27FC236}">
                  <a16:creationId xmlns:a16="http://schemas.microsoft.com/office/drawing/2014/main" id="{B9012E20-B215-40F5-AB56-B8822BD180AF}"/>
                </a:ext>
              </a:extLst>
            </p:cNvPr>
            <p:cNvSpPr/>
            <p:nvPr/>
          </p:nvSpPr>
          <p:spPr>
            <a:xfrm>
              <a:off x="3333867" y="1392872"/>
              <a:ext cx="893077" cy="259283"/>
            </a:xfrm>
            <a:custGeom>
              <a:avLst/>
              <a:gdLst/>
              <a:ahLst/>
              <a:cxnLst/>
              <a:rect l="0" t="0" r="0" b="0"/>
              <a:pathLst>
                <a:path w="893077" h="259283">
                  <a:moveTo>
                    <a:pt x="446545" y="0"/>
                  </a:moveTo>
                  <a:cubicBezTo>
                    <a:pt x="693154" y="0"/>
                    <a:pt x="893077" y="58039"/>
                    <a:pt x="893077" y="129642"/>
                  </a:cubicBezTo>
                  <a:cubicBezTo>
                    <a:pt x="893077" y="201244"/>
                    <a:pt x="693153" y="259283"/>
                    <a:pt x="446544" y="259283"/>
                  </a:cubicBezTo>
                  <a:cubicBezTo>
                    <a:pt x="199923" y="259283"/>
                    <a:pt x="0" y="201244"/>
                    <a:pt x="0" y="129642"/>
                  </a:cubicBezTo>
                  <a:cubicBezTo>
                    <a:pt x="0" y="58039"/>
                    <a:pt x="199924" y="0"/>
                    <a:pt x="446545" y="0"/>
                  </a:cubicBezTo>
                  <a:close/>
                </a:path>
              </a:pathLst>
            </a:custGeom>
            <a:ln w="0" cap="flat">
              <a:miter lim="127000"/>
            </a:ln>
          </p:spPr>
          <p:style>
            <a:lnRef idx="0">
              <a:srgbClr val="000000">
                <a:alpha val="0"/>
              </a:srgbClr>
            </a:lnRef>
            <a:fillRef idx="1">
              <a:srgbClr val="BFBFBF"/>
            </a:fillRef>
            <a:effectRef idx="0">
              <a:scrgbClr r="0" g="0" b="0"/>
            </a:effectRef>
            <a:fontRef idx="none"/>
          </p:style>
          <p:txBody>
            <a:bodyPr/>
            <a:lstStyle/>
            <a:p>
              <a:endParaRPr lang="zh-CN" altLang="en-US"/>
            </a:p>
          </p:txBody>
        </p:sp>
        <p:sp>
          <p:nvSpPr>
            <p:cNvPr id="105" name="Shape 1421">
              <a:extLst>
                <a:ext uri="{FF2B5EF4-FFF2-40B4-BE49-F238E27FC236}">
                  <a16:creationId xmlns:a16="http://schemas.microsoft.com/office/drawing/2014/main" id="{D55E8158-BB18-4088-B30C-1530EECBA18B}"/>
                </a:ext>
              </a:extLst>
            </p:cNvPr>
            <p:cNvSpPr/>
            <p:nvPr/>
          </p:nvSpPr>
          <p:spPr>
            <a:xfrm>
              <a:off x="3333867" y="1392872"/>
              <a:ext cx="893077" cy="259283"/>
            </a:xfrm>
            <a:custGeom>
              <a:avLst/>
              <a:gdLst/>
              <a:ahLst/>
              <a:cxnLst/>
              <a:rect l="0" t="0" r="0" b="0"/>
              <a:pathLst>
                <a:path w="893077" h="259283">
                  <a:moveTo>
                    <a:pt x="893077" y="129642"/>
                  </a:moveTo>
                  <a:cubicBezTo>
                    <a:pt x="893077" y="58039"/>
                    <a:pt x="693154" y="0"/>
                    <a:pt x="446545" y="0"/>
                  </a:cubicBezTo>
                  <a:cubicBezTo>
                    <a:pt x="199924" y="0"/>
                    <a:pt x="0" y="58039"/>
                    <a:pt x="0" y="129642"/>
                  </a:cubicBezTo>
                  <a:cubicBezTo>
                    <a:pt x="0" y="201244"/>
                    <a:pt x="199923" y="259283"/>
                    <a:pt x="446544" y="259283"/>
                  </a:cubicBezTo>
                  <a:cubicBezTo>
                    <a:pt x="693153" y="259283"/>
                    <a:pt x="893077" y="201244"/>
                    <a:pt x="893077" y="129642"/>
                  </a:cubicBezTo>
                  <a:close/>
                </a:path>
              </a:pathLst>
            </a:custGeom>
            <a:ln w="0" cap="flat">
              <a:miter lim="127000"/>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106" name="Rectangle 1422">
              <a:extLst>
                <a:ext uri="{FF2B5EF4-FFF2-40B4-BE49-F238E27FC236}">
                  <a16:creationId xmlns:a16="http://schemas.microsoft.com/office/drawing/2014/main" id="{40EA13B2-40C9-4C75-AB3A-FF2B32D8CEE0}"/>
                </a:ext>
              </a:extLst>
            </p:cNvPr>
            <p:cNvSpPr/>
            <p:nvPr/>
          </p:nvSpPr>
          <p:spPr>
            <a:xfrm>
              <a:off x="3390255" y="1463337"/>
              <a:ext cx="992093" cy="173489"/>
            </a:xfrm>
            <a:prstGeom prst="rect">
              <a:avLst/>
            </a:prstGeom>
            <a:ln>
              <a:noFill/>
            </a:ln>
          </p:spPr>
          <p:txBody>
            <a:bodyPr vert="horz" lIns="0" tIns="0" rIns="0" bIns="0" rtlCol="0">
              <a:noAutofit/>
            </a:bodyPr>
            <a:lstStyle/>
            <a:p>
              <a:pPr marL="6350" indent="-6350">
                <a:lnSpc>
                  <a:spcPct val="107000"/>
                </a:lnSpc>
                <a:spcAft>
                  <a:spcPts val="800"/>
                </a:spcAft>
              </a:pPr>
              <a:r>
                <a:rPr lang="en-US" sz="1100" kern="100">
                  <a:solidFill>
                    <a:srgbClr val="000000"/>
                  </a:solidFill>
                  <a:effectLst/>
                  <a:latin typeface="Arial" panose="020B0604020202020204" pitchFamily="34" charset="0"/>
                  <a:ea typeface="Arial" panose="020B0604020202020204" pitchFamily="34" charset="0"/>
                </a:rPr>
                <a:t>Rimnicu Vilcea</a:t>
              </a:r>
              <a:endParaRPr lang="zh-CN" sz="2050" kern="100">
                <a:solidFill>
                  <a:srgbClr val="000000"/>
                </a:solidFill>
                <a:effectLst/>
                <a:latin typeface="Calibri" panose="020F0502020204030204" pitchFamily="34" charset="0"/>
                <a:ea typeface="Calibri" panose="020F0502020204030204" pitchFamily="34" charset="0"/>
              </a:endParaRPr>
            </a:p>
          </p:txBody>
        </p:sp>
        <p:sp>
          <p:nvSpPr>
            <p:cNvPr id="107" name="Shape 1423">
              <a:extLst>
                <a:ext uri="{FF2B5EF4-FFF2-40B4-BE49-F238E27FC236}">
                  <a16:creationId xmlns:a16="http://schemas.microsoft.com/office/drawing/2014/main" id="{68C4E2D8-02DE-49EA-945E-BF521C2615BE}"/>
                </a:ext>
              </a:extLst>
            </p:cNvPr>
            <p:cNvSpPr/>
            <p:nvPr/>
          </p:nvSpPr>
          <p:spPr>
            <a:xfrm>
              <a:off x="3549564" y="1660918"/>
              <a:ext cx="229997" cy="425907"/>
            </a:xfrm>
            <a:custGeom>
              <a:avLst/>
              <a:gdLst/>
              <a:ahLst/>
              <a:cxnLst/>
              <a:rect l="0" t="0" r="0" b="0"/>
              <a:pathLst>
                <a:path w="229997" h="425907">
                  <a:moveTo>
                    <a:pt x="229997" y="0"/>
                  </a:moveTo>
                  <a:lnTo>
                    <a:pt x="0" y="425907"/>
                  </a:lnTo>
                </a:path>
              </a:pathLst>
            </a:custGeom>
            <a:ln w="0" cap="flat">
              <a:miter lim="127000"/>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108" name="Shape 1424">
              <a:extLst>
                <a:ext uri="{FF2B5EF4-FFF2-40B4-BE49-F238E27FC236}">
                  <a16:creationId xmlns:a16="http://schemas.microsoft.com/office/drawing/2014/main" id="{7542F50B-13A6-4F7B-B5E6-08C2B0D0E8CF}"/>
                </a:ext>
              </a:extLst>
            </p:cNvPr>
            <p:cNvSpPr/>
            <p:nvPr/>
          </p:nvSpPr>
          <p:spPr>
            <a:xfrm>
              <a:off x="3785238" y="1660918"/>
              <a:ext cx="837628" cy="428753"/>
            </a:xfrm>
            <a:custGeom>
              <a:avLst/>
              <a:gdLst/>
              <a:ahLst/>
              <a:cxnLst/>
              <a:rect l="0" t="0" r="0" b="0"/>
              <a:pathLst>
                <a:path w="837628" h="428753">
                  <a:moveTo>
                    <a:pt x="0" y="0"/>
                  </a:moveTo>
                  <a:lnTo>
                    <a:pt x="837628" y="428753"/>
                  </a:lnTo>
                </a:path>
              </a:pathLst>
            </a:custGeom>
            <a:ln w="0" cap="flat">
              <a:miter lim="127000"/>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109" name="Shape 1425">
              <a:extLst>
                <a:ext uri="{FF2B5EF4-FFF2-40B4-BE49-F238E27FC236}">
                  <a16:creationId xmlns:a16="http://schemas.microsoft.com/office/drawing/2014/main" id="{FE876066-515C-4FF7-8D01-C65A97FFB72D}"/>
                </a:ext>
              </a:extLst>
            </p:cNvPr>
            <p:cNvSpPr/>
            <p:nvPr/>
          </p:nvSpPr>
          <p:spPr>
            <a:xfrm>
              <a:off x="3782393" y="1660918"/>
              <a:ext cx="1945005" cy="434430"/>
            </a:xfrm>
            <a:custGeom>
              <a:avLst/>
              <a:gdLst/>
              <a:ahLst/>
              <a:cxnLst/>
              <a:rect l="0" t="0" r="0" b="0"/>
              <a:pathLst>
                <a:path w="1945005" h="434430">
                  <a:moveTo>
                    <a:pt x="0" y="0"/>
                  </a:moveTo>
                  <a:lnTo>
                    <a:pt x="1945005" y="434430"/>
                  </a:lnTo>
                </a:path>
              </a:pathLst>
            </a:custGeom>
            <a:ln w="0" cap="flat">
              <a:miter lim="127000"/>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110" name="Shape 1426">
              <a:extLst>
                <a:ext uri="{FF2B5EF4-FFF2-40B4-BE49-F238E27FC236}">
                  <a16:creationId xmlns:a16="http://schemas.microsoft.com/office/drawing/2014/main" id="{BBEA156F-D192-4AE9-B9F8-42B419FE26F1}"/>
                </a:ext>
              </a:extLst>
            </p:cNvPr>
            <p:cNvSpPr/>
            <p:nvPr/>
          </p:nvSpPr>
          <p:spPr>
            <a:xfrm>
              <a:off x="3098193" y="2091372"/>
              <a:ext cx="893077" cy="259283"/>
            </a:xfrm>
            <a:custGeom>
              <a:avLst/>
              <a:gdLst/>
              <a:ahLst/>
              <a:cxnLst/>
              <a:rect l="0" t="0" r="0" b="0"/>
              <a:pathLst>
                <a:path w="893077" h="259283">
                  <a:moveTo>
                    <a:pt x="446532" y="0"/>
                  </a:moveTo>
                  <a:cubicBezTo>
                    <a:pt x="693154" y="0"/>
                    <a:pt x="893077" y="58052"/>
                    <a:pt x="893077" y="129642"/>
                  </a:cubicBezTo>
                  <a:cubicBezTo>
                    <a:pt x="893077" y="201244"/>
                    <a:pt x="693153" y="259283"/>
                    <a:pt x="446531" y="259283"/>
                  </a:cubicBezTo>
                  <a:cubicBezTo>
                    <a:pt x="199923" y="259283"/>
                    <a:pt x="0" y="201244"/>
                    <a:pt x="0" y="129642"/>
                  </a:cubicBezTo>
                  <a:cubicBezTo>
                    <a:pt x="0" y="58051"/>
                    <a:pt x="199923" y="0"/>
                    <a:pt x="446532" y="0"/>
                  </a:cubicBezTo>
                  <a:close/>
                </a:path>
              </a:pathLst>
            </a:custGeom>
            <a:ln w="0" cap="flat">
              <a:miter lim="127000"/>
            </a:ln>
          </p:spPr>
          <p:style>
            <a:lnRef idx="0">
              <a:srgbClr val="000000">
                <a:alpha val="0"/>
              </a:srgbClr>
            </a:lnRef>
            <a:fillRef idx="1">
              <a:srgbClr val="FFFFFF"/>
            </a:fillRef>
            <a:effectRef idx="0">
              <a:scrgbClr r="0" g="0" b="0"/>
            </a:effectRef>
            <a:fontRef idx="none"/>
          </p:style>
          <p:txBody>
            <a:bodyPr/>
            <a:lstStyle/>
            <a:p>
              <a:endParaRPr lang="zh-CN" altLang="en-US"/>
            </a:p>
          </p:txBody>
        </p:sp>
        <p:sp>
          <p:nvSpPr>
            <p:cNvPr id="111" name="Shape 1427">
              <a:extLst>
                <a:ext uri="{FF2B5EF4-FFF2-40B4-BE49-F238E27FC236}">
                  <a16:creationId xmlns:a16="http://schemas.microsoft.com/office/drawing/2014/main" id="{55A17C31-AB63-4ABC-A538-11306BD84651}"/>
                </a:ext>
              </a:extLst>
            </p:cNvPr>
            <p:cNvSpPr/>
            <p:nvPr/>
          </p:nvSpPr>
          <p:spPr>
            <a:xfrm>
              <a:off x="3098193" y="2091372"/>
              <a:ext cx="893077" cy="259283"/>
            </a:xfrm>
            <a:custGeom>
              <a:avLst/>
              <a:gdLst/>
              <a:ahLst/>
              <a:cxnLst/>
              <a:rect l="0" t="0" r="0" b="0"/>
              <a:pathLst>
                <a:path w="893077" h="259283">
                  <a:moveTo>
                    <a:pt x="893077" y="129642"/>
                  </a:moveTo>
                  <a:cubicBezTo>
                    <a:pt x="893077" y="58052"/>
                    <a:pt x="693154" y="0"/>
                    <a:pt x="446532" y="0"/>
                  </a:cubicBezTo>
                  <a:cubicBezTo>
                    <a:pt x="199923" y="0"/>
                    <a:pt x="0" y="58051"/>
                    <a:pt x="0" y="129642"/>
                  </a:cubicBezTo>
                  <a:cubicBezTo>
                    <a:pt x="0" y="201244"/>
                    <a:pt x="199923" y="259283"/>
                    <a:pt x="446531" y="259283"/>
                  </a:cubicBezTo>
                  <a:cubicBezTo>
                    <a:pt x="693153" y="259283"/>
                    <a:pt x="893077" y="201244"/>
                    <a:pt x="893077" y="129642"/>
                  </a:cubicBezTo>
                  <a:close/>
                </a:path>
              </a:pathLst>
            </a:custGeom>
            <a:ln w="0" cap="flat">
              <a:miter lim="127000"/>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112" name="Rectangle 1428">
              <a:extLst>
                <a:ext uri="{FF2B5EF4-FFF2-40B4-BE49-F238E27FC236}">
                  <a16:creationId xmlns:a16="http://schemas.microsoft.com/office/drawing/2014/main" id="{FBBA65E9-C28B-40F9-96C5-4760CB906CE7}"/>
                </a:ext>
              </a:extLst>
            </p:cNvPr>
            <p:cNvSpPr/>
            <p:nvPr/>
          </p:nvSpPr>
          <p:spPr>
            <a:xfrm>
              <a:off x="3264004" y="2155261"/>
              <a:ext cx="717919" cy="192765"/>
            </a:xfrm>
            <a:prstGeom prst="rect">
              <a:avLst/>
            </a:prstGeom>
            <a:ln>
              <a:noFill/>
            </a:ln>
          </p:spPr>
          <p:txBody>
            <a:bodyPr vert="horz" lIns="0" tIns="0" rIns="0" bIns="0" rtlCol="0">
              <a:noAutofit/>
            </a:bodyPr>
            <a:lstStyle/>
            <a:p>
              <a:pPr marL="6350" indent="-6350">
                <a:lnSpc>
                  <a:spcPct val="107000"/>
                </a:lnSpc>
                <a:spcAft>
                  <a:spcPts val="800"/>
                </a:spcAft>
              </a:pPr>
              <a:r>
                <a:rPr lang="en-US" sz="1250" kern="100">
                  <a:solidFill>
                    <a:srgbClr val="000000"/>
                  </a:solidFill>
                  <a:effectLst/>
                  <a:latin typeface="Arial" panose="020B0604020202020204" pitchFamily="34" charset="0"/>
                  <a:ea typeface="Arial" panose="020B0604020202020204" pitchFamily="34" charset="0"/>
                </a:rPr>
                <a:t>Craiova</a:t>
              </a:r>
              <a:endParaRPr lang="zh-CN" sz="2050" kern="100">
                <a:solidFill>
                  <a:srgbClr val="000000"/>
                </a:solidFill>
                <a:effectLst/>
                <a:latin typeface="Calibri" panose="020F0502020204030204" pitchFamily="34" charset="0"/>
                <a:ea typeface="Calibri" panose="020F0502020204030204" pitchFamily="34" charset="0"/>
              </a:endParaRPr>
            </a:p>
          </p:txBody>
        </p:sp>
        <p:sp>
          <p:nvSpPr>
            <p:cNvPr id="113" name="Shape 1429">
              <a:extLst>
                <a:ext uri="{FF2B5EF4-FFF2-40B4-BE49-F238E27FC236}">
                  <a16:creationId xmlns:a16="http://schemas.microsoft.com/office/drawing/2014/main" id="{901DF75D-9BB1-4099-8D00-8F3E4DA706BB}"/>
                </a:ext>
              </a:extLst>
            </p:cNvPr>
            <p:cNvSpPr/>
            <p:nvPr/>
          </p:nvSpPr>
          <p:spPr>
            <a:xfrm>
              <a:off x="4174023" y="2091372"/>
              <a:ext cx="893090" cy="259283"/>
            </a:xfrm>
            <a:custGeom>
              <a:avLst/>
              <a:gdLst/>
              <a:ahLst/>
              <a:cxnLst/>
              <a:rect l="0" t="0" r="0" b="0"/>
              <a:pathLst>
                <a:path w="893090" h="259283">
                  <a:moveTo>
                    <a:pt x="446545" y="0"/>
                  </a:moveTo>
                  <a:cubicBezTo>
                    <a:pt x="693166" y="0"/>
                    <a:pt x="893090" y="58052"/>
                    <a:pt x="893090" y="129642"/>
                  </a:cubicBezTo>
                  <a:cubicBezTo>
                    <a:pt x="893090" y="201244"/>
                    <a:pt x="693166" y="259283"/>
                    <a:pt x="446544" y="259283"/>
                  </a:cubicBezTo>
                  <a:cubicBezTo>
                    <a:pt x="199936" y="259283"/>
                    <a:pt x="0" y="201244"/>
                    <a:pt x="0" y="129642"/>
                  </a:cubicBezTo>
                  <a:cubicBezTo>
                    <a:pt x="0" y="58051"/>
                    <a:pt x="199937" y="0"/>
                    <a:pt x="446545" y="0"/>
                  </a:cubicBezTo>
                  <a:close/>
                </a:path>
              </a:pathLst>
            </a:custGeom>
            <a:ln w="0" cap="flat">
              <a:miter lim="127000"/>
            </a:ln>
          </p:spPr>
          <p:style>
            <a:lnRef idx="0">
              <a:srgbClr val="000000">
                <a:alpha val="0"/>
              </a:srgbClr>
            </a:lnRef>
            <a:fillRef idx="1">
              <a:srgbClr val="FFFFFF"/>
            </a:fillRef>
            <a:effectRef idx="0">
              <a:scrgbClr r="0" g="0" b="0"/>
            </a:effectRef>
            <a:fontRef idx="none"/>
          </p:style>
          <p:txBody>
            <a:bodyPr/>
            <a:lstStyle/>
            <a:p>
              <a:endParaRPr lang="zh-CN" altLang="en-US"/>
            </a:p>
          </p:txBody>
        </p:sp>
        <p:sp>
          <p:nvSpPr>
            <p:cNvPr id="114" name="Shape 1430">
              <a:extLst>
                <a:ext uri="{FF2B5EF4-FFF2-40B4-BE49-F238E27FC236}">
                  <a16:creationId xmlns:a16="http://schemas.microsoft.com/office/drawing/2014/main" id="{E2E1CBC3-62B3-4B72-A68A-1C5BF99D4AB6}"/>
                </a:ext>
              </a:extLst>
            </p:cNvPr>
            <p:cNvSpPr/>
            <p:nvPr/>
          </p:nvSpPr>
          <p:spPr>
            <a:xfrm>
              <a:off x="4174023" y="2091372"/>
              <a:ext cx="893090" cy="259283"/>
            </a:xfrm>
            <a:custGeom>
              <a:avLst/>
              <a:gdLst/>
              <a:ahLst/>
              <a:cxnLst/>
              <a:rect l="0" t="0" r="0" b="0"/>
              <a:pathLst>
                <a:path w="893090" h="259283">
                  <a:moveTo>
                    <a:pt x="893090" y="129642"/>
                  </a:moveTo>
                  <a:cubicBezTo>
                    <a:pt x="893090" y="58052"/>
                    <a:pt x="693166" y="0"/>
                    <a:pt x="446545" y="0"/>
                  </a:cubicBezTo>
                  <a:cubicBezTo>
                    <a:pt x="199937" y="0"/>
                    <a:pt x="0" y="58051"/>
                    <a:pt x="0" y="129642"/>
                  </a:cubicBezTo>
                  <a:cubicBezTo>
                    <a:pt x="0" y="201244"/>
                    <a:pt x="199936" y="259283"/>
                    <a:pt x="446544" y="259283"/>
                  </a:cubicBezTo>
                  <a:cubicBezTo>
                    <a:pt x="693166" y="259283"/>
                    <a:pt x="893090" y="201244"/>
                    <a:pt x="893090" y="129642"/>
                  </a:cubicBezTo>
                  <a:close/>
                </a:path>
              </a:pathLst>
            </a:custGeom>
            <a:ln w="0" cap="flat">
              <a:miter lim="127000"/>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115" name="Rectangle 1431">
              <a:extLst>
                <a:ext uri="{FF2B5EF4-FFF2-40B4-BE49-F238E27FC236}">
                  <a16:creationId xmlns:a16="http://schemas.microsoft.com/office/drawing/2014/main" id="{EBD46531-FF17-4E3D-809C-4783BAF34527}"/>
                </a:ext>
              </a:extLst>
            </p:cNvPr>
            <p:cNvSpPr/>
            <p:nvPr/>
          </p:nvSpPr>
          <p:spPr>
            <a:xfrm>
              <a:off x="4411665" y="2155261"/>
              <a:ext cx="567458" cy="192766"/>
            </a:xfrm>
            <a:prstGeom prst="rect">
              <a:avLst/>
            </a:prstGeom>
            <a:ln>
              <a:noFill/>
            </a:ln>
          </p:spPr>
          <p:txBody>
            <a:bodyPr vert="horz" lIns="0" tIns="0" rIns="0" bIns="0" rtlCol="0">
              <a:noAutofit/>
            </a:bodyPr>
            <a:lstStyle/>
            <a:p>
              <a:pPr marL="6350" indent="-6350">
                <a:lnSpc>
                  <a:spcPct val="107000"/>
                </a:lnSpc>
                <a:spcAft>
                  <a:spcPts val="800"/>
                </a:spcAft>
              </a:pPr>
              <a:r>
                <a:rPr lang="en-US" sz="1250" kern="100">
                  <a:solidFill>
                    <a:srgbClr val="000000"/>
                  </a:solidFill>
                  <a:effectLst/>
                  <a:latin typeface="Arial" panose="020B0604020202020204" pitchFamily="34" charset="0"/>
                  <a:ea typeface="Arial" panose="020B0604020202020204" pitchFamily="34" charset="0"/>
                </a:rPr>
                <a:t>Pitesti</a:t>
              </a:r>
              <a:endParaRPr lang="zh-CN" sz="2050" kern="100">
                <a:solidFill>
                  <a:srgbClr val="000000"/>
                </a:solidFill>
                <a:effectLst/>
                <a:latin typeface="Calibri" panose="020F0502020204030204" pitchFamily="34" charset="0"/>
                <a:ea typeface="Calibri" panose="020F0502020204030204" pitchFamily="34" charset="0"/>
              </a:endParaRPr>
            </a:p>
          </p:txBody>
        </p:sp>
        <p:sp>
          <p:nvSpPr>
            <p:cNvPr id="116" name="Shape 1432">
              <a:extLst>
                <a:ext uri="{FF2B5EF4-FFF2-40B4-BE49-F238E27FC236}">
                  <a16:creationId xmlns:a16="http://schemas.microsoft.com/office/drawing/2014/main" id="{ADA89FDA-C78B-4A72-A4C9-CA7F06228DD3}"/>
                </a:ext>
              </a:extLst>
            </p:cNvPr>
            <p:cNvSpPr/>
            <p:nvPr/>
          </p:nvSpPr>
          <p:spPr>
            <a:xfrm>
              <a:off x="5276027" y="2091373"/>
              <a:ext cx="893077" cy="259283"/>
            </a:xfrm>
            <a:custGeom>
              <a:avLst/>
              <a:gdLst/>
              <a:ahLst/>
              <a:cxnLst/>
              <a:rect l="0" t="0" r="0" b="0"/>
              <a:pathLst>
                <a:path w="893077" h="259283">
                  <a:moveTo>
                    <a:pt x="446544" y="0"/>
                  </a:moveTo>
                  <a:cubicBezTo>
                    <a:pt x="693153" y="0"/>
                    <a:pt x="893077" y="58051"/>
                    <a:pt x="893077" y="129642"/>
                  </a:cubicBezTo>
                  <a:cubicBezTo>
                    <a:pt x="893077" y="201244"/>
                    <a:pt x="693153" y="259283"/>
                    <a:pt x="446544" y="259283"/>
                  </a:cubicBezTo>
                  <a:cubicBezTo>
                    <a:pt x="199923" y="259283"/>
                    <a:pt x="0" y="201244"/>
                    <a:pt x="0" y="129641"/>
                  </a:cubicBezTo>
                  <a:cubicBezTo>
                    <a:pt x="0" y="58051"/>
                    <a:pt x="199923" y="0"/>
                    <a:pt x="446544" y="0"/>
                  </a:cubicBezTo>
                  <a:close/>
                </a:path>
              </a:pathLst>
            </a:custGeom>
            <a:ln w="0" cap="flat">
              <a:miter lim="127000"/>
            </a:ln>
          </p:spPr>
          <p:style>
            <a:lnRef idx="0">
              <a:srgbClr val="000000">
                <a:alpha val="0"/>
              </a:srgbClr>
            </a:lnRef>
            <a:fillRef idx="1">
              <a:srgbClr val="FFFFFF"/>
            </a:fillRef>
            <a:effectRef idx="0">
              <a:scrgbClr r="0" g="0" b="0"/>
            </a:effectRef>
            <a:fontRef idx="none"/>
          </p:style>
          <p:txBody>
            <a:bodyPr/>
            <a:lstStyle/>
            <a:p>
              <a:endParaRPr lang="zh-CN" altLang="en-US"/>
            </a:p>
          </p:txBody>
        </p:sp>
        <p:sp>
          <p:nvSpPr>
            <p:cNvPr id="117" name="Shape 1433">
              <a:extLst>
                <a:ext uri="{FF2B5EF4-FFF2-40B4-BE49-F238E27FC236}">
                  <a16:creationId xmlns:a16="http://schemas.microsoft.com/office/drawing/2014/main" id="{E2D7FCAE-A8AD-48E6-9654-9C0DE138ACEB}"/>
                </a:ext>
              </a:extLst>
            </p:cNvPr>
            <p:cNvSpPr/>
            <p:nvPr/>
          </p:nvSpPr>
          <p:spPr>
            <a:xfrm>
              <a:off x="5276027" y="2091373"/>
              <a:ext cx="893077" cy="259283"/>
            </a:xfrm>
            <a:custGeom>
              <a:avLst/>
              <a:gdLst/>
              <a:ahLst/>
              <a:cxnLst/>
              <a:rect l="0" t="0" r="0" b="0"/>
              <a:pathLst>
                <a:path w="893077" h="259283">
                  <a:moveTo>
                    <a:pt x="893077" y="129642"/>
                  </a:moveTo>
                  <a:cubicBezTo>
                    <a:pt x="893077" y="58051"/>
                    <a:pt x="693153" y="0"/>
                    <a:pt x="446544" y="0"/>
                  </a:cubicBezTo>
                  <a:cubicBezTo>
                    <a:pt x="199923" y="0"/>
                    <a:pt x="0" y="58051"/>
                    <a:pt x="0" y="129641"/>
                  </a:cubicBezTo>
                  <a:cubicBezTo>
                    <a:pt x="0" y="201244"/>
                    <a:pt x="199923" y="259283"/>
                    <a:pt x="446544" y="259283"/>
                  </a:cubicBezTo>
                  <a:cubicBezTo>
                    <a:pt x="693153" y="259283"/>
                    <a:pt x="893077" y="201244"/>
                    <a:pt x="893077" y="129642"/>
                  </a:cubicBezTo>
                  <a:close/>
                </a:path>
              </a:pathLst>
            </a:custGeom>
            <a:ln w="0" cap="flat">
              <a:miter lim="127000"/>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118" name="Rectangle 1434">
              <a:extLst>
                <a:ext uri="{FF2B5EF4-FFF2-40B4-BE49-F238E27FC236}">
                  <a16:creationId xmlns:a16="http://schemas.microsoft.com/office/drawing/2014/main" id="{AE7633C2-10CA-48BC-89A3-2931FAC7B5E2}"/>
                </a:ext>
              </a:extLst>
            </p:cNvPr>
            <p:cNvSpPr/>
            <p:nvPr/>
          </p:nvSpPr>
          <p:spPr>
            <a:xfrm>
              <a:off x="5546296" y="2155262"/>
              <a:ext cx="463261" cy="192765"/>
            </a:xfrm>
            <a:prstGeom prst="rect">
              <a:avLst/>
            </a:prstGeom>
            <a:ln>
              <a:noFill/>
            </a:ln>
          </p:spPr>
          <p:txBody>
            <a:bodyPr vert="horz" lIns="0" tIns="0" rIns="0" bIns="0" rtlCol="0">
              <a:noAutofit/>
            </a:bodyPr>
            <a:lstStyle/>
            <a:p>
              <a:pPr marL="6350" indent="-6350">
                <a:lnSpc>
                  <a:spcPct val="107000"/>
                </a:lnSpc>
                <a:spcAft>
                  <a:spcPts val="800"/>
                </a:spcAft>
              </a:pPr>
              <a:r>
                <a:rPr lang="en-US" sz="1250" kern="100">
                  <a:solidFill>
                    <a:srgbClr val="000000"/>
                  </a:solidFill>
                  <a:effectLst/>
                  <a:latin typeface="Arial" panose="020B0604020202020204" pitchFamily="34" charset="0"/>
                  <a:ea typeface="Arial" panose="020B0604020202020204" pitchFamily="34" charset="0"/>
                </a:rPr>
                <a:t>Sibiu</a:t>
              </a:r>
              <a:endParaRPr lang="zh-CN" sz="2050" kern="100">
                <a:solidFill>
                  <a:srgbClr val="000000"/>
                </a:solidFill>
                <a:effectLst/>
                <a:latin typeface="Calibri" panose="020F0502020204030204" pitchFamily="34" charset="0"/>
                <a:ea typeface="Calibri" panose="020F0502020204030204" pitchFamily="34" charset="0"/>
              </a:endParaRPr>
            </a:p>
          </p:txBody>
        </p:sp>
        <p:sp>
          <p:nvSpPr>
            <p:cNvPr id="119" name="Rectangle 1435">
              <a:extLst>
                <a:ext uri="{FF2B5EF4-FFF2-40B4-BE49-F238E27FC236}">
                  <a16:creationId xmlns:a16="http://schemas.microsoft.com/office/drawing/2014/main" id="{D59D7149-C73A-498C-A11E-474E422AF0E4}"/>
                </a:ext>
              </a:extLst>
            </p:cNvPr>
            <p:cNvSpPr/>
            <p:nvPr/>
          </p:nvSpPr>
          <p:spPr>
            <a:xfrm>
              <a:off x="3048556" y="2394444"/>
              <a:ext cx="1286211" cy="192766"/>
            </a:xfrm>
            <a:prstGeom prst="rect">
              <a:avLst/>
            </a:prstGeom>
            <a:ln>
              <a:noFill/>
            </a:ln>
          </p:spPr>
          <p:txBody>
            <a:bodyPr vert="horz" lIns="0" tIns="0" rIns="0" bIns="0" rtlCol="0">
              <a:noAutofit/>
            </a:bodyPr>
            <a:lstStyle/>
            <a:p>
              <a:pPr marL="6350" indent="-6350">
                <a:lnSpc>
                  <a:spcPct val="107000"/>
                </a:lnSpc>
                <a:spcAft>
                  <a:spcPts val="800"/>
                </a:spcAft>
              </a:pPr>
              <a:r>
                <a:rPr lang="en-US" sz="1250" kern="100">
                  <a:solidFill>
                    <a:srgbClr val="000000"/>
                  </a:solidFill>
                  <a:effectLst/>
                  <a:latin typeface="Arial" panose="020B0604020202020204" pitchFamily="34" charset="0"/>
                  <a:ea typeface="Arial" panose="020B0604020202020204" pitchFamily="34" charset="0"/>
                </a:rPr>
                <a:t>526=366+160</a:t>
              </a:r>
              <a:endParaRPr lang="zh-CN" sz="2050" kern="100">
                <a:solidFill>
                  <a:srgbClr val="000000"/>
                </a:solidFill>
                <a:effectLst/>
                <a:latin typeface="Calibri" panose="020F0502020204030204" pitchFamily="34" charset="0"/>
                <a:ea typeface="Calibri" panose="020F0502020204030204" pitchFamily="34" charset="0"/>
              </a:endParaRPr>
            </a:p>
          </p:txBody>
        </p:sp>
        <p:sp>
          <p:nvSpPr>
            <p:cNvPr id="120" name="Rectangle 1436">
              <a:extLst>
                <a:ext uri="{FF2B5EF4-FFF2-40B4-BE49-F238E27FC236}">
                  <a16:creationId xmlns:a16="http://schemas.microsoft.com/office/drawing/2014/main" id="{B60C3D5D-ED67-403A-96AA-E4EAD10E1176}"/>
                </a:ext>
              </a:extLst>
            </p:cNvPr>
            <p:cNvSpPr/>
            <p:nvPr/>
          </p:nvSpPr>
          <p:spPr>
            <a:xfrm>
              <a:off x="5226387" y="2403585"/>
              <a:ext cx="1286211" cy="192766"/>
            </a:xfrm>
            <a:prstGeom prst="rect">
              <a:avLst/>
            </a:prstGeom>
            <a:ln>
              <a:noFill/>
            </a:ln>
          </p:spPr>
          <p:txBody>
            <a:bodyPr vert="horz" lIns="0" tIns="0" rIns="0" bIns="0" rtlCol="0">
              <a:noAutofit/>
            </a:bodyPr>
            <a:lstStyle/>
            <a:p>
              <a:pPr marL="6350" indent="-6350">
                <a:lnSpc>
                  <a:spcPct val="107000"/>
                </a:lnSpc>
                <a:spcAft>
                  <a:spcPts val="800"/>
                </a:spcAft>
              </a:pPr>
              <a:r>
                <a:rPr lang="en-US" sz="1250" kern="100">
                  <a:solidFill>
                    <a:srgbClr val="000000"/>
                  </a:solidFill>
                  <a:effectLst/>
                  <a:latin typeface="Arial" panose="020B0604020202020204" pitchFamily="34" charset="0"/>
                  <a:ea typeface="Arial" panose="020B0604020202020204" pitchFamily="34" charset="0"/>
                </a:rPr>
                <a:t>553=300+253</a:t>
              </a:r>
              <a:endParaRPr lang="zh-CN" sz="2050" kern="100">
                <a:solidFill>
                  <a:srgbClr val="000000"/>
                </a:solidFill>
                <a:effectLst/>
                <a:latin typeface="Calibri" panose="020F0502020204030204" pitchFamily="34" charset="0"/>
                <a:ea typeface="Calibri" panose="020F0502020204030204" pitchFamily="34" charset="0"/>
              </a:endParaRPr>
            </a:p>
          </p:txBody>
        </p:sp>
        <p:sp>
          <p:nvSpPr>
            <p:cNvPr id="121" name="Rectangle 1437">
              <a:extLst>
                <a:ext uri="{FF2B5EF4-FFF2-40B4-BE49-F238E27FC236}">
                  <a16:creationId xmlns:a16="http://schemas.microsoft.com/office/drawing/2014/main" id="{4899AA0B-E419-4A40-A287-6AD553470C06}"/>
                </a:ext>
              </a:extLst>
            </p:cNvPr>
            <p:cNvSpPr/>
            <p:nvPr/>
          </p:nvSpPr>
          <p:spPr>
            <a:xfrm>
              <a:off x="4124404" y="2394445"/>
              <a:ext cx="1286211" cy="192766"/>
            </a:xfrm>
            <a:prstGeom prst="rect">
              <a:avLst/>
            </a:prstGeom>
            <a:ln>
              <a:noFill/>
            </a:ln>
          </p:spPr>
          <p:txBody>
            <a:bodyPr vert="horz" lIns="0" tIns="0" rIns="0" bIns="0" rtlCol="0">
              <a:noAutofit/>
            </a:bodyPr>
            <a:lstStyle/>
            <a:p>
              <a:pPr marL="6350" indent="-6350">
                <a:lnSpc>
                  <a:spcPct val="107000"/>
                </a:lnSpc>
                <a:spcAft>
                  <a:spcPts val="800"/>
                </a:spcAft>
              </a:pPr>
              <a:r>
                <a:rPr lang="en-US" sz="1250" kern="100">
                  <a:solidFill>
                    <a:srgbClr val="000000"/>
                  </a:solidFill>
                  <a:effectLst/>
                  <a:latin typeface="Arial" panose="020B0604020202020204" pitchFamily="34" charset="0"/>
                  <a:ea typeface="Arial" panose="020B0604020202020204" pitchFamily="34" charset="0"/>
                </a:rPr>
                <a:t>417=317+100</a:t>
              </a:r>
              <a:endParaRPr lang="zh-CN" sz="2050" kern="100">
                <a:solidFill>
                  <a:srgbClr val="000000"/>
                </a:solidFill>
                <a:effectLst/>
                <a:latin typeface="Calibri" panose="020F0502020204030204" pitchFamily="34" charset="0"/>
                <a:ea typeface="Calibri" panose="020F0502020204030204" pitchFamily="34" charset="0"/>
              </a:endParaRPr>
            </a:p>
          </p:txBody>
        </p:sp>
        <p:sp>
          <p:nvSpPr>
            <p:cNvPr id="122" name="Rectangle 1438">
              <a:extLst>
                <a:ext uri="{FF2B5EF4-FFF2-40B4-BE49-F238E27FC236}">
                  <a16:creationId xmlns:a16="http://schemas.microsoft.com/office/drawing/2014/main" id="{73C61DE2-DA02-4E4D-AB53-189A2D2D5AEF}"/>
                </a:ext>
              </a:extLst>
            </p:cNvPr>
            <p:cNvSpPr/>
            <p:nvPr/>
          </p:nvSpPr>
          <p:spPr>
            <a:xfrm>
              <a:off x="2179396" y="1692001"/>
              <a:ext cx="1286210" cy="192766"/>
            </a:xfrm>
            <a:prstGeom prst="rect">
              <a:avLst/>
            </a:prstGeom>
            <a:ln>
              <a:noFill/>
            </a:ln>
          </p:spPr>
          <p:txBody>
            <a:bodyPr vert="horz" lIns="0" tIns="0" rIns="0" bIns="0" rtlCol="0">
              <a:noAutofit/>
            </a:bodyPr>
            <a:lstStyle/>
            <a:p>
              <a:pPr marL="6350" indent="-6350">
                <a:lnSpc>
                  <a:spcPct val="107000"/>
                </a:lnSpc>
                <a:spcAft>
                  <a:spcPts val="800"/>
                </a:spcAft>
              </a:pPr>
              <a:r>
                <a:rPr lang="en-US" sz="1250" kern="100">
                  <a:solidFill>
                    <a:srgbClr val="000000"/>
                  </a:solidFill>
                  <a:effectLst/>
                  <a:latin typeface="Arial" panose="020B0604020202020204" pitchFamily="34" charset="0"/>
                  <a:ea typeface="Arial" panose="020B0604020202020204" pitchFamily="34" charset="0"/>
                </a:rPr>
                <a:t>671=291+380</a:t>
              </a:r>
              <a:endParaRPr lang="zh-CN" sz="2050" kern="100">
                <a:solidFill>
                  <a:srgbClr val="000000"/>
                </a:solidFill>
                <a:effectLst/>
                <a:latin typeface="Calibri" panose="020F0502020204030204" pitchFamily="34" charset="0"/>
                <a:ea typeface="Calibri" panose="020F0502020204030204" pitchFamily="34" charset="0"/>
              </a:endParaRPr>
            </a:p>
          </p:txBody>
        </p:sp>
      </p:grpSp>
    </p:spTree>
    <p:extLst>
      <p:ext uri="{BB962C8B-B14F-4D97-AF65-F5344CB8AC3E}">
        <p14:creationId xmlns:p14="http://schemas.microsoft.com/office/powerpoint/2010/main" val="34088365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A53F0B-C6F5-4611-9397-4EAF1764506E}"/>
              </a:ext>
            </a:extLst>
          </p:cNvPr>
          <p:cNvSpPr>
            <a:spLocks noGrp="1"/>
          </p:cNvSpPr>
          <p:nvPr>
            <p:ph type="title"/>
          </p:nvPr>
        </p:nvSpPr>
        <p:spPr/>
        <p:txBody>
          <a:bodyPr/>
          <a:lstStyle/>
          <a:p>
            <a:r>
              <a:rPr lang="en-US" altLang="zh-CN" dirty="0"/>
              <a:t>A</a:t>
            </a:r>
            <a:r>
              <a:rPr lang="en-US" altLang="zh-CN" baseline="44000" dirty="0"/>
              <a:t>∗</a:t>
            </a:r>
            <a:r>
              <a:rPr lang="en-US" altLang="zh-CN" baseline="30000" dirty="0"/>
              <a:t> </a:t>
            </a:r>
            <a:r>
              <a:rPr lang="en-US" altLang="zh-CN" dirty="0"/>
              <a:t>search example</a:t>
            </a:r>
            <a:endParaRPr lang="zh-CN" altLang="en-US" dirty="0"/>
          </a:p>
        </p:txBody>
      </p:sp>
      <p:sp>
        <p:nvSpPr>
          <p:cNvPr id="4" name="灯片编号占位符 3">
            <a:extLst>
              <a:ext uri="{FF2B5EF4-FFF2-40B4-BE49-F238E27FC236}">
                <a16:creationId xmlns:a16="http://schemas.microsoft.com/office/drawing/2014/main" id="{9868FC53-7DA5-480F-B928-0DA09F39A2A9}"/>
              </a:ext>
            </a:extLst>
          </p:cNvPr>
          <p:cNvSpPr>
            <a:spLocks noGrp="1"/>
          </p:cNvSpPr>
          <p:nvPr>
            <p:ph type="sldNum" sz="quarter" idx="12"/>
          </p:nvPr>
        </p:nvSpPr>
        <p:spPr/>
        <p:txBody>
          <a:bodyPr/>
          <a:lstStyle/>
          <a:p>
            <a:fld id="{893ACD7D-9A68-44C8-A49A-4B94202CE741}" type="slidenum">
              <a:rPr lang="zh-CN" altLang="en-US" smtClean="0"/>
              <a:t>23</a:t>
            </a:fld>
            <a:endParaRPr lang="zh-CN" altLang="en-US"/>
          </a:p>
        </p:txBody>
      </p:sp>
      <p:grpSp>
        <p:nvGrpSpPr>
          <p:cNvPr id="5" name="组合 4">
            <a:extLst>
              <a:ext uri="{FF2B5EF4-FFF2-40B4-BE49-F238E27FC236}">
                <a16:creationId xmlns:a16="http://schemas.microsoft.com/office/drawing/2014/main" id="{C89231EC-15EB-48BC-8C3A-140DBB8E54A3}"/>
              </a:ext>
            </a:extLst>
          </p:cNvPr>
          <p:cNvGrpSpPr/>
          <p:nvPr/>
        </p:nvGrpSpPr>
        <p:grpSpPr>
          <a:xfrm>
            <a:off x="1176160" y="1087546"/>
            <a:ext cx="8665343" cy="4392722"/>
            <a:chOff x="1937067" y="2159000"/>
            <a:chExt cx="8665343" cy="4392722"/>
          </a:xfrm>
        </p:grpSpPr>
        <p:grpSp>
          <p:nvGrpSpPr>
            <p:cNvPr id="123" name="Group 21544">
              <a:extLst>
                <a:ext uri="{FF2B5EF4-FFF2-40B4-BE49-F238E27FC236}">
                  <a16:creationId xmlns:a16="http://schemas.microsoft.com/office/drawing/2014/main" id="{AA74C344-D177-4BA1-8259-76F6AF54530B}"/>
                </a:ext>
              </a:extLst>
            </p:cNvPr>
            <p:cNvGrpSpPr/>
            <p:nvPr/>
          </p:nvGrpSpPr>
          <p:grpSpPr>
            <a:xfrm>
              <a:off x="1937067" y="2159000"/>
              <a:ext cx="8591157" cy="2587828"/>
              <a:chOff x="0" y="0"/>
              <a:chExt cx="8591675" cy="2587847"/>
            </a:xfrm>
          </p:grpSpPr>
          <p:sp>
            <p:nvSpPr>
              <p:cNvPr id="124" name="Shape 1464">
                <a:extLst>
                  <a:ext uri="{FF2B5EF4-FFF2-40B4-BE49-F238E27FC236}">
                    <a16:creationId xmlns:a16="http://schemas.microsoft.com/office/drawing/2014/main" id="{39C45C6F-493C-434D-9269-0132D80C617B}"/>
                  </a:ext>
                </a:extLst>
              </p:cNvPr>
              <p:cNvSpPr/>
              <p:nvPr/>
            </p:nvSpPr>
            <p:spPr>
              <a:xfrm>
                <a:off x="1060687" y="1638934"/>
                <a:ext cx="532969" cy="432130"/>
              </a:xfrm>
              <a:custGeom>
                <a:avLst/>
                <a:gdLst/>
                <a:ahLst/>
                <a:cxnLst/>
                <a:rect l="0" t="0" r="0" b="0"/>
                <a:pathLst>
                  <a:path w="532969" h="432130">
                    <a:moveTo>
                      <a:pt x="532969" y="0"/>
                    </a:moveTo>
                    <a:lnTo>
                      <a:pt x="0" y="432130"/>
                    </a:lnTo>
                  </a:path>
                </a:pathLst>
              </a:custGeom>
              <a:ln w="0" cap="flat">
                <a:miter lim="127000"/>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125" name="Shape 1465">
                <a:extLst>
                  <a:ext uri="{FF2B5EF4-FFF2-40B4-BE49-F238E27FC236}">
                    <a16:creationId xmlns:a16="http://schemas.microsoft.com/office/drawing/2014/main" id="{DCC257A8-DB4D-45BC-A5B5-AAC4BA28B9A1}"/>
                  </a:ext>
                </a:extLst>
              </p:cNvPr>
              <p:cNvSpPr/>
              <p:nvPr/>
            </p:nvSpPr>
            <p:spPr>
              <a:xfrm>
                <a:off x="1593656" y="1638934"/>
                <a:ext cx="525766" cy="432130"/>
              </a:xfrm>
              <a:custGeom>
                <a:avLst/>
                <a:gdLst/>
                <a:ahLst/>
                <a:cxnLst/>
                <a:rect l="0" t="0" r="0" b="0"/>
                <a:pathLst>
                  <a:path w="525766" h="432130">
                    <a:moveTo>
                      <a:pt x="0" y="0"/>
                    </a:moveTo>
                    <a:lnTo>
                      <a:pt x="525766" y="432130"/>
                    </a:lnTo>
                  </a:path>
                </a:pathLst>
              </a:custGeom>
              <a:ln w="0" cap="flat">
                <a:miter lim="127000"/>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126" name="Shape 1466">
                <a:extLst>
                  <a:ext uri="{FF2B5EF4-FFF2-40B4-BE49-F238E27FC236}">
                    <a16:creationId xmlns:a16="http://schemas.microsoft.com/office/drawing/2014/main" id="{533F6839-75D1-4942-87FF-2F798CE9ECB7}"/>
                  </a:ext>
                </a:extLst>
              </p:cNvPr>
              <p:cNvSpPr/>
              <p:nvPr/>
            </p:nvSpPr>
            <p:spPr>
              <a:xfrm>
                <a:off x="2142931" y="262458"/>
                <a:ext cx="2657653" cy="432129"/>
              </a:xfrm>
              <a:custGeom>
                <a:avLst/>
                <a:gdLst/>
                <a:ahLst/>
                <a:cxnLst/>
                <a:rect l="0" t="0" r="0" b="0"/>
                <a:pathLst>
                  <a:path w="2657653" h="432129">
                    <a:moveTo>
                      <a:pt x="0" y="432129"/>
                    </a:moveTo>
                    <a:lnTo>
                      <a:pt x="2657653" y="0"/>
                    </a:lnTo>
                  </a:path>
                </a:pathLst>
              </a:custGeom>
              <a:ln w="0" cap="flat">
                <a:miter lim="127000"/>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127" name="Shape 1467">
                <a:extLst>
                  <a:ext uri="{FF2B5EF4-FFF2-40B4-BE49-F238E27FC236}">
                    <a16:creationId xmlns:a16="http://schemas.microsoft.com/office/drawing/2014/main" id="{5F857DA4-D425-4B7A-ACC3-A1CD7DFC34C0}"/>
                  </a:ext>
                </a:extLst>
              </p:cNvPr>
              <p:cNvSpPr/>
              <p:nvPr/>
            </p:nvSpPr>
            <p:spPr>
              <a:xfrm>
                <a:off x="4800585" y="262458"/>
                <a:ext cx="749046" cy="432131"/>
              </a:xfrm>
              <a:custGeom>
                <a:avLst/>
                <a:gdLst/>
                <a:ahLst/>
                <a:cxnLst/>
                <a:rect l="0" t="0" r="0" b="0"/>
                <a:pathLst>
                  <a:path w="749046" h="432131">
                    <a:moveTo>
                      <a:pt x="0" y="0"/>
                    </a:moveTo>
                    <a:lnTo>
                      <a:pt x="749046" y="432131"/>
                    </a:lnTo>
                  </a:path>
                </a:pathLst>
              </a:custGeom>
              <a:ln w="0" cap="flat">
                <a:miter lim="127000"/>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128" name="Shape 1468">
                <a:extLst>
                  <a:ext uri="{FF2B5EF4-FFF2-40B4-BE49-F238E27FC236}">
                    <a16:creationId xmlns:a16="http://schemas.microsoft.com/office/drawing/2014/main" id="{67A741F9-FC1A-4FC2-A1E1-BC7843E63511}"/>
                  </a:ext>
                </a:extLst>
              </p:cNvPr>
              <p:cNvSpPr/>
              <p:nvPr/>
            </p:nvSpPr>
            <p:spPr>
              <a:xfrm>
                <a:off x="4800585" y="262458"/>
                <a:ext cx="3053779" cy="432132"/>
              </a:xfrm>
              <a:custGeom>
                <a:avLst/>
                <a:gdLst/>
                <a:ahLst/>
                <a:cxnLst/>
                <a:rect l="0" t="0" r="0" b="0"/>
                <a:pathLst>
                  <a:path w="3053779" h="432132">
                    <a:moveTo>
                      <a:pt x="0" y="0"/>
                    </a:moveTo>
                    <a:lnTo>
                      <a:pt x="3053779" y="432132"/>
                    </a:lnTo>
                  </a:path>
                </a:pathLst>
              </a:custGeom>
              <a:ln w="0" cap="flat">
                <a:miter lim="127000"/>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129" name="Shape 1470">
                <a:extLst>
                  <a:ext uri="{FF2B5EF4-FFF2-40B4-BE49-F238E27FC236}">
                    <a16:creationId xmlns:a16="http://schemas.microsoft.com/office/drawing/2014/main" id="{623FF48F-FF4F-4A7E-9D44-AABE7B10613A}"/>
                  </a:ext>
                </a:extLst>
              </p:cNvPr>
              <p:cNvSpPr/>
              <p:nvPr/>
            </p:nvSpPr>
            <p:spPr>
              <a:xfrm>
                <a:off x="7425269" y="695022"/>
                <a:ext cx="893089" cy="259283"/>
              </a:xfrm>
              <a:custGeom>
                <a:avLst/>
                <a:gdLst/>
                <a:ahLst/>
                <a:cxnLst/>
                <a:rect l="0" t="0" r="0" b="0"/>
                <a:pathLst>
                  <a:path w="893089" h="259283">
                    <a:moveTo>
                      <a:pt x="893089" y="129642"/>
                    </a:moveTo>
                    <a:cubicBezTo>
                      <a:pt x="893089" y="58039"/>
                      <a:pt x="693153" y="0"/>
                      <a:pt x="446544" y="0"/>
                    </a:cubicBezTo>
                    <a:cubicBezTo>
                      <a:pt x="199923" y="0"/>
                      <a:pt x="0" y="58039"/>
                      <a:pt x="0" y="129642"/>
                    </a:cubicBezTo>
                    <a:cubicBezTo>
                      <a:pt x="0" y="201244"/>
                      <a:pt x="199923" y="259283"/>
                      <a:pt x="446544" y="259283"/>
                    </a:cubicBezTo>
                    <a:cubicBezTo>
                      <a:pt x="693153" y="259283"/>
                      <a:pt x="893089" y="201245"/>
                      <a:pt x="893089" y="129642"/>
                    </a:cubicBezTo>
                    <a:close/>
                  </a:path>
                </a:pathLst>
              </a:custGeom>
              <a:ln w="0" cap="flat">
                <a:miter lim="127000"/>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130" name="Rectangle 1471">
                <a:extLst>
                  <a:ext uri="{FF2B5EF4-FFF2-40B4-BE49-F238E27FC236}">
                    <a16:creationId xmlns:a16="http://schemas.microsoft.com/office/drawing/2014/main" id="{67760E2A-0C30-4169-9259-A6C193D8AE70}"/>
                  </a:ext>
                </a:extLst>
              </p:cNvPr>
              <p:cNvSpPr/>
              <p:nvPr/>
            </p:nvSpPr>
            <p:spPr>
              <a:xfrm>
                <a:off x="7636774" y="758898"/>
                <a:ext cx="590589" cy="192766"/>
              </a:xfrm>
              <a:prstGeom prst="rect">
                <a:avLst/>
              </a:prstGeom>
              <a:ln>
                <a:noFill/>
              </a:ln>
            </p:spPr>
            <p:txBody>
              <a:bodyPr vert="horz" lIns="0" tIns="0" rIns="0" bIns="0" rtlCol="0">
                <a:noAutofit/>
              </a:bodyPr>
              <a:lstStyle/>
              <a:p>
                <a:pPr marL="6350" indent="-6350">
                  <a:lnSpc>
                    <a:spcPct val="107000"/>
                  </a:lnSpc>
                  <a:spcAft>
                    <a:spcPts val="800"/>
                  </a:spcAft>
                </a:pPr>
                <a:r>
                  <a:rPr lang="en-US" sz="1250" kern="100">
                    <a:solidFill>
                      <a:srgbClr val="000000"/>
                    </a:solidFill>
                    <a:effectLst/>
                    <a:latin typeface="Arial" panose="020B0604020202020204" pitchFamily="34" charset="0"/>
                    <a:ea typeface="Arial" panose="020B0604020202020204" pitchFamily="34" charset="0"/>
                  </a:rPr>
                  <a:t>Zerind</a:t>
                </a:r>
                <a:endParaRPr lang="zh-CN" sz="2050" kern="100">
                  <a:solidFill>
                    <a:srgbClr val="000000"/>
                  </a:solidFill>
                  <a:effectLst/>
                  <a:latin typeface="Calibri" panose="020F0502020204030204" pitchFamily="34" charset="0"/>
                  <a:ea typeface="Calibri" panose="020F0502020204030204" pitchFamily="34" charset="0"/>
                </a:endParaRPr>
              </a:p>
            </p:txBody>
          </p:sp>
          <p:sp>
            <p:nvSpPr>
              <p:cNvPr id="131" name="Shape 1472">
                <a:extLst>
                  <a:ext uri="{FF2B5EF4-FFF2-40B4-BE49-F238E27FC236}">
                    <a16:creationId xmlns:a16="http://schemas.microsoft.com/office/drawing/2014/main" id="{BD17C018-1127-44E2-B146-2D06A48214E1}"/>
                  </a:ext>
                </a:extLst>
              </p:cNvPr>
              <p:cNvSpPr/>
              <p:nvPr/>
            </p:nvSpPr>
            <p:spPr>
              <a:xfrm>
                <a:off x="4335003" y="0"/>
                <a:ext cx="893090" cy="259283"/>
              </a:xfrm>
              <a:custGeom>
                <a:avLst/>
                <a:gdLst/>
                <a:ahLst/>
                <a:cxnLst/>
                <a:rect l="0" t="0" r="0" b="0"/>
                <a:pathLst>
                  <a:path w="893090" h="259283">
                    <a:moveTo>
                      <a:pt x="446545" y="0"/>
                    </a:moveTo>
                    <a:cubicBezTo>
                      <a:pt x="693166" y="0"/>
                      <a:pt x="893090" y="58052"/>
                      <a:pt x="893090" y="129642"/>
                    </a:cubicBezTo>
                    <a:cubicBezTo>
                      <a:pt x="893090" y="201245"/>
                      <a:pt x="693166" y="259283"/>
                      <a:pt x="446545" y="259283"/>
                    </a:cubicBezTo>
                    <a:cubicBezTo>
                      <a:pt x="199924" y="259283"/>
                      <a:pt x="0" y="201244"/>
                      <a:pt x="0" y="129641"/>
                    </a:cubicBezTo>
                    <a:cubicBezTo>
                      <a:pt x="0" y="58052"/>
                      <a:pt x="199924" y="0"/>
                      <a:pt x="446545" y="0"/>
                    </a:cubicBezTo>
                    <a:close/>
                  </a:path>
                </a:pathLst>
              </a:custGeom>
              <a:ln w="0" cap="flat">
                <a:miter lim="127000"/>
              </a:ln>
            </p:spPr>
            <p:style>
              <a:lnRef idx="0">
                <a:srgbClr val="000000">
                  <a:alpha val="0"/>
                </a:srgbClr>
              </a:lnRef>
              <a:fillRef idx="1">
                <a:srgbClr val="BFBFBF"/>
              </a:fillRef>
              <a:effectRef idx="0">
                <a:scrgbClr r="0" g="0" b="0"/>
              </a:effectRef>
              <a:fontRef idx="none"/>
            </p:style>
            <p:txBody>
              <a:bodyPr/>
              <a:lstStyle/>
              <a:p>
                <a:endParaRPr lang="zh-CN" altLang="en-US"/>
              </a:p>
            </p:txBody>
          </p:sp>
          <p:sp>
            <p:nvSpPr>
              <p:cNvPr id="132" name="Shape 1473">
                <a:extLst>
                  <a:ext uri="{FF2B5EF4-FFF2-40B4-BE49-F238E27FC236}">
                    <a16:creationId xmlns:a16="http://schemas.microsoft.com/office/drawing/2014/main" id="{2C352685-4D6C-4A36-8E27-BA7B8F741477}"/>
                  </a:ext>
                </a:extLst>
              </p:cNvPr>
              <p:cNvSpPr/>
              <p:nvPr/>
            </p:nvSpPr>
            <p:spPr>
              <a:xfrm>
                <a:off x="4335003" y="0"/>
                <a:ext cx="893090" cy="259283"/>
              </a:xfrm>
              <a:custGeom>
                <a:avLst/>
                <a:gdLst/>
                <a:ahLst/>
                <a:cxnLst/>
                <a:rect l="0" t="0" r="0" b="0"/>
                <a:pathLst>
                  <a:path w="893090" h="259283">
                    <a:moveTo>
                      <a:pt x="893090" y="129642"/>
                    </a:moveTo>
                    <a:cubicBezTo>
                      <a:pt x="893090" y="58052"/>
                      <a:pt x="693166" y="0"/>
                      <a:pt x="446545" y="0"/>
                    </a:cubicBezTo>
                    <a:cubicBezTo>
                      <a:pt x="199924" y="0"/>
                      <a:pt x="0" y="58052"/>
                      <a:pt x="0" y="129641"/>
                    </a:cubicBezTo>
                    <a:cubicBezTo>
                      <a:pt x="0" y="201244"/>
                      <a:pt x="199924" y="259283"/>
                      <a:pt x="446545" y="259283"/>
                    </a:cubicBezTo>
                    <a:cubicBezTo>
                      <a:pt x="693166" y="259283"/>
                      <a:pt x="893090" y="201245"/>
                      <a:pt x="893090" y="129642"/>
                    </a:cubicBezTo>
                    <a:close/>
                  </a:path>
                </a:pathLst>
              </a:custGeom>
              <a:ln w="0" cap="flat">
                <a:miter lim="127000"/>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133" name="Rectangle 1474">
                <a:extLst>
                  <a:ext uri="{FF2B5EF4-FFF2-40B4-BE49-F238E27FC236}">
                    <a16:creationId xmlns:a16="http://schemas.microsoft.com/office/drawing/2014/main" id="{AAA61F3E-0C49-43F6-926F-48C5A17C12BB}"/>
                  </a:ext>
                </a:extLst>
              </p:cNvPr>
              <p:cNvSpPr/>
              <p:nvPr/>
            </p:nvSpPr>
            <p:spPr>
              <a:xfrm>
                <a:off x="4611812" y="63876"/>
                <a:ext cx="440129" cy="192766"/>
              </a:xfrm>
              <a:prstGeom prst="rect">
                <a:avLst/>
              </a:prstGeom>
              <a:ln>
                <a:noFill/>
              </a:ln>
            </p:spPr>
            <p:txBody>
              <a:bodyPr vert="horz" lIns="0" tIns="0" rIns="0" bIns="0" rtlCol="0">
                <a:noAutofit/>
              </a:bodyPr>
              <a:lstStyle/>
              <a:p>
                <a:pPr marL="6350" indent="-6350">
                  <a:lnSpc>
                    <a:spcPct val="107000"/>
                  </a:lnSpc>
                  <a:spcAft>
                    <a:spcPts val="800"/>
                  </a:spcAft>
                </a:pPr>
                <a:r>
                  <a:rPr lang="en-US" sz="1250" kern="100">
                    <a:solidFill>
                      <a:srgbClr val="000000"/>
                    </a:solidFill>
                    <a:effectLst/>
                    <a:latin typeface="Arial" panose="020B0604020202020204" pitchFamily="34" charset="0"/>
                    <a:ea typeface="Arial" panose="020B0604020202020204" pitchFamily="34" charset="0"/>
                  </a:rPr>
                  <a:t>Arad</a:t>
                </a:r>
                <a:endParaRPr lang="zh-CN" sz="2050" kern="100">
                  <a:solidFill>
                    <a:srgbClr val="000000"/>
                  </a:solidFill>
                  <a:effectLst/>
                  <a:latin typeface="Calibri" panose="020F0502020204030204" pitchFamily="34" charset="0"/>
                  <a:ea typeface="Calibri" panose="020F0502020204030204" pitchFamily="34" charset="0"/>
                </a:endParaRPr>
              </a:p>
            </p:txBody>
          </p:sp>
          <p:sp>
            <p:nvSpPr>
              <p:cNvPr id="134" name="Shape 1475">
                <a:extLst>
                  <a:ext uri="{FF2B5EF4-FFF2-40B4-BE49-F238E27FC236}">
                    <a16:creationId xmlns:a16="http://schemas.microsoft.com/office/drawing/2014/main" id="{5C24AAFB-8FFB-486E-8E71-545D317E7DB8}"/>
                  </a:ext>
                </a:extLst>
              </p:cNvPr>
              <p:cNvSpPr/>
              <p:nvPr/>
            </p:nvSpPr>
            <p:spPr>
              <a:xfrm>
                <a:off x="1698292" y="695019"/>
                <a:ext cx="893077" cy="259283"/>
              </a:xfrm>
              <a:custGeom>
                <a:avLst/>
                <a:gdLst/>
                <a:ahLst/>
                <a:cxnLst/>
                <a:rect l="0" t="0" r="0" b="0"/>
                <a:pathLst>
                  <a:path w="893077" h="259283">
                    <a:moveTo>
                      <a:pt x="446532" y="0"/>
                    </a:moveTo>
                    <a:cubicBezTo>
                      <a:pt x="693153" y="0"/>
                      <a:pt x="893077" y="58039"/>
                      <a:pt x="893077" y="129642"/>
                    </a:cubicBezTo>
                    <a:cubicBezTo>
                      <a:pt x="893077" y="201245"/>
                      <a:pt x="693153" y="259283"/>
                      <a:pt x="446532" y="259283"/>
                    </a:cubicBezTo>
                    <a:cubicBezTo>
                      <a:pt x="199923" y="259283"/>
                      <a:pt x="0" y="201244"/>
                      <a:pt x="0" y="129642"/>
                    </a:cubicBezTo>
                    <a:cubicBezTo>
                      <a:pt x="0" y="58039"/>
                      <a:pt x="199923" y="0"/>
                      <a:pt x="446532" y="0"/>
                    </a:cubicBezTo>
                    <a:close/>
                  </a:path>
                </a:pathLst>
              </a:custGeom>
              <a:ln w="0" cap="flat">
                <a:miter lim="127000"/>
              </a:ln>
            </p:spPr>
            <p:style>
              <a:lnRef idx="0">
                <a:srgbClr val="000000">
                  <a:alpha val="0"/>
                </a:srgbClr>
              </a:lnRef>
              <a:fillRef idx="1">
                <a:srgbClr val="BFBFBF"/>
              </a:fillRef>
              <a:effectRef idx="0">
                <a:scrgbClr r="0" g="0" b="0"/>
              </a:effectRef>
              <a:fontRef idx="none"/>
            </p:style>
            <p:txBody>
              <a:bodyPr/>
              <a:lstStyle/>
              <a:p>
                <a:endParaRPr lang="zh-CN" altLang="en-US"/>
              </a:p>
            </p:txBody>
          </p:sp>
          <p:sp>
            <p:nvSpPr>
              <p:cNvPr id="135" name="Shape 1476">
                <a:extLst>
                  <a:ext uri="{FF2B5EF4-FFF2-40B4-BE49-F238E27FC236}">
                    <a16:creationId xmlns:a16="http://schemas.microsoft.com/office/drawing/2014/main" id="{353F5FFF-FDD3-4978-835A-3B9EF390183E}"/>
                  </a:ext>
                </a:extLst>
              </p:cNvPr>
              <p:cNvSpPr/>
              <p:nvPr/>
            </p:nvSpPr>
            <p:spPr>
              <a:xfrm>
                <a:off x="1698292" y="695019"/>
                <a:ext cx="893077" cy="259283"/>
              </a:xfrm>
              <a:custGeom>
                <a:avLst/>
                <a:gdLst/>
                <a:ahLst/>
                <a:cxnLst/>
                <a:rect l="0" t="0" r="0" b="0"/>
                <a:pathLst>
                  <a:path w="893077" h="259283">
                    <a:moveTo>
                      <a:pt x="893077" y="129642"/>
                    </a:moveTo>
                    <a:cubicBezTo>
                      <a:pt x="893077" y="58039"/>
                      <a:pt x="693153" y="0"/>
                      <a:pt x="446532" y="0"/>
                    </a:cubicBezTo>
                    <a:cubicBezTo>
                      <a:pt x="199923" y="0"/>
                      <a:pt x="0" y="58039"/>
                      <a:pt x="0" y="129642"/>
                    </a:cubicBezTo>
                    <a:cubicBezTo>
                      <a:pt x="0" y="201244"/>
                      <a:pt x="199923" y="259283"/>
                      <a:pt x="446532" y="259283"/>
                    </a:cubicBezTo>
                    <a:cubicBezTo>
                      <a:pt x="693153" y="259283"/>
                      <a:pt x="893077" y="201245"/>
                      <a:pt x="893077" y="129642"/>
                    </a:cubicBezTo>
                    <a:close/>
                  </a:path>
                </a:pathLst>
              </a:custGeom>
              <a:ln w="0" cap="flat">
                <a:miter lim="127000"/>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136" name="Rectangle 1477">
                <a:extLst>
                  <a:ext uri="{FF2B5EF4-FFF2-40B4-BE49-F238E27FC236}">
                    <a16:creationId xmlns:a16="http://schemas.microsoft.com/office/drawing/2014/main" id="{BFF35513-88A3-415B-BC54-478833E14FAF}"/>
                  </a:ext>
                </a:extLst>
              </p:cNvPr>
              <p:cNvSpPr/>
              <p:nvPr/>
            </p:nvSpPr>
            <p:spPr>
              <a:xfrm>
                <a:off x="1968548" y="758908"/>
                <a:ext cx="463261" cy="192766"/>
              </a:xfrm>
              <a:prstGeom prst="rect">
                <a:avLst/>
              </a:prstGeom>
              <a:ln>
                <a:noFill/>
              </a:ln>
            </p:spPr>
            <p:txBody>
              <a:bodyPr vert="horz" lIns="0" tIns="0" rIns="0" bIns="0" rtlCol="0">
                <a:noAutofit/>
              </a:bodyPr>
              <a:lstStyle/>
              <a:p>
                <a:pPr marL="6350" indent="-6350">
                  <a:lnSpc>
                    <a:spcPct val="107000"/>
                  </a:lnSpc>
                  <a:spcAft>
                    <a:spcPts val="800"/>
                  </a:spcAft>
                </a:pPr>
                <a:r>
                  <a:rPr lang="en-US" sz="1250" kern="100">
                    <a:solidFill>
                      <a:srgbClr val="000000"/>
                    </a:solidFill>
                    <a:effectLst/>
                    <a:latin typeface="Arial" panose="020B0604020202020204" pitchFamily="34" charset="0"/>
                    <a:ea typeface="Arial" panose="020B0604020202020204" pitchFamily="34" charset="0"/>
                  </a:rPr>
                  <a:t>Sibiu</a:t>
                </a:r>
                <a:endParaRPr lang="zh-CN" sz="2050" kern="100">
                  <a:solidFill>
                    <a:srgbClr val="000000"/>
                  </a:solidFill>
                  <a:effectLst/>
                  <a:latin typeface="Calibri" panose="020F0502020204030204" pitchFamily="34" charset="0"/>
                  <a:ea typeface="Calibri" panose="020F0502020204030204" pitchFamily="34" charset="0"/>
                </a:endParaRPr>
              </a:p>
            </p:txBody>
          </p:sp>
          <p:sp>
            <p:nvSpPr>
              <p:cNvPr id="137" name="Shape 1479">
                <a:extLst>
                  <a:ext uri="{FF2B5EF4-FFF2-40B4-BE49-F238E27FC236}">
                    <a16:creationId xmlns:a16="http://schemas.microsoft.com/office/drawing/2014/main" id="{9608CA20-6F05-4AC7-8A9F-01286D86C21D}"/>
                  </a:ext>
                </a:extLst>
              </p:cNvPr>
              <p:cNvSpPr/>
              <p:nvPr/>
            </p:nvSpPr>
            <p:spPr>
              <a:xfrm>
                <a:off x="49628" y="1384361"/>
                <a:ext cx="893090" cy="259284"/>
              </a:xfrm>
              <a:custGeom>
                <a:avLst/>
                <a:gdLst/>
                <a:ahLst/>
                <a:cxnLst/>
                <a:rect l="0" t="0" r="0" b="0"/>
                <a:pathLst>
                  <a:path w="893090" h="259284">
                    <a:moveTo>
                      <a:pt x="893090" y="129642"/>
                    </a:moveTo>
                    <a:cubicBezTo>
                      <a:pt x="893090" y="58039"/>
                      <a:pt x="693166" y="0"/>
                      <a:pt x="446546" y="0"/>
                    </a:cubicBezTo>
                    <a:cubicBezTo>
                      <a:pt x="199924" y="0"/>
                      <a:pt x="0" y="58039"/>
                      <a:pt x="0" y="129642"/>
                    </a:cubicBezTo>
                    <a:cubicBezTo>
                      <a:pt x="0" y="201232"/>
                      <a:pt x="199924" y="259283"/>
                      <a:pt x="446546" y="259283"/>
                    </a:cubicBezTo>
                    <a:cubicBezTo>
                      <a:pt x="693166" y="259284"/>
                      <a:pt x="893090" y="201232"/>
                      <a:pt x="893090" y="129642"/>
                    </a:cubicBezTo>
                    <a:close/>
                  </a:path>
                </a:pathLst>
              </a:custGeom>
              <a:ln w="0" cap="flat">
                <a:miter lim="127000"/>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138" name="Rectangle 1480">
                <a:extLst>
                  <a:ext uri="{FF2B5EF4-FFF2-40B4-BE49-F238E27FC236}">
                    <a16:creationId xmlns:a16="http://schemas.microsoft.com/office/drawing/2014/main" id="{B406B6D7-95C7-4895-B30F-339234EBB057}"/>
                  </a:ext>
                </a:extLst>
              </p:cNvPr>
              <p:cNvSpPr/>
              <p:nvPr/>
            </p:nvSpPr>
            <p:spPr>
              <a:xfrm>
                <a:off x="326425" y="1448250"/>
                <a:ext cx="440129" cy="192765"/>
              </a:xfrm>
              <a:prstGeom prst="rect">
                <a:avLst/>
              </a:prstGeom>
              <a:ln>
                <a:noFill/>
              </a:ln>
            </p:spPr>
            <p:txBody>
              <a:bodyPr vert="horz" lIns="0" tIns="0" rIns="0" bIns="0" rtlCol="0">
                <a:noAutofit/>
              </a:bodyPr>
              <a:lstStyle/>
              <a:p>
                <a:pPr marL="6350" indent="-6350">
                  <a:lnSpc>
                    <a:spcPct val="107000"/>
                  </a:lnSpc>
                  <a:spcAft>
                    <a:spcPts val="800"/>
                  </a:spcAft>
                </a:pPr>
                <a:r>
                  <a:rPr lang="en-US" sz="1250" kern="100">
                    <a:solidFill>
                      <a:srgbClr val="000000"/>
                    </a:solidFill>
                    <a:effectLst/>
                    <a:latin typeface="Arial" panose="020B0604020202020204" pitchFamily="34" charset="0"/>
                    <a:ea typeface="Arial" panose="020B0604020202020204" pitchFamily="34" charset="0"/>
                  </a:rPr>
                  <a:t>Arad</a:t>
                </a:r>
                <a:endParaRPr lang="zh-CN" sz="2050" kern="100">
                  <a:solidFill>
                    <a:srgbClr val="000000"/>
                  </a:solidFill>
                  <a:effectLst/>
                  <a:latin typeface="Calibri" panose="020F0502020204030204" pitchFamily="34" charset="0"/>
                  <a:ea typeface="Calibri" panose="020F0502020204030204" pitchFamily="34" charset="0"/>
                </a:endParaRPr>
              </a:p>
            </p:txBody>
          </p:sp>
          <p:sp>
            <p:nvSpPr>
              <p:cNvPr id="139" name="Shape 1482">
                <a:extLst>
                  <a:ext uri="{FF2B5EF4-FFF2-40B4-BE49-F238E27FC236}">
                    <a16:creationId xmlns:a16="http://schemas.microsoft.com/office/drawing/2014/main" id="{0FB89CEB-95EA-42FE-8FA0-1E60C94111A4}"/>
                  </a:ext>
                </a:extLst>
              </p:cNvPr>
              <p:cNvSpPr/>
              <p:nvPr/>
            </p:nvSpPr>
            <p:spPr>
              <a:xfrm>
                <a:off x="5095339" y="695020"/>
                <a:ext cx="893089" cy="259283"/>
              </a:xfrm>
              <a:custGeom>
                <a:avLst/>
                <a:gdLst/>
                <a:ahLst/>
                <a:cxnLst/>
                <a:rect l="0" t="0" r="0" b="0"/>
                <a:pathLst>
                  <a:path w="893089" h="259283">
                    <a:moveTo>
                      <a:pt x="893089" y="129642"/>
                    </a:moveTo>
                    <a:cubicBezTo>
                      <a:pt x="893089" y="58039"/>
                      <a:pt x="693166" y="0"/>
                      <a:pt x="446545" y="0"/>
                    </a:cubicBezTo>
                    <a:cubicBezTo>
                      <a:pt x="199923" y="0"/>
                      <a:pt x="0" y="58039"/>
                      <a:pt x="0" y="129642"/>
                    </a:cubicBezTo>
                    <a:cubicBezTo>
                      <a:pt x="0" y="201244"/>
                      <a:pt x="199923" y="259283"/>
                      <a:pt x="446545" y="259283"/>
                    </a:cubicBezTo>
                    <a:cubicBezTo>
                      <a:pt x="693166" y="259283"/>
                      <a:pt x="893089" y="201245"/>
                      <a:pt x="893089" y="129642"/>
                    </a:cubicBezTo>
                    <a:close/>
                  </a:path>
                </a:pathLst>
              </a:custGeom>
              <a:ln w="0" cap="flat">
                <a:miter lim="127000"/>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140" name="Rectangle 1483">
                <a:extLst>
                  <a:ext uri="{FF2B5EF4-FFF2-40B4-BE49-F238E27FC236}">
                    <a16:creationId xmlns:a16="http://schemas.microsoft.com/office/drawing/2014/main" id="{7F07B012-E498-43BA-85DA-2E32C40F5959}"/>
                  </a:ext>
                </a:extLst>
              </p:cNvPr>
              <p:cNvSpPr/>
              <p:nvPr/>
            </p:nvSpPr>
            <p:spPr>
              <a:xfrm>
                <a:off x="5202400" y="758896"/>
                <a:ext cx="914643" cy="192766"/>
              </a:xfrm>
              <a:prstGeom prst="rect">
                <a:avLst/>
              </a:prstGeom>
              <a:ln>
                <a:noFill/>
              </a:ln>
            </p:spPr>
            <p:txBody>
              <a:bodyPr vert="horz" lIns="0" tIns="0" rIns="0" bIns="0" rtlCol="0">
                <a:noAutofit/>
              </a:bodyPr>
              <a:lstStyle/>
              <a:p>
                <a:pPr marL="6350" indent="-6350">
                  <a:lnSpc>
                    <a:spcPct val="107000"/>
                  </a:lnSpc>
                  <a:spcAft>
                    <a:spcPts val="800"/>
                  </a:spcAft>
                </a:pPr>
                <a:r>
                  <a:rPr lang="en-US" sz="1250" kern="100">
                    <a:solidFill>
                      <a:srgbClr val="000000"/>
                    </a:solidFill>
                    <a:effectLst/>
                    <a:latin typeface="Arial" panose="020B0604020202020204" pitchFamily="34" charset="0"/>
                    <a:ea typeface="Arial" panose="020B0604020202020204" pitchFamily="34" charset="0"/>
                  </a:rPr>
                  <a:t>Timisoara</a:t>
                </a:r>
                <a:endParaRPr lang="zh-CN" sz="2050" kern="100">
                  <a:solidFill>
                    <a:srgbClr val="000000"/>
                  </a:solidFill>
                  <a:effectLst/>
                  <a:latin typeface="Calibri" panose="020F0502020204030204" pitchFamily="34" charset="0"/>
                  <a:ea typeface="Calibri" panose="020F0502020204030204" pitchFamily="34" charset="0"/>
                </a:endParaRPr>
              </a:p>
            </p:txBody>
          </p:sp>
          <p:sp>
            <p:nvSpPr>
              <p:cNvPr id="141" name="Shape 1485">
                <a:extLst>
                  <a:ext uri="{FF2B5EF4-FFF2-40B4-BE49-F238E27FC236}">
                    <a16:creationId xmlns:a16="http://schemas.microsoft.com/office/drawing/2014/main" id="{DCD1DAFA-BE32-44C6-9FF7-573E22185507}"/>
                  </a:ext>
                </a:extLst>
              </p:cNvPr>
              <p:cNvSpPr/>
              <p:nvPr/>
            </p:nvSpPr>
            <p:spPr>
              <a:xfrm>
                <a:off x="598229" y="2082862"/>
                <a:ext cx="893090" cy="259283"/>
              </a:xfrm>
              <a:custGeom>
                <a:avLst/>
                <a:gdLst/>
                <a:ahLst/>
                <a:cxnLst/>
                <a:rect l="0" t="0" r="0" b="0"/>
                <a:pathLst>
                  <a:path w="893090" h="259283">
                    <a:moveTo>
                      <a:pt x="893090" y="129642"/>
                    </a:moveTo>
                    <a:cubicBezTo>
                      <a:pt x="893090" y="58039"/>
                      <a:pt x="693166" y="0"/>
                      <a:pt x="446545" y="0"/>
                    </a:cubicBezTo>
                    <a:cubicBezTo>
                      <a:pt x="199923" y="0"/>
                      <a:pt x="0" y="58039"/>
                      <a:pt x="0" y="129641"/>
                    </a:cubicBezTo>
                    <a:cubicBezTo>
                      <a:pt x="0" y="201231"/>
                      <a:pt x="199923" y="259283"/>
                      <a:pt x="446545" y="259283"/>
                    </a:cubicBezTo>
                    <a:cubicBezTo>
                      <a:pt x="693166" y="259283"/>
                      <a:pt x="893090" y="201232"/>
                      <a:pt x="893090" y="129642"/>
                    </a:cubicBezTo>
                    <a:close/>
                  </a:path>
                </a:pathLst>
              </a:custGeom>
              <a:ln w="0" cap="flat">
                <a:miter lim="127000"/>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142" name="Rectangle 1486">
                <a:extLst>
                  <a:ext uri="{FF2B5EF4-FFF2-40B4-BE49-F238E27FC236}">
                    <a16:creationId xmlns:a16="http://schemas.microsoft.com/office/drawing/2014/main" id="{F99DEBBC-DF64-4EC9-86B0-3A3B25B87817}"/>
                  </a:ext>
                </a:extLst>
              </p:cNvPr>
              <p:cNvSpPr/>
              <p:nvPr/>
            </p:nvSpPr>
            <p:spPr>
              <a:xfrm>
                <a:off x="868498" y="2146738"/>
                <a:ext cx="463261" cy="192765"/>
              </a:xfrm>
              <a:prstGeom prst="rect">
                <a:avLst/>
              </a:prstGeom>
              <a:ln>
                <a:noFill/>
              </a:ln>
            </p:spPr>
            <p:txBody>
              <a:bodyPr vert="horz" lIns="0" tIns="0" rIns="0" bIns="0" rtlCol="0">
                <a:noAutofit/>
              </a:bodyPr>
              <a:lstStyle/>
              <a:p>
                <a:pPr marL="6350" indent="-6350">
                  <a:lnSpc>
                    <a:spcPct val="107000"/>
                  </a:lnSpc>
                  <a:spcAft>
                    <a:spcPts val="800"/>
                  </a:spcAft>
                </a:pPr>
                <a:r>
                  <a:rPr lang="en-US" sz="1250" kern="100">
                    <a:solidFill>
                      <a:srgbClr val="000000"/>
                    </a:solidFill>
                    <a:effectLst/>
                    <a:latin typeface="Arial" panose="020B0604020202020204" pitchFamily="34" charset="0"/>
                    <a:ea typeface="Arial" panose="020B0604020202020204" pitchFamily="34" charset="0"/>
                  </a:rPr>
                  <a:t>Sibiu</a:t>
                </a:r>
                <a:endParaRPr lang="zh-CN" sz="2050" kern="100">
                  <a:solidFill>
                    <a:srgbClr val="000000"/>
                  </a:solidFill>
                  <a:effectLst/>
                  <a:latin typeface="Calibri" panose="020F0502020204030204" pitchFamily="34" charset="0"/>
                  <a:ea typeface="Calibri" panose="020F0502020204030204" pitchFamily="34" charset="0"/>
                </a:endParaRPr>
              </a:p>
            </p:txBody>
          </p:sp>
          <p:sp>
            <p:nvSpPr>
              <p:cNvPr id="143" name="Shape 1488">
                <a:extLst>
                  <a:ext uri="{FF2B5EF4-FFF2-40B4-BE49-F238E27FC236}">
                    <a16:creationId xmlns:a16="http://schemas.microsoft.com/office/drawing/2014/main" id="{DCBE4FD1-6290-4138-A0F8-B4BC5495622D}"/>
                  </a:ext>
                </a:extLst>
              </p:cNvPr>
              <p:cNvSpPr/>
              <p:nvPr/>
            </p:nvSpPr>
            <p:spPr>
              <a:xfrm>
                <a:off x="1674072" y="2082862"/>
                <a:ext cx="893089" cy="259284"/>
              </a:xfrm>
              <a:custGeom>
                <a:avLst/>
                <a:gdLst/>
                <a:ahLst/>
                <a:cxnLst/>
                <a:rect l="0" t="0" r="0" b="0"/>
                <a:pathLst>
                  <a:path w="893089" h="259284">
                    <a:moveTo>
                      <a:pt x="893089" y="129642"/>
                    </a:moveTo>
                    <a:cubicBezTo>
                      <a:pt x="893089" y="58039"/>
                      <a:pt x="693165" y="0"/>
                      <a:pt x="446544" y="0"/>
                    </a:cubicBezTo>
                    <a:cubicBezTo>
                      <a:pt x="199923" y="0"/>
                      <a:pt x="0" y="58039"/>
                      <a:pt x="0" y="129642"/>
                    </a:cubicBezTo>
                    <a:cubicBezTo>
                      <a:pt x="0" y="201232"/>
                      <a:pt x="199923" y="259283"/>
                      <a:pt x="446544" y="259283"/>
                    </a:cubicBezTo>
                    <a:cubicBezTo>
                      <a:pt x="693165" y="259284"/>
                      <a:pt x="893089" y="201232"/>
                      <a:pt x="893089" y="129642"/>
                    </a:cubicBezTo>
                    <a:close/>
                  </a:path>
                </a:pathLst>
              </a:custGeom>
              <a:ln w="0" cap="flat">
                <a:miter lim="127000"/>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144" name="Rectangle 1489">
                <a:extLst>
                  <a:ext uri="{FF2B5EF4-FFF2-40B4-BE49-F238E27FC236}">
                    <a16:creationId xmlns:a16="http://schemas.microsoft.com/office/drawing/2014/main" id="{7ECDC3DD-8A28-4975-9706-44DAC2E060C0}"/>
                  </a:ext>
                </a:extLst>
              </p:cNvPr>
              <p:cNvSpPr/>
              <p:nvPr/>
            </p:nvSpPr>
            <p:spPr>
              <a:xfrm>
                <a:off x="1761537" y="2146738"/>
                <a:ext cx="938192" cy="192766"/>
              </a:xfrm>
              <a:prstGeom prst="rect">
                <a:avLst/>
              </a:prstGeom>
              <a:ln>
                <a:noFill/>
              </a:ln>
            </p:spPr>
            <p:txBody>
              <a:bodyPr vert="horz" lIns="0" tIns="0" rIns="0" bIns="0" rtlCol="0">
                <a:noAutofit/>
              </a:bodyPr>
              <a:lstStyle/>
              <a:p>
                <a:pPr marL="6350" indent="-6350">
                  <a:lnSpc>
                    <a:spcPct val="107000"/>
                  </a:lnSpc>
                  <a:spcAft>
                    <a:spcPts val="800"/>
                  </a:spcAft>
                </a:pPr>
                <a:r>
                  <a:rPr lang="en-US" sz="1250" kern="100">
                    <a:solidFill>
                      <a:srgbClr val="000000"/>
                    </a:solidFill>
                    <a:effectLst/>
                    <a:latin typeface="Arial" panose="020B0604020202020204" pitchFamily="34" charset="0"/>
                    <a:ea typeface="Arial" panose="020B0604020202020204" pitchFamily="34" charset="0"/>
                  </a:rPr>
                  <a:t>Bucharest</a:t>
                </a:r>
                <a:endParaRPr lang="zh-CN" sz="2050" kern="100">
                  <a:solidFill>
                    <a:srgbClr val="000000"/>
                  </a:solidFill>
                  <a:effectLst/>
                  <a:latin typeface="Calibri" panose="020F0502020204030204" pitchFamily="34" charset="0"/>
                  <a:ea typeface="Calibri" panose="020F0502020204030204" pitchFamily="34" charset="0"/>
                </a:endParaRPr>
              </a:p>
            </p:txBody>
          </p:sp>
          <p:sp>
            <p:nvSpPr>
              <p:cNvPr id="145" name="Shape 1490">
                <a:extLst>
                  <a:ext uri="{FF2B5EF4-FFF2-40B4-BE49-F238E27FC236}">
                    <a16:creationId xmlns:a16="http://schemas.microsoft.com/office/drawing/2014/main" id="{5C06AF99-7C9F-45C2-BE18-8810E219F434}"/>
                  </a:ext>
                </a:extLst>
              </p:cNvPr>
              <p:cNvSpPr/>
              <p:nvPr/>
            </p:nvSpPr>
            <p:spPr>
              <a:xfrm>
                <a:off x="4026544" y="2138794"/>
                <a:ext cx="110566" cy="147421"/>
              </a:xfrm>
              <a:custGeom>
                <a:avLst/>
                <a:gdLst/>
                <a:ahLst/>
                <a:cxnLst/>
                <a:rect l="0" t="0" r="0" b="0"/>
                <a:pathLst>
                  <a:path w="110566" h="147421">
                    <a:moveTo>
                      <a:pt x="0" y="0"/>
                    </a:moveTo>
                    <a:lnTo>
                      <a:pt x="110566" y="73711"/>
                    </a:lnTo>
                    <a:lnTo>
                      <a:pt x="0" y="147421"/>
                    </a:lnTo>
                    <a:lnTo>
                      <a:pt x="0" y="0"/>
                    </a:lnTo>
                    <a:close/>
                  </a:path>
                </a:pathLst>
              </a:custGeom>
              <a:ln w="0" cap="flat">
                <a:miter lim="127000"/>
              </a:ln>
            </p:spPr>
            <p:style>
              <a:lnRef idx="0">
                <a:srgbClr val="000000">
                  <a:alpha val="0"/>
                </a:srgbClr>
              </a:lnRef>
              <a:fillRef idx="1">
                <a:srgbClr val="FFBFBF"/>
              </a:fillRef>
              <a:effectRef idx="0">
                <a:scrgbClr r="0" g="0" b="0"/>
              </a:effectRef>
              <a:fontRef idx="none"/>
            </p:style>
            <p:txBody>
              <a:bodyPr/>
              <a:lstStyle/>
              <a:p>
                <a:endParaRPr lang="zh-CN" altLang="en-US"/>
              </a:p>
            </p:txBody>
          </p:sp>
          <p:sp>
            <p:nvSpPr>
              <p:cNvPr id="146" name="Shape 1491">
                <a:extLst>
                  <a:ext uri="{FF2B5EF4-FFF2-40B4-BE49-F238E27FC236}">
                    <a16:creationId xmlns:a16="http://schemas.microsoft.com/office/drawing/2014/main" id="{5B25E002-7E36-464A-B1E6-999A0DBC5911}"/>
                  </a:ext>
                </a:extLst>
              </p:cNvPr>
              <p:cNvSpPr/>
              <p:nvPr/>
            </p:nvSpPr>
            <p:spPr>
              <a:xfrm>
                <a:off x="4026544" y="2138794"/>
                <a:ext cx="110566" cy="147421"/>
              </a:xfrm>
              <a:custGeom>
                <a:avLst/>
                <a:gdLst/>
                <a:ahLst/>
                <a:cxnLst/>
                <a:rect l="0" t="0" r="0" b="0"/>
                <a:pathLst>
                  <a:path w="110566" h="147421">
                    <a:moveTo>
                      <a:pt x="110566" y="73711"/>
                    </a:moveTo>
                    <a:lnTo>
                      <a:pt x="0" y="147421"/>
                    </a:lnTo>
                    <a:lnTo>
                      <a:pt x="0" y="0"/>
                    </a:lnTo>
                    <a:close/>
                  </a:path>
                </a:pathLst>
              </a:custGeom>
              <a:ln w="0" cap="flat">
                <a:miter lim="127000"/>
              </a:ln>
            </p:spPr>
            <p:style>
              <a:lnRef idx="1">
                <a:srgbClr val="FF0000"/>
              </a:lnRef>
              <a:fillRef idx="0">
                <a:srgbClr val="000000">
                  <a:alpha val="0"/>
                </a:srgbClr>
              </a:fillRef>
              <a:effectRef idx="0">
                <a:scrgbClr r="0" g="0" b="0"/>
              </a:effectRef>
              <a:fontRef idx="none"/>
            </p:style>
            <p:txBody>
              <a:bodyPr/>
              <a:lstStyle/>
              <a:p>
                <a:endParaRPr lang="zh-CN" altLang="en-US"/>
              </a:p>
            </p:txBody>
          </p:sp>
          <p:sp>
            <p:nvSpPr>
              <p:cNvPr id="147" name="Shape 1492">
                <a:extLst>
                  <a:ext uri="{FF2B5EF4-FFF2-40B4-BE49-F238E27FC236}">
                    <a16:creationId xmlns:a16="http://schemas.microsoft.com/office/drawing/2014/main" id="{575682D1-EDE9-468F-9C6A-FFCA69E6C640}"/>
                  </a:ext>
                </a:extLst>
              </p:cNvPr>
              <p:cNvSpPr/>
              <p:nvPr/>
            </p:nvSpPr>
            <p:spPr>
              <a:xfrm>
                <a:off x="497177" y="952486"/>
                <a:ext cx="1656804" cy="431583"/>
              </a:xfrm>
              <a:custGeom>
                <a:avLst/>
                <a:gdLst/>
                <a:ahLst/>
                <a:cxnLst/>
                <a:rect l="0" t="0" r="0" b="0"/>
                <a:pathLst>
                  <a:path w="1656804" h="431583">
                    <a:moveTo>
                      <a:pt x="1656804" y="0"/>
                    </a:moveTo>
                    <a:lnTo>
                      <a:pt x="0" y="431583"/>
                    </a:lnTo>
                  </a:path>
                </a:pathLst>
              </a:custGeom>
              <a:ln w="0" cap="flat">
                <a:miter lim="127000"/>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148" name="Shape 1493">
                <a:extLst>
                  <a:ext uri="{FF2B5EF4-FFF2-40B4-BE49-F238E27FC236}">
                    <a16:creationId xmlns:a16="http://schemas.microsoft.com/office/drawing/2014/main" id="{35AB0B10-DA54-4F90-9FF9-7951247951A8}"/>
                  </a:ext>
                </a:extLst>
              </p:cNvPr>
              <p:cNvSpPr/>
              <p:nvPr/>
            </p:nvSpPr>
            <p:spPr>
              <a:xfrm>
                <a:off x="2154286" y="951800"/>
                <a:ext cx="525767" cy="432131"/>
              </a:xfrm>
              <a:custGeom>
                <a:avLst/>
                <a:gdLst/>
                <a:ahLst/>
                <a:cxnLst/>
                <a:rect l="0" t="0" r="0" b="0"/>
                <a:pathLst>
                  <a:path w="525767" h="432131">
                    <a:moveTo>
                      <a:pt x="0" y="0"/>
                    </a:moveTo>
                    <a:lnTo>
                      <a:pt x="525767" y="432131"/>
                    </a:lnTo>
                  </a:path>
                </a:pathLst>
              </a:custGeom>
              <a:ln w="0" cap="flat">
                <a:miter lim="127000"/>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149" name="Shape 1494">
                <a:extLst>
                  <a:ext uri="{FF2B5EF4-FFF2-40B4-BE49-F238E27FC236}">
                    <a16:creationId xmlns:a16="http://schemas.microsoft.com/office/drawing/2014/main" id="{A9A73A86-45D3-4204-96B6-A7D966054B07}"/>
                  </a:ext>
                </a:extLst>
              </p:cNvPr>
              <p:cNvSpPr/>
              <p:nvPr/>
            </p:nvSpPr>
            <p:spPr>
              <a:xfrm>
                <a:off x="3331016" y="1384363"/>
                <a:ext cx="893090" cy="259284"/>
              </a:xfrm>
              <a:custGeom>
                <a:avLst/>
                <a:gdLst/>
                <a:ahLst/>
                <a:cxnLst/>
                <a:rect l="0" t="0" r="0" b="0"/>
                <a:pathLst>
                  <a:path w="893090" h="259284">
                    <a:moveTo>
                      <a:pt x="446546" y="0"/>
                    </a:moveTo>
                    <a:cubicBezTo>
                      <a:pt x="693167" y="0"/>
                      <a:pt x="893090" y="58039"/>
                      <a:pt x="893090" y="129642"/>
                    </a:cubicBezTo>
                    <a:cubicBezTo>
                      <a:pt x="893090" y="201232"/>
                      <a:pt x="693167" y="259284"/>
                      <a:pt x="446545" y="259283"/>
                    </a:cubicBezTo>
                    <a:cubicBezTo>
                      <a:pt x="199924" y="259283"/>
                      <a:pt x="0" y="201232"/>
                      <a:pt x="0" y="129642"/>
                    </a:cubicBezTo>
                    <a:cubicBezTo>
                      <a:pt x="0" y="58039"/>
                      <a:pt x="199924" y="0"/>
                      <a:pt x="446546" y="0"/>
                    </a:cubicBezTo>
                    <a:close/>
                  </a:path>
                </a:pathLst>
              </a:custGeom>
              <a:ln w="0" cap="flat">
                <a:miter lim="127000"/>
              </a:ln>
            </p:spPr>
            <p:style>
              <a:lnRef idx="0">
                <a:srgbClr val="000000">
                  <a:alpha val="0"/>
                </a:srgbClr>
              </a:lnRef>
              <a:fillRef idx="1">
                <a:srgbClr val="BFBFBF"/>
              </a:fillRef>
              <a:effectRef idx="0">
                <a:scrgbClr r="0" g="0" b="0"/>
              </a:effectRef>
              <a:fontRef idx="none"/>
            </p:style>
            <p:txBody>
              <a:bodyPr/>
              <a:lstStyle/>
              <a:p>
                <a:endParaRPr lang="zh-CN" altLang="en-US"/>
              </a:p>
            </p:txBody>
          </p:sp>
          <p:sp>
            <p:nvSpPr>
              <p:cNvPr id="150" name="Shape 1495">
                <a:extLst>
                  <a:ext uri="{FF2B5EF4-FFF2-40B4-BE49-F238E27FC236}">
                    <a16:creationId xmlns:a16="http://schemas.microsoft.com/office/drawing/2014/main" id="{6047621D-187F-40DD-9D9E-15DA00F2ADC2}"/>
                  </a:ext>
                </a:extLst>
              </p:cNvPr>
              <p:cNvSpPr/>
              <p:nvPr/>
            </p:nvSpPr>
            <p:spPr>
              <a:xfrm>
                <a:off x="3331016" y="1384363"/>
                <a:ext cx="893090" cy="259284"/>
              </a:xfrm>
              <a:custGeom>
                <a:avLst/>
                <a:gdLst/>
                <a:ahLst/>
                <a:cxnLst/>
                <a:rect l="0" t="0" r="0" b="0"/>
                <a:pathLst>
                  <a:path w="893090" h="259284">
                    <a:moveTo>
                      <a:pt x="893090" y="129642"/>
                    </a:moveTo>
                    <a:cubicBezTo>
                      <a:pt x="893090" y="58039"/>
                      <a:pt x="693167" y="0"/>
                      <a:pt x="446546" y="0"/>
                    </a:cubicBezTo>
                    <a:cubicBezTo>
                      <a:pt x="199924" y="0"/>
                      <a:pt x="0" y="58039"/>
                      <a:pt x="0" y="129642"/>
                    </a:cubicBezTo>
                    <a:cubicBezTo>
                      <a:pt x="0" y="201232"/>
                      <a:pt x="199924" y="259283"/>
                      <a:pt x="446545" y="259283"/>
                    </a:cubicBezTo>
                    <a:cubicBezTo>
                      <a:pt x="693167" y="259284"/>
                      <a:pt x="893090" y="201232"/>
                      <a:pt x="893090" y="129642"/>
                    </a:cubicBezTo>
                    <a:close/>
                  </a:path>
                </a:pathLst>
              </a:custGeom>
              <a:ln w="0" cap="flat">
                <a:miter lim="127000"/>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151" name="Rectangle 1496">
                <a:extLst>
                  <a:ext uri="{FF2B5EF4-FFF2-40B4-BE49-F238E27FC236}">
                    <a16:creationId xmlns:a16="http://schemas.microsoft.com/office/drawing/2014/main" id="{07CCE02F-7943-4AE6-A6AF-F5AC112646D7}"/>
                  </a:ext>
                </a:extLst>
              </p:cNvPr>
              <p:cNvSpPr/>
              <p:nvPr/>
            </p:nvSpPr>
            <p:spPr>
              <a:xfrm>
                <a:off x="3387417" y="1454815"/>
                <a:ext cx="992093" cy="173489"/>
              </a:xfrm>
              <a:prstGeom prst="rect">
                <a:avLst/>
              </a:prstGeom>
              <a:ln>
                <a:noFill/>
              </a:ln>
            </p:spPr>
            <p:txBody>
              <a:bodyPr vert="horz" lIns="0" tIns="0" rIns="0" bIns="0" rtlCol="0">
                <a:noAutofit/>
              </a:bodyPr>
              <a:lstStyle/>
              <a:p>
                <a:pPr marL="6350" indent="-6350">
                  <a:lnSpc>
                    <a:spcPct val="107000"/>
                  </a:lnSpc>
                  <a:spcAft>
                    <a:spcPts val="800"/>
                  </a:spcAft>
                </a:pPr>
                <a:r>
                  <a:rPr lang="en-US" sz="1100" kern="100">
                    <a:solidFill>
                      <a:srgbClr val="000000"/>
                    </a:solidFill>
                    <a:effectLst/>
                    <a:latin typeface="Arial" panose="020B0604020202020204" pitchFamily="34" charset="0"/>
                    <a:ea typeface="Arial" panose="020B0604020202020204" pitchFamily="34" charset="0"/>
                  </a:rPr>
                  <a:t>Rimnicu Vilcea</a:t>
                </a:r>
                <a:endParaRPr lang="zh-CN" sz="2050" kern="100">
                  <a:solidFill>
                    <a:srgbClr val="000000"/>
                  </a:solidFill>
                  <a:effectLst/>
                  <a:latin typeface="Calibri" panose="020F0502020204030204" pitchFamily="34" charset="0"/>
                  <a:ea typeface="Calibri" panose="020F0502020204030204" pitchFamily="34" charset="0"/>
                </a:endParaRPr>
              </a:p>
            </p:txBody>
          </p:sp>
          <p:sp>
            <p:nvSpPr>
              <p:cNvPr id="152" name="Shape 1497">
                <a:extLst>
                  <a:ext uri="{FF2B5EF4-FFF2-40B4-BE49-F238E27FC236}">
                    <a16:creationId xmlns:a16="http://schemas.microsoft.com/office/drawing/2014/main" id="{09CE8C02-2782-41A8-B7C9-17ABA5C000B0}"/>
                  </a:ext>
                </a:extLst>
              </p:cNvPr>
              <p:cNvSpPr/>
              <p:nvPr/>
            </p:nvSpPr>
            <p:spPr>
              <a:xfrm>
                <a:off x="1153182" y="1384362"/>
                <a:ext cx="893089" cy="259284"/>
              </a:xfrm>
              <a:custGeom>
                <a:avLst/>
                <a:gdLst/>
                <a:ahLst/>
                <a:cxnLst/>
                <a:rect l="0" t="0" r="0" b="0"/>
                <a:pathLst>
                  <a:path w="893089" h="259284">
                    <a:moveTo>
                      <a:pt x="446545" y="0"/>
                    </a:moveTo>
                    <a:cubicBezTo>
                      <a:pt x="693166" y="0"/>
                      <a:pt x="893089" y="58039"/>
                      <a:pt x="893089" y="129642"/>
                    </a:cubicBezTo>
                    <a:cubicBezTo>
                      <a:pt x="893089" y="201232"/>
                      <a:pt x="693166" y="259284"/>
                      <a:pt x="446545" y="259284"/>
                    </a:cubicBezTo>
                    <a:cubicBezTo>
                      <a:pt x="199923" y="259283"/>
                      <a:pt x="0" y="201232"/>
                      <a:pt x="0" y="129642"/>
                    </a:cubicBezTo>
                    <a:cubicBezTo>
                      <a:pt x="0" y="58039"/>
                      <a:pt x="199923" y="0"/>
                      <a:pt x="446545" y="0"/>
                    </a:cubicBezTo>
                    <a:close/>
                  </a:path>
                </a:pathLst>
              </a:custGeom>
              <a:ln w="0" cap="flat">
                <a:miter lim="127000"/>
              </a:ln>
            </p:spPr>
            <p:style>
              <a:lnRef idx="0">
                <a:srgbClr val="000000">
                  <a:alpha val="0"/>
                </a:srgbClr>
              </a:lnRef>
              <a:fillRef idx="1">
                <a:srgbClr val="BFBFBF"/>
              </a:fillRef>
              <a:effectRef idx="0">
                <a:scrgbClr r="0" g="0" b="0"/>
              </a:effectRef>
              <a:fontRef idx="none"/>
            </p:style>
            <p:txBody>
              <a:bodyPr/>
              <a:lstStyle/>
              <a:p>
                <a:endParaRPr lang="zh-CN" altLang="en-US"/>
              </a:p>
            </p:txBody>
          </p:sp>
          <p:sp>
            <p:nvSpPr>
              <p:cNvPr id="153" name="Shape 1498">
                <a:extLst>
                  <a:ext uri="{FF2B5EF4-FFF2-40B4-BE49-F238E27FC236}">
                    <a16:creationId xmlns:a16="http://schemas.microsoft.com/office/drawing/2014/main" id="{05B852D5-888A-4645-A576-33E38E984346}"/>
                  </a:ext>
                </a:extLst>
              </p:cNvPr>
              <p:cNvSpPr/>
              <p:nvPr/>
            </p:nvSpPr>
            <p:spPr>
              <a:xfrm>
                <a:off x="1153182" y="1384362"/>
                <a:ext cx="893089" cy="259284"/>
              </a:xfrm>
              <a:custGeom>
                <a:avLst/>
                <a:gdLst/>
                <a:ahLst/>
                <a:cxnLst/>
                <a:rect l="0" t="0" r="0" b="0"/>
                <a:pathLst>
                  <a:path w="893089" h="259284">
                    <a:moveTo>
                      <a:pt x="893089" y="129642"/>
                    </a:moveTo>
                    <a:cubicBezTo>
                      <a:pt x="893089" y="58039"/>
                      <a:pt x="693166" y="0"/>
                      <a:pt x="446545" y="0"/>
                    </a:cubicBezTo>
                    <a:cubicBezTo>
                      <a:pt x="199923" y="0"/>
                      <a:pt x="0" y="58039"/>
                      <a:pt x="0" y="129642"/>
                    </a:cubicBezTo>
                    <a:cubicBezTo>
                      <a:pt x="0" y="201232"/>
                      <a:pt x="199923" y="259283"/>
                      <a:pt x="446545" y="259284"/>
                    </a:cubicBezTo>
                    <a:cubicBezTo>
                      <a:pt x="693166" y="259284"/>
                      <a:pt x="893089" y="201232"/>
                      <a:pt x="893089" y="129642"/>
                    </a:cubicBezTo>
                    <a:close/>
                  </a:path>
                </a:pathLst>
              </a:custGeom>
              <a:ln w="0" cap="flat">
                <a:miter lim="127000"/>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154" name="Rectangle 1499">
                <a:extLst>
                  <a:ext uri="{FF2B5EF4-FFF2-40B4-BE49-F238E27FC236}">
                    <a16:creationId xmlns:a16="http://schemas.microsoft.com/office/drawing/2014/main" id="{57F9A4DF-056E-4127-958A-9BCDA8F66C6E}"/>
                  </a:ext>
                </a:extLst>
              </p:cNvPr>
              <p:cNvSpPr/>
              <p:nvPr/>
            </p:nvSpPr>
            <p:spPr>
              <a:xfrm>
                <a:off x="1305951" y="1448250"/>
                <a:ext cx="764391" cy="192766"/>
              </a:xfrm>
              <a:prstGeom prst="rect">
                <a:avLst/>
              </a:prstGeom>
              <a:ln>
                <a:noFill/>
              </a:ln>
            </p:spPr>
            <p:txBody>
              <a:bodyPr vert="horz" lIns="0" tIns="0" rIns="0" bIns="0" rtlCol="0">
                <a:noAutofit/>
              </a:bodyPr>
              <a:lstStyle/>
              <a:p>
                <a:pPr marL="6350" indent="-6350">
                  <a:lnSpc>
                    <a:spcPct val="107000"/>
                  </a:lnSpc>
                  <a:spcAft>
                    <a:spcPts val="800"/>
                  </a:spcAft>
                </a:pPr>
                <a:r>
                  <a:rPr lang="en-US" sz="1250" kern="100">
                    <a:solidFill>
                      <a:srgbClr val="000000"/>
                    </a:solidFill>
                    <a:effectLst/>
                    <a:latin typeface="Arial" panose="020B0604020202020204" pitchFamily="34" charset="0"/>
                    <a:ea typeface="Arial" panose="020B0604020202020204" pitchFamily="34" charset="0"/>
                  </a:rPr>
                  <a:t>Fagaras</a:t>
                </a:r>
                <a:endParaRPr lang="zh-CN" sz="2050" kern="100">
                  <a:solidFill>
                    <a:srgbClr val="000000"/>
                  </a:solidFill>
                  <a:effectLst/>
                  <a:latin typeface="Calibri" panose="020F0502020204030204" pitchFamily="34" charset="0"/>
                  <a:ea typeface="Calibri" panose="020F0502020204030204" pitchFamily="34" charset="0"/>
                </a:endParaRPr>
              </a:p>
            </p:txBody>
          </p:sp>
          <p:sp>
            <p:nvSpPr>
              <p:cNvPr id="155" name="Shape 1501">
                <a:extLst>
                  <a:ext uri="{FF2B5EF4-FFF2-40B4-BE49-F238E27FC236}">
                    <a16:creationId xmlns:a16="http://schemas.microsoft.com/office/drawing/2014/main" id="{AEDAFDE9-AF86-4F85-95C5-9F19D2EEC8E4}"/>
                  </a:ext>
                </a:extLst>
              </p:cNvPr>
              <p:cNvSpPr/>
              <p:nvPr/>
            </p:nvSpPr>
            <p:spPr>
              <a:xfrm>
                <a:off x="2229025" y="1384362"/>
                <a:ext cx="893090" cy="259283"/>
              </a:xfrm>
              <a:custGeom>
                <a:avLst/>
                <a:gdLst/>
                <a:ahLst/>
                <a:cxnLst/>
                <a:rect l="0" t="0" r="0" b="0"/>
                <a:pathLst>
                  <a:path w="893090" h="259283">
                    <a:moveTo>
                      <a:pt x="893090" y="129642"/>
                    </a:moveTo>
                    <a:cubicBezTo>
                      <a:pt x="893090" y="58039"/>
                      <a:pt x="693166" y="0"/>
                      <a:pt x="446545" y="0"/>
                    </a:cubicBezTo>
                    <a:cubicBezTo>
                      <a:pt x="199924" y="0"/>
                      <a:pt x="0" y="58039"/>
                      <a:pt x="0" y="129641"/>
                    </a:cubicBezTo>
                    <a:cubicBezTo>
                      <a:pt x="0" y="201231"/>
                      <a:pt x="199924" y="259283"/>
                      <a:pt x="446545" y="259283"/>
                    </a:cubicBezTo>
                    <a:cubicBezTo>
                      <a:pt x="693166" y="259283"/>
                      <a:pt x="893090" y="201232"/>
                      <a:pt x="893090" y="129642"/>
                    </a:cubicBezTo>
                    <a:close/>
                  </a:path>
                </a:pathLst>
              </a:custGeom>
              <a:ln w="0" cap="flat">
                <a:miter lim="127000"/>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156" name="Rectangle 1502">
                <a:extLst>
                  <a:ext uri="{FF2B5EF4-FFF2-40B4-BE49-F238E27FC236}">
                    <a16:creationId xmlns:a16="http://schemas.microsoft.com/office/drawing/2014/main" id="{70CA3DDE-0751-4AC3-8D3B-59B1D4097059}"/>
                  </a:ext>
                </a:extLst>
              </p:cNvPr>
              <p:cNvSpPr/>
              <p:nvPr/>
            </p:nvSpPr>
            <p:spPr>
              <a:xfrm>
                <a:off x="2407892" y="1448251"/>
                <a:ext cx="694995" cy="192765"/>
              </a:xfrm>
              <a:prstGeom prst="rect">
                <a:avLst/>
              </a:prstGeom>
              <a:ln>
                <a:noFill/>
              </a:ln>
            </p:spPr>
            <p:txBody>
              <a:bodyPr vert="horz" lIns="0" tIns="0" rIns="0" bIns="0" rtlCol="0">
                <a:noAutofit/>
              </a:bodyPr>
              <a:lstStyle/>
              <a:p>
                <a:pPr marL="6350" indent="-6350">
                  <a:lnSpc>
                    <a:spcPct val="107000"/>
                  </a:lnSpc>
                  <a:spcAft>
                    <a:spcPts val="800"/>
                  </a:spcAft>
                </a:pPr>
                <a:r>
                  <a:rPr lang="en-US" sz="1250" kern="100">
                    <a:solidFill>
                      <a:srgbClr val="000000"/>
                    </a:solidFill>
                    <a:effectLst/>
                    <a:latin typeface="Arial" panose="020B0604020202020204" pitchFamily="34" charset="0"/>
                    <a:ea typeface="Arial" panose="020B0604020202020204" pitchFamily="34" charset="0"/>
                  </a:rPr>
                  <a:t>Oradea</a:t>
                </a:r>
                <a:endParaRPr lang="zh-CN" sz="2050" kern="100">
                  <a:solidFill>
                    <a:srgbClr val="000000"/>
                  </a:solidFill>
                  <a:effectLst/>
                  <a:latin typeface="Calibri" panose="020F0502020204030204" pitchFamily="34" charset="0"/>
                  <a:ea typeface="Calibri" panose="020F0502020204030204" pitchFamily="34" charset="0"/>
                </a:endParaRPr>
              </a:p>
            </p:txBody>
          </p:sp>
          <p:sp>
            <p:nvSpPr>
              <p:cNvPr id="157" name="Shape 1503">
                <a:extLst>
                  <a:ext uri="{FF2B5EF4-FFF2-40B4-BE49-F238E27FC236}">
                    <a16:creationId xmlns:a16="http://schemas.microsoft.com/office/drawing/2014/main" id="{5FD49BEF-438C-4BBD-B7DE-BC1022E6CC38}"/>
                  </a:ext>
                </a:extLst>
              </p:cNvPr>
              <p:cNvSpPr/>
              <p:nvPr/>
            </p:nvSpPr>
            <p:spPr>
              <a:xfrm>
                <a:off x="2153980" y="952486"/>
                <a:ext cx="1626984" cy="441529"/>
              </a:xfrm>
              <a:custGeom>
                <a:avLst/>
                <a:gdLst/>
                <a:ahLst/>
                <a:cxnLst/>
                <a:rect l="0" t="0" r="0" b="0"/>
                <a:pathLst>
                  <a:path w="1626984" h="441529">
                    <a:moveTo>
                      <a:pt x="0" y="0"/>
                    </a:moveTo>
                    <a:lnTo>
                      <a:pt x="1626984" y="441529"/>
                    </a:lnTo>
                  </a:path>
                </a:pathLst>
              </a:custGeom>
              <a:ln w="0" cap="flat">
                <a:miter lim="127000"/>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158" name="Shape 1504">
                <a:extLst>
                  <a:ext uri="{FF2B5EF4-FFF2-40B4-BE49-F238E27FC236}">
                    <a16:creationId xmlns:a16="http://schemas.microsoft.com/office/drawing/2014/main" id="{F77AAF1E-6EBC-4A66-AB1A-403A03A179AF}"/>
                  </a:ext>
                </a:extLst>
              </p:cNvPr>
              <p:cNvSpPr/>
              <p:nvPr/>
            </p:nvSpPr>
            <p:spPr>
              <a:xfrm>
                <a:off x="1601721" y="952486"/>
                <a:ext cx="552259" cy="433006"/>
              </a:xfrm>
              <a:custGeom>
                <a:avLst/>
                <a:gdLst/>
                <a:ahLst/>
                <a:cxnLst/>
                <a:rect l="0" t="0" r="0" b="0"/>
                <a:pathLst>
                  <a:path w="552259" h="433006">
                    <a:moveTo>
                      <a:pt x="552259" y="0"/>
                    </a:moveTo>
                    <a:lnTo>
                      <a:pt x="0" y="433006"/>
                    </a:lnTo>
                  </a:path>
                </a:pathLst>
              </a:custGeom>
              <a:ln w="0" cap="flat">
                <a:miter lim="127000"/>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159" name="Shape 1505">
                <a:extLst>
                  <a:ext uri="{FF2B5EF4-FFF2-40B4-BE49-F238E27FC236}">
                    <a16:creationId xmlns:a16="http://schemas.microsoft.com/office/drawing/2014/main" id="{26C58402-8E7C-4029-ACCB-1947A2BD5CAC}"/>
                  </a:ext>
                </a:extLst>
              </p:cNvPr>
              <p:cNvSpPr/>
              <p:nvPr/>
            </p:nvSpPr>
            <p:spPr>
              <a:xfrm>
                <a:off x="3546725" y="1652396"/>
                <a:ext cx="229985" cy="425920"/>
              </a:xfrm>
              <a:custGeom>
                <a:avLst/>
                <a:gdLst/>
                <a:ahLst/>
                <a:cxnLst/>
                <a:rect l="0" t="0" r="0" b="0"/>
                <a:pathLst>
                  <a:path w="229985" h="425920">
                    <a:moveTo>
                      <a:pt x="229985" y="0"/>
                    </a:moveTo>
                    <a:lnTo>
                      <a:pt x="0" y="425920"/>
                    </a:lnTo>
                  </a:path>
                </a:pathLst>
              </a:custGeom>
              <a:ln w="0" cap="flat">
                <a:miter lim="127000"/>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160" name="Shape 1506">
                <a:extLst>
                  <a:ext uri="{FF2B5EF4-FFF2-40B4-BE49-F238E27FC236}">
                    <a16:creationId xmlns:a16="http://schemas.microsoft.com/office/drawing/2014/main" id="{BD1397CC-4530-44AA-A702-D95FAA9BA85C}"/>
                  </a:ext>
                </a:extLst>
              </p:cNvPr>
              <p:cNvSpPr/>
              <p:nvPr/>
            </p:nvSpPr>
            <p:spPr>
              <a:xfrm>
                <a:off x="3782387" y="1652396"/>
                <a:ext cx="837629" cy="428752"/>
              </a:xfrm>
              <a:custGeom>
                <a:avLst/>
                <a:gdLst/>
                <a:ahLst/>
                <a:cxnLst/>
                <a:rect l="0" t="0" r="0" b="0"/>
                <a:pathLst>
                  <a:path w="837629" h="428752">
                    <a:moveTo>
                      <a:pt x="0" y="0"/>
                    </a:moveTo>
                    <a:lnTo>
                      <a:pt x="837629" y="428752"/>
                    </a:lnTo>
                  </a:path>
                </a:pathLst>
              </a:custGeom>
              <a:ln w="0" cap="flat">
                <a:miter lim="127000"/>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161" name="Shape 1507">
                <a:extLst>
                  <a:ext uri="{FF2B5EF4-FFF2-40B4-BE49-F238E27FC236}">
                    <a16:creationId xmlns:a16="http://schemas.microsoft.com/office/drawing/2014/main" id="{B4150D9C-7637-40B9-8317-4DB4D356EF60}"/>
                  </a:ext>
                </a:extLst>
              </p:cNvPr>
              <p:cNvSpPr/>
              <p:nvPr/>
            </p:nvSpPr>
            <p:spPr>
              <a:xfrm>
                <a:off x="3779555" y="1652396"/>
                <a:ext cx="1944992" cy="434430"/>
              </a:xfrm>
              <a:custGeom>
                <a:avLst/>
                <a:gdLst/>
                <a:ahLst/>
                <a:cxnLst/>
                <a:rect l="0" t="0" r="0" b="0"/>
                <a:pathLst>
                  <a:path w="1944992" h="434430">
                    <a:moveTo>
                      <a:pt x="0" y="0"/>
                    </a:moveTo>
                    <a:lnTo>
                      <a:pt x="1944992" y="434430"/>
                    </a:lnTo>
                  </a:path>
                </a:pathLst>
              </a:custGeom>
              <a:ln w="0" cap="flat">
                <a:miter lim="127000"/>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162" name="Shape 1508">
                <a:extLst>
                  <a:ext uri="{FF2B5EF4-FFF2-40B4-BE49-F238E27FC236}">
                    <a16:creationId xmlns:a16="http://schemas.microsoft.com/office/drawing/2014/main" id="{5F284324-AAE3-428F-BD70-EE9B4A8A8878}"/>
                  </a:ext>
                </a:extLst>
              </p:cNvPr>
              <p:cNvSpPr/>
              <p:nvPr/>
            </p:nvSpPr>
            <p:spPr>
              <a:xfrm>
                <a:off x="3095341" y="2082863"/>
                <a:ext cx="893090" cy="259283"/>
              </a:xfrm>
              <a:custGeom>
                <a:avLst/>
                <a:gdLst/>
                <a:ahLst/>
                <a:cxnLst/>
                <a:rect l="0" t="0" r="0" b="0"/>
                <a:pathLst>
                  <a:path w="893090" h="259283">
                    <a:moveTo>
                      <a:pt x="446545" y="0"/>
                    </a:moveTo>
                    <a:cubicBezTo>
                      <a:pt x="693167" y="0"/>
                      <a:pt x="893090" y="58039"/>
                      <a:pt x="893090" y="129642"/>
                    </a:cubicBezTo>
                    <a:cubicBezTo>
                      <a:pt x="893090" y="201232"/>
                      <a:pt x="693166" y="259283"/>
                      <a:pt x="446545" y="259283"/>
                    </a:cubicBezTo>
                    <a:cubicBezTo>
                      <a:pt x="199923" y="259283"/>
                      <a:pt x="0" y="201232"/>
                      <a:pt x="0" y="129642"/>
                    </a:cubicBezTo>
                    <a:cubicBezTo>
                      <a:pt x="0" y="58039"/>
                      <a:pt x="199923" y="0"/>
                      <a:pt x="446545" y="0"/>
                    </a:cubicBezTo>
                    <a:close/>
                  </a:path>
                </a:pathLst>
              </a:custGeom>
              <a:ln w="0" cap="flat">
                <a:miter lim="127000"/>
              </a:ln>
            </p:spPr>
            <p:style>
              <a:lnRef idx="0">
                <a:srgbClr val="000000">
                  <a:alpha val="0"/>
                </a:srgbClr>
              </a:lnRef>
              <a:fillRef idx="1">
                <a:srgbClr val="FFFFFF"/>
              </a:fillRef>
              <a:effectRef idx="0">
                <a:scrgbClr r="0" g="0" b="0"/>
              </a:effectRef>
              <a:fontRef idx="none"/>
            </p:style>
            <p:txBody>
              <a:bodyPr/>
              <a:lstStyle/>
              <a:p>
                <a:endParaRPr lang="zh-CN" altLang="en-US"/>
              </a:p>
            </p:txBody>
          </p:sp>
          <p:sp>
            <p:nvSpPr>
              <p:cNvPr id="163" name="Shape 1509">
                <a:extLst>
                  <a:ext uri="{FF2B5EF4-FFF2-40B4-BE49-F238E27FC236}">
                    <a16:creationId xmlns:a16="http://schemas.microsoft.com/office/drawing/2014/main" id="{DA505790-B049-4058-B582-8C95883CF1EE}"/>
                  </a:ext>
                </a:extLst>
              </p:cNvPr>
              <p:cNvSpPr/>
              <p:nvPr/>
            </p:nvSpPr>
            <p:spPr>
              <a:xfrm>
                <a:off x="3095341" y="2082863"/>
                <a:ext cx="893090" cy="259283"/>
              </a:xfrm>
              <a:custGeom>
                <a:avLst/>
                <a:gdLst/>
                <a:ahLst/>
                <a:cxnLst/>
                <a:rect l="0" t="0" r="0" b="0"/>
                <a:pathLst>
                  <a:path w="893090" h="259283">
                    <a:moveTo>
                      <a:pt x="893090" y="129642"/>
                    </a:moveTo>
                    <a:cubicBezTo>
                      <a:pt x="893090" y="58039"/>
                      <a:pt x="693167" y="0"/>
                      <a:pt x="446545" y="0"/>
                    </a:cubicBezTo>
                    <a:cubicBezTo>
                      <a:pt x="199923" y="0"/>
                      <a:pt x="0" y="58039"/>
                      <a:pt x="0" y="129642"/>
                    </a:cubicBezTo>
                    <a:cubicBezTo>
                      <a:pt x="0" y="201232"/>
                      <a:pt x="199923" y="259283"/>
                      <a:pt x="446545" y="259283"/>
                    </a:cubicBezTo>
                    <a:cubicBezTo>
                      <a:pt x="693166" y="259283"/>
                      <a:pt x="893090" y="201232"/>
                      <a:pt x="893090" y="129642"/>
                    </a:cubicBezTo>
                    <a:close/>
                  </a:path>
                </a:pathLst>
              </a:custGeom>
              <a:ln w="0" cap="flat">
                <a:miter lim="127000"/>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164" name="Shape 1511">
                <a:extLst>
                  <a:ext uri="{FF2B5EF4-FFF2-40B4-BE49-F238E27FC236}">
                    <a16:creationId xmlns:a16="http://schemas.microsoft.com/office/drawing/2014/main" id="{060D6C25-5B75-42F7-9746-F53A7DF89E3C}"/>
                  </a:ext>
                </a:extLst>
              </p:cNvPr>
              <p:cNvSpPr/>
              <p:nvPr/>
            </p:nvSpPr>
            <p:spPr>
              <a:xfrm>
                <a:off x="4171185" y="2082863"/>
                <a:ext cx="893089" cy="259284"/>
              </a:xfrm>
              <a:custGeom>
                <a:avLst/>
                <a:gdLst/>
                <a:ahLst/>
                <a:cxnLst/>
                <a:rect l="0" t="0" r="0" b="0"/>
                <a:pathLst>
                  <a:path w="893089" h="259284">
                    <a:moveTo>
                      <a:pt x="446544" y="0"/>
                    </a:moveTo>
                    <a:cubicBezTo>
                      <a:pt x="693166" y="0"/>
                      <a:pt x="893089" y="58039"/>
                      <a:pt x="893089" y="129642"/>
                    </a:cubicBezTo>
                    <a:cubicBezTo>
                      <a:pt x="893089" y="201232"/>
                      <a:pt x="693165" y="259284"/>
                      <a:pt x="446544" y="259283"/>
                    </a:cubicBezTo>
                    <a:cubicBezTo>
                      <a:pt x="199923" y="259283"/>
                      <a:pt x="0" y="201232"/>
                      <a:pt x="0" y="129642"/>
                    </a:cubicBezTo>
                    <a:cubicBezTo>
                      <a:pt x="0" y="58039"/>
                      <a:pt x="199923" y="0"/>
                      <a:pt x="446544" y="0"/>
                    </a:cubicBezTo>
                    <a:close/>
                  </a:path>
                </a:pathLst>
              </a:custGeom>
              <a:ln w="0" cap="flat">
                <a:miter lim="127000"/>
              </a:ln>
            </p:spPr>
            <p:style>
              <a:lnRef idx="0">
                <a:srgbClr val="000000">
                  <a:alpha val="0"/>
                </a:srgbClr>
              </a:lnRef>
              <a:fillRef idx="1">
                <a:srgbClr val="FFFFFF"/>
              </a:fillRef>
              <a:effectRef idx="0">
                <a:scrgbClr r="0" g="0" b="0"/>
              </a:effectRef>
              <a:fontRef idx="none"/>
            </p:style>
            <p:txBody>
              <a:bodyPr/>
              <a:lstStyle/>
              <a:p>
                <a:endParaRPr lang="zh-CN" altLang="en-US"/>
              </a:p>
            </p:txBody>
          </p:sp>
          <p:sp>
            <p:nvSpPr>
              <p:cNvPr id="165" name="Shape 1512">
                <a:extLst>
                  <a:ext uri="{FF2B5EF4-FFF2-40B4-BE49-F238E27FC236}">
                    <a16:creationId xmlns:a16="http://schemas.microsoft.com/office/drawing/2014/main" id="{321CECB5-9F41-4F40-B6AC-253913BB2D6F}"/>
                  </a:ext>
                </a:extLst>
              </p:cNvPr>
              <p:cNvSpPr/>
              <p:nvPr/>
            </p:nvSpPr>
            <p:spPr>
              <a:xfrm>
                <a:off x="4171185" y="2082863"/>
                <a:ext cx="893089" cy="259284"/>
              </a:xfrm>
              <a:custGeom>
                <a:avLst/>
                <a:gdLst/>
                <a:ahLst/>
                <a:cxnLst/>
                <a:rect l="0" t="0" r="0" b="0"/>
                <a:pathLst>
                  <a:path w="893089" h="259284">
                    <a:moveTo>
                      <a:pt x="893089" y="129642"/>
                    </a:moveTo>
                    <a:cubicBezTo>
                      <a:pt x="893089" y="58039"/>
                      <a:pt x="693166" y="0"/>
                      <a:pt x="446544" y="0"/>
                    </a:cubicBezTo>
                    <a:cubicBezTo>
                      <a:pt x="199923" y="0"/>
                      <a:pt x="0" y="58039"/>
                      <a:pt x="0" y="129642"/>
                    </a:cubicBezTo>
                    <a:cubicBezTo>
                      <a:pt x="0" y="201232"/>
                      <a:pt x="199923" y="259283"/>
                      <a:pt x="446544" y="259283"/>
                    </a:cubicBezTo>
                    <a:cubicBezTo>
                      <a:pt x="693165" y="259284"/>
                      <a:pt x="893089" y="201232"/>
                      <a:pt x="893089" y="129642"/>
                    </a:cubicBezTo>
                    <a:close/>
                  </a:path>
                </a:pathLst>
              </a:custGeom>
              <a:ln w="0" cap="flat">
                <a:miter lim="127000"/>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166" name="Rectangle 1513">
                <a:extLst>
                  <a:ext uri="{FF2B5EF4-FFF2-40B4-BE49-F238E27FC236}">
                    <a16:creationId xmlns:a16="http://schemas.microsoft.com/office/drawing/2014/main" id="{E6ACD8BE-3BAC-48DF-8C06-B074684B0AA8}"/>
                  </a:ext>
                </a:extLst>
              </p:cNvPr>
              <p:cNvSpPr/>
              <p:nvPr/>
            </p:nvSpPr>
            <p:spPr>
              <a:xfrm>
                <a:off x="4408814" y="2146752"/>
                <a:ext cx="567458" cy="192766"/>
              </a:xfrm>
              <a:prstGeom prst="rect">
                <a:avLst/>
              </a:prstGeom>
              <a:ln>
                <a:noFill/>
              </a:ln>
            </p:spPr>
            <p:txBody>
              <a:bodyPr vert="horz" lIns="0" tIns="0" rIns="0" bIns="0" rtlCol="0">
                <a:noAutofit/>
              </a:bodyPr>
              <a:lstStyle/>
              <a:p>
                <a:pPr marL="6350" indent="-6350">
                  <a:lnSpc>
                    <a:spcPct val="107000"/>
                  </a:lnSpc>
                  <a:spcAft>
                    <a:spcPts val="800"/>
                  </a:spcAft>
                </a:pPr>
                <a:r>
                  <a:rPr lang="en-US" sz="1250" kern="100">
                    <a:solidFill>
                      <a:srgbClr val="000000"/>
                    </a:solidFill>
                    <a:effectLst/>
                    <a:latin typeface="Arial" panose="020B0604020202020204" pitchFamily="34" charset="0"/>
                    <a:ea typeface="Arial" panose="020B0604020202020204" pitchFamily="34" charset="0"/>
                  </a:rPr>
                  <a:t>Pitesti</a:t>
                </a:r>
                <a:endParaRPr lang="zh-CN" sz="2050" kern="100">
                  <a:solidFill>
                    <a:srgbClr val="000000"/>
                  </a:solidFill>
                  <a:effectLst/>
                  <a:latin typeface="Calibri" panose="020F0502020204030204" pitchFamily="34" charset="0"/>
                  <a:ea typeface="Calibri" panose="020F0502020204030204" pitchFamily="34" charset="0"/>
                </a:endParaRPr>
              </a:p>
            </p:txBody>
          </p:sp>
          <p:sp>
            <p:nvSpPr>
              <p:cNvPr id="167" name="Shape 1514">
                <a:extLst>
                  <a:ext uri="{FF2B5EF4-FFF2-40B4-BE49-F238E27FC236}">
                    <a16:creationId xmlns:a16="http://schemas.microsoft.com/office/drawing/2014/main" id="{5C40E1B2-CAFB-4F6C-A968-5B011BFCB2EA}"/>
                  </a:ext>
                </a:extLst>
              </p:cNvPr>
              <p:cNvSpPr/>
              <p:nvPr/>
            </p:nvSpPr>
            <p:spPr>
              <a:xfrm>
                <a:off x="5273176" y="2082864"/>
                <a:ext cx="893089" cy="259283"/>
              </a:xfrm>
              <a:custGeom>
                <a:avLst/>
                <a:gdLst/>
                <a:ahLst/>
                <a:cxnLst/>
                <a:rect l="0" t="0" r="0" b="0"/>
                <a:pathLst>
                  <a:path w="893089" h="259283">
                    <a:moveTo>
                      <a:pt x="446544" y="0"/>
                    </a:moveTo>
                    <a:cubicBezTo>
                      <a:pt x="693166" y="0"/>
                      <a:pt x="893089" y="58039"/>
                      <a:pt x="893089" y="129642"/>
                    </a:cubicBezTo>
                    <a:cubicBezTo>
                      <a:pt x="893089" y="201232"/>
                      <a:pt x="693166" y="259283"/>
                      <a:pt x="446544" y="259283"/>
                    </a:cubicBezTo>
                    <a:cubicBezTo>
                      <a:pt x="199923" y="259283"/>
                      <a:pt x="0" y="201231"/>
                      <a:pt x="0" y="129641"/>
                    </a:cubicBezTo>
                    <a:cubicBezTo>
                      <a:pt x="0" y="58039"/>
                      <a:pt x="199923" y="0"/>
                      <a:pt x="446544" y="0"/>
                    </a:cubicBezTo>
                    <a:close/>
                  </a:path>
                </a:pathLst>
              </a:custGeom>
              <a:ln w="0" cap="flat">
                <a:miter lim="127000"/>
              </a:ln>
            </p:spPr>
            <p:style>
              <a:lnRef idx="0">
                <a:srgbClr val="000000">
                  <a:alpha val="0"/>
                </a:srgbClr>
              </a:lnRef>
              <a:fillRef idx="1">
                <a:srgbClr val="FFFFFF"/>
              </a:fillRef>
              <a:effectRef idx="0">
                <a:scrgbClr r="0" g="0" b="0"/>
              </a:effectRef>
              <a:fontRef idx="none"/>
            </p:style>
            <p:txBody>
              <a:bodyPr/>
              <a:lstStyle/>
              <a:p>
                <a:endParaRPr lang="zh-CN" altLang="en-US"/>
              </a:p>
            </p:txBody>
          </p:sp>
          <p:sp>
            <p:nvSpPr>
              <p:cNvPr id="168" name="Shape 1515">
                <a:extLst>
                  <a:ext uri="{FF2B5EF4-FFF2-40B4-BE49-F238E27FC236}">
                    <a16:creationId xmlns:a16="http://schemas.microsoft.com/office/drawing/2014/main" id="{5E2C88DF-31B0-4999-B0A2-187A3CC6C75E}"/>
                  </a:ext>
                </a:extLst>
              </p:cNvPr>
              <p:cNvSpPr/>
              <p:nvPr/>
            </p:nvSpPr>
            <p:spPr>
              <a:xfrm>
                <a:off x="5273176" y="2082864"/>
                <a:ext cx="893089" cy="259283"/>
              </a:xfrm>
              <a:custGeom>
                <a:avLst/>
                <a:gdLst/>
                <a:ahLst/>
                <a:cxnLst/>
                <a:rect l="0" t="0" r="0" b="0"/>
                <a:pathLst>
                  <a:path w="893089" h="259283">
                    <a:moveTo>
                      <a:pt x="893089" y="129642"/>
                    </a:moveTo>
                    <a:cubicBezTo>
                      <a:pt x="893089" y="58039"/>
                      <a:pt x="693166" y="0"/>
                      <a:pt x="446544" y="0"/>
                    </a:cubicBezTo>
                    <a:cubicBezTo>
                      <a:pt x="199923" y="0"/>
                      <a:pt x="0" y="58039"/>
                      <a:pt x="0" y="129641"/>
                    </a:cubicBezTo>
                    <a:cubicBezTo>
                      <a:pt x="0" y="201231"/>
                      <a:pt x="199923" y="259283"/>
                      <a:pt x="446544" y="259283"/>
                    </a:cubicBezTo>
                    <a:cubicBezTo>
                      <a:pt x="693166" y="259283"/>
                      <a:pt x="893089" y="201232"/>
                      <a:pt x="893089" y="129642"/>
                    </a:cubicBezTo>
                    <a:close/>
                  </a:path>
                </a:pathLst>
              </a:custGeom>
              <a:ln w="0" cap="flat">
                <a:miter lim="127000"/>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169" name="Rectangle 1516">
                <a:extLst>
                  <a:ext uri="{FF2B5EF4-FFF2-40B4-BE49-F238E27FC236}">
                    <a16:creationId xmlns:a16="http://schemas.microsoft.com/office/drawing/2014/main" id="{7C46E335-52CD-4FDE-90C1-435F05279CBF}"/>
                  </a:ext>
                </a:extLst>
              </p:cNvPr>
              <p:cNvSpPr/>
              <p:nvPr/>
            </p:nvSpPr>
            <p:spPr>
              <a:xfrm>
                <a:off x="5543445" y="2146753"/>
                <a:ext cx="463261" cy="192765"/>
              </a:xfrm>
              <a:prstGeom prst="rect">
                <a:avLst/>
              </a:prstGeom>
              <a:ln>
                <a:noFill/>
              </a:ln>
            </p:spPr>
            <p:txBody>
              <a:bodyPr vert="horz" lIns="0" tIns="0" rIns="0" bIns="0" rtlCol="0">
                <a:noAutofit/>
              </a:bodyPr>
              <a:lstStyle/>
              <a:p>
                <a:pPr marL="6350" indent="-6350">
                  <a:lnSpc>
                    <a:spcPct val="107000"/>
                  </a:lnSpc>
                  <a:spcAft>
                    <a:spcPts val="800"/>
                  </a:spcAft>
                </a:pPr>
                <a:r>
                  <a:rPr lang="en-US" sz="1250" kern="100">
                    <a:solidFill>
                      <a:srgbClr val="000000"/>
                    </a:solidFill>
                    <a:effectLst/>
                    <a:latin typeface="Arial" panose="020B0604020202020204" pitchFamily="34" charset="0"/>
                    <a:ea typeface="Arial" panose="020B0604020202020204" pitchFamily="34" charset="0"/>
                  </a:rPr>
                  <a:t>Sibiu</a:t>
                </a:r>
                <a:endParaRPr lang="zh-CN" sz="2050" kern="100">
                  <a:solidFill>
                    <a:srgbClr val="000000"/>
                  </a:solidFill>
                  <a:effectLst/>
                  <a:latin typeface="Calibri" panose="020F0502020204030204" pitchFamily="34" charset="0"/>
                  <a:ea typeface="Calibri" panose="020F0502020204030204" pitchFamily="34" charset="0"/>
                </a:endParaRPr>
              </a:p>
            </p:txBody>
          </p:sp>
          <p:sp>
            <p:nvSpPr>
              <p:cNvPr id="170" name="Rectangle 1517">
                <a:extLst>
                  <a:ext uri="{FF2B5EF4-FFF2-40B4-BE49-F238E27FC236}">
                    <a16:creationId xmlns:a16="http://schemas.microsoft.com/office/drawing/2014/main" id="{4AB8A1B0-F522-4DF8-B425-C6DDDC0DFD79}"/>
                  </a:ext>
                </a:extLst>
              </p:cNvPr>
              <p:cNvSpPr/>
              <p:nvPr/>
            </p:nvSpPr>
            <p:spPr>
              <a:xfrm>
                <a:off x="5045714" y="1002676"/>
                <a:ext cx="1286211" cy="192766"/>
              </a:xfrm>
              <a:prstGeom prst="rect">
                <a:avLst/>
              </a:prstGeom>
              <a:ln>
                <a:noFill/>
              </a:ln>
            </p:spPr>
            <p:txBody>
              <a:bodyPr vert="horz" lIns="0" tIns="0" rIns="0" bIns="0" rtlCol="0">
                <a:noAutofit/>
              </a:bodyPr>
              <a:lstStyle/>
              <a:p>
                <a:pPr marL="6350" indent="-6350">
                  <a:lnSpc>
                    <a:spcPct val="107000"/>
                  </a:lnSpc>
                  <a:spcAft>
                    <a:spcPts val="800"/>
                  </a:spcAft>
                </a:pPr>
                <a:r>
                  <a:rPr lang="en-US" sz="1250" kern="100">
                    <a:solidFill>
                      <a:srgbClr val="000000"/>
                    </a:solidFill>
                    <a:effectLst/>
                    <a:latin typeface="Arial" panose="020B0604020202020204" pitchFamily="34" charset="0"/>
                    <a:ea typeface="Arial" panose="020B0604020202020204" pitchFamily="34" charset="0"/>
                  </a:rPr>
                  <a:t>447=118+329</a:t>
                </a:r>
                <a:endParaRPr lang="zh-CN" sz="2050" kern="100">
                  <a:solidFill>
                    <a:srgbClr val="000000"/>
                  </a:solidFill>
                  <a:effectLst/>
                  <a:latin typeface="Calibri" panose="020F0502020204030204" pitchFamily="34" charset="0"/>
                  <a:ea typeface="Calibri" panose="020F0502020204030204" pitchFamily="34" charset="0"/>
                </a:endParaRPr>
              </a:p>
            </p:txBody>
          </p:sp>
          <p:sp>
            <p:nvSpPr>
              <p:cNvPr id="171" name="Rectangle 1518">
                <a:extLst>
                  <a:ext uri="{FF2B5EF4-FFF2-40B4-BE49-F238E27FC236}">
                    <a16:creationId xmlns:a16="http://schemas.microsoft.com/office/drawing/2014/main" id="{93F999FC-63B6-4ACD-BE02-67FC46C9DE66}"/>
                  </a:ext>
                </a:extLst>
              </p:cNvPr>
              <p:cNvSpPr/>
              <p:nvPr/>
            </p:nvSpPr>
            <p:spPr>
              <a:xfrm>
                <a:off x="7421331" y="1002678"/>
                <a:ext cx="1170344" cy="192766"/>
              </a:xfrm>
              <a:prstGeom prst="rect">
                <a:avLst/>
              </a:prstGeom>
              <a:ln>
                <a:noFill/>
              </a:ln>
            </p:spPr>
            <p:txBody>
              <a:bodyPr vert="horz" lIns="0" tIns="0" rIns="0" bIns="0" rtlCol="0">
                <a:noAutofit/>
              </a:bodyPr>
              <a:lstStyle/>
              <a:p>
                <a:pPr marL="6350" indent="-6350">
                  <a:lnSpc>
                    <a:spcPct val="107000"/>
                  </a:lnSpc>
                  <a:spcAft>
                    <a:spcPts val="800"/>
                  </a:spcAft>
                </a:pPr>
                <a:r>
                  <a:rPr lang="en-US" sz="1250" kern="100">
                    <a:solidFill>
                      <a:srgbClr val="000000"/>
                    </a:solidFill>
                    <a:effectLst/>
                    <a:latin typeface="Arial" panose="020B0604020202020204" pitchFamily="34" charset="0"/>
                    <a:ea typeface="Arial" panose="020B0604020202020204" pitchFamily="34" charset="0"/>
                  </a:rPr>
                  <a:t>449=75+374</a:t>
                </a:r>
                <a:endParaRPr lang="zh-CN" sz="2050" kern="100">
                  <a:solidFill>
                    <a:srgbClr val="000000"/>
                  </a:solidFill>
                  <a:effectLst/>
                  <a:latin typeface="Calibri" panose="020F0502020204030204" pitchFamily="34" charset="0"/>
                  <a:ea typeface="Calibri" panose="020F0502020204030204" pitchFamily="34" charset="0"/>
                </a:endParaRPr>
              </a:p>
            </p:txBody>
          </p:sp>
          <p:sp>
            <p:nvSpPr>
              <p:cNvPr id="172" name="Rectangle 1519">
                <a:extLst>
                  <a:ext uri="{FF2B5EF4-FFF2-40B4-BE49-F238E27FC236}">
                    <a16:creationId xmlns:a16="http://schemas.microsoft.com/office/drawing/2014/main" id="{26C7C407-1392-453A-917A-758093F140E5}"/>
                  </a:ext>
                </a:extLst>
              </p:cNvPr>
              <p:cNvSpPr/>
              <p:nvPr/>
            </p:nvSpPr>
            <p:spPr>
              <a:xfrm>
                <a:off x="0" y="1692008"/>
                <a:ext cx="1286210" cy="192766"/>
              </a:xfrm>
              <a:prstGeom prst="rect">
                <a:avLst/>
              </a:prstGeom>
              <a:ln>
                <a:noFill/>
              </a:ln>
            </p:spPr>
            <p:txBody>
              <a:bodyPr vert="horz" lIns="0" tIns="0" rIns="0" bIns="0" rtlCol="0">
                <a:noAutofit/>
              </a:bodyPr>
              <a:lstStyle/>
              <a:p>
                <a:pPr marL="6350" indent="-6350">
                  <a:lnSpc>
                    <a:spcPct val="107000"/>
                  </a:lnSpc>
                  <a:spcAft>
                    <a:spcPts val="800"/>
                  </a:spcAft>
                </a:pPr>
                <a:r>
                  <a:rPr lang="en-US" sz="1250" kern="100">
                    <a:solidFill>
                      <a:srgbClr val="000000"/>
                    </a:solidFill>
                    <a:effectLst/>
                    <a:latin typeface="Arial" panose="020B0604020202020204" pitchFamily="34" charset="0"/>
                    <a:ea typeface="Arial" panose="020B0604020202020204" pitchFamily="34" charset="0"/>
                  </a:rPr>
                  <a:t>646=280+366</a:t>
                </a:r>
                <a:endParaRPr lang="zh-CN" sz="2050" kern="100">
                  <a:solidFill>
                    <a:srgbClr val="000000"/>
                  </a:solidFill>
                  <a:effectLst/>
                  <a:latin typeface="Calibri" panose="020F0502020204030204" pitchFamily="34" charset="0"/>
                  <a:ea typeface="Calibri" panose="020F0502020204030204" pitchFamily="34" charset="0"/>
                </a:endParaRPr>
              </a:p>
            </p:txBody>
          </p:sp>
          <p:sp>
            <p:nvSpPr>
              <p:cNvPr id="173" name="Rectangle 1520">
                <a:extLst>
                  <a:ext uri="{FF2B5EF4-FFF2-40B4-BE49-F238E27FC236}">
                    <a16:creationId xmlns:a16="http://schemas.microsoft.com/office/drawing/2014/main" id="{09D83FAC-4E61-4B20-8FDC-1B226F6DA374}"/>
                  </a:ext>
                </a:extLst>
              </p:cNvPr>
              <p:cNvSpPr/>
              <p:nvPr/>
            </p:nvSpPr>
            <p:spPr>
              <a:xfrm>
                <a:off x="548595" y="2390509"/>
                <a:ext cx="1286210" cy="192766"/>
              </a:xfrm>
              <a:prstGeom prst="rect">
                <a:avLst/>
              </a:prstGeom>
              <a:ln>
                <a:noFill/>
              </a:ln>
            </p:spPr>
            <p:txBody>
              <a:bodyPr vert="horz" lIns="0" tIns="0" rIns="0" bIns="0" rtlCol="0">
                <a:noAutofit/>
              </a:bodyPr>
              <a:lstStyle/>
              <a:p>
                <a:pPr marL="6350" indent="-6350">
                  <a:lnSpc>
                    <a:spcPct val="107000"/>
                  </a:lnSpc>
                  <a:spcAft>
                    <a:spcPts val="800"/>
                  </a:spcAft>
                </a:pPr>
                <a:r>
                  <a:rPr lang="en-US" sz="1250" kern="100">
                    <a:solidFill>
                      <a:srgbClr val="000000"/>
                    </a:solidFill>
                    <a:effectLst/>
                    <a:latin typeface="Arial" panose="020B0604020202020204" pitchFamily="34" charset="0"/>
                    <a:ea typeface="Arial" panose="020B0604020202020204" pitchFamily="34" charset="0"/>
                  </a:rPr>
                  <a:t>591=338+253</a:t>
                </a:r>
                <a:endParaRPr lang="zh-CN" sz="2050" kern="100">
                  <a:solidFill>
                    <a:srgbClr val="000000"/>
                  </a:solidFill>
                  <a:effectLst/>
                  <a:latin typeface="Calibri" panose="020F0502020204030204" pitchFamily="34" charset="0"/>
                  <a:ea typeface="Calibri" panose="020F0502020204030204" pitchFamily="34" charset="0"/>
                </a:endParaRPr>
              </a:p>
            </p:txBody>
          </p:sp>
          <p:sp>
            <p:nvSpPr>
              <p:cNvPr id="174" name="Rectangle 1521">
                <a:extLst>
                  <a:ext uri="{FF2B5EF4-FFF2-40B4-BE49-F238E27FC236}">
                    <a16:creationId xmlns:a16="http://schemas.microsoft.com/office/drawing/2014/main" id="{89E4E74E-D31A-46B3-BC0F-4408C3753E77}"/>
                  </a:ext>
                </a:extLst>
              </p:cNvPr>
              <p:cNvSpPr/>
              <p:nvPr/>
            </p:nvSpPr>
            <p:spPr>
              <a:xfrm>
                <a:off x="1715836" y="2390510"/>
                <a:ext cx="1054475" cy="192766"/>
              </a:xfrm>
              <a:prstGeom prst="rect">
                <a:avLst/>
              </a:prstGeom>
              <a:ln>
                <a:noFill/>
              </a:ln>
            </p:spPr>
            <p:txBody>
              <a:bodyPr vert="horz" lIns="0" tIns="0" rIns="0" bIns="0" rtlCol="0">
                <a:noAutofit/>
              </a:bodyPr>
              <a:lstStyle/>
              <a:p>
                <a:pPr marL="6350" indent="-6350">
                  <a:lnSpc>
                    <a:spcPct val="107000"/>
                  </a:lnSpc>
                  <a:spcAft>
                    <a:spcPts val="800"/>
                  </a:spcAft>
                </a:pPr>
                <a:r>
                  <a:rPr lang="en-US" sz="1250" kern="100">
                    <a:solidFill>
                      <a:srgbClr val="000000"/>
                    </a:solidFill>
                    <a:effectLst/>
                    <a:latin typeface="Arial" panose="020B0604020202020204" pitchFamily="34" charset="0"/>
                    <a:ea typeface="Arial" panose="020B0604020202020204" pitchFamily="34" charset="0"/>
                  </a:rPr>
                  <a:t>450=450+0</a:t>
                </a:r>
                <a:endParaRPr lang="zh-CN" sz="2050" kern="100">
                  <a:solidFill>
                    <a:srgbClr val="000000"/>
                  </a:solidFill>
                  <a:effectLst/>
                  <a:latin typeface="Calibri" panose="020F0502020204030204" pitchFamily="34" charset="0"/>
                  <a:ea typeface="Calibri" panose="020F0502020204030204" pitchFamily="34" charset="0"/>
                </a:endParaRPr>
              </a:p>
            </p:txBody>
          </p:sp>
          <p:sp>
            <p:nvSpPr>
              <p:cNvPr id="175" name="Rectangle 1522">
                <a:extLst>
                  <a:ext uri="{FF2B5EF4-FFF2-40B4-BE49-F238E27FC236}">
                    <a16:creationId xmlns:a16="http://schemas.microsoft.com/office/drawing/2014/main" id="{F8BD54E1-B64A-47DF-ABF3-47F7C04F33C1}"/>
                  </a:ext>
                </a:extLst>
              </p:cNvPr>
              <p:cNvSpPr/>
              <p:nvPr/>
            </p:nvSpPr>
            <p:spPr>
              <a:xfrm>
                <a:off x="3045709" y="2385940"/>
                <a:ext cx="1286211" cy="192766"/>
              </a:xfrm>
              <a:prstGeom prst="rect">
                <a:avLst/>
              </a:prstGeom>
              <a:ln>
                <a:noFill/>
              </a:ln>
            </p:spPr>
            <p:txBody>
              <a:bodyPr vert="horz" lIns="0" tIns="0" rIns="0" bIns="0" rtlCol="0">
                <a:noAutofit/>
              </a:bodyPr>
              <a:lstStyle/>
              <a:p>
                <a:pPr marL="6350" indent="-6350">
                  <a:lnSpc>
                    <a:spcPct val="107000"/>
                  </a:lnSpc>
                  <a:spcAft>
                    <a:spcPts val="800"/>
                  </a:spcAft>
                </a:pPr>
                <a:r>
                  <a:rPr lang="en-US" sz="1250" kern="100">
                    <a:solidFill>
                      <a:srgbClr val="000000"/>
                    </a:solidFill>
                    <a:effectLst/>
                    <a:latin typeface="Arial" panose="020B0604020202020204" pitchFamily="34" charset="0"/>
                    <a:ea typeface="Arial" panose="020B0604020202020204" pitchFamily="34" charset="0"/>
                  </a:rPr>
                  <a:t>526=366+160</a:t>
                </a:r>
                <a:endParaRPr lang="zh-CN" sz="2050" kern="100">
                  <a:solidFill>
                    <a:srgbClr val="000000"/>
                  </a:solidFill>
                  <a:effectLst/>
                  <a:latin typeface="Calibri" panose="020F0502020204030204" pitchFamily="34" charset="0"/>
                  <a:ea typeface="Calibri" panose="020F0502020204030204" pitchFamily="34" charset="0"/>
                </a:endParaRPr>
              </a:p>
            </p:txBody>
          </p:sp>
          <p:sp>
            <p:nvSpPr>
              <p:cNvPr id="176" name="Rectangle 1523">
                <a:extLst>
                  <a:ext uri="{FF2B5EF4-FFF2-40B4-BE49-F238E27FC236}">
                    <a16:creationId xmlns:a16="http://schemas.microsoft.com/office/drawing/2014/main" id="{2CC427CD-2D89-4112-96BD-07F796F5D450}"/>
                  </a:ext>
                </a:extLst>
              </p:cNvPr>
              <p:cNvSpPr/>
              <p:nvPr/>
            </p:nvSpPr>
            <p:spPr>
              <a:xfrm>
                <a:off x="5223540" y="2395081"/>
                <a:ext cx="1286211" cy="192766"/>
              </a:xfrm>
              <a:prstGeom prst="rect">
                <a:avLst/>
              </a:prstGeom>
              <a:ln>
                <a:noFill/>
              </a:ln>
            </p:spPr>
            <p:txBody>
              <a:bodyPr vert="horz" lIns="0" tIns="0" rIns="0" bIns="0" rtlCol="0">
                <a:noAutofit/>
              </a:bodyPr>
              <a:lstStyle/>
              <a:p>
                <a:pPr marL="6350" indent="-6350">
                  <a:lnSpc>
                    <a:spcPct val="107000"/>
                  </a:lnSpc>
                  <a:spcAft>
                    <a:spcPts val="800"/>
                  </a:spcAft>
                </a:pPr>
                <a:r>
                  <a:rPr lang="en-US" sz="1250" kern="100" dirty="0">
                    <a:solidFill>
                      <a:srgbClr val="000000"/>
                    </a:solidFill>
                    <a:effectLst/>
                    <a:latin typeface="Arial" panose="020B0604020202020204" pitchFamily="34" charset="0"/>
                    <a:ea typeface="Arial" panose="020B0604020202020204" pitchFamily="34" charset="0"/>
                  </a:rPr>
                  <a:t>553=300+253</a:t>
                </a:r>
                <a:endParaRPr lang="zh-CN" sz="2050" kern="100" dirty="0">
                  <a:solidFill>
                    <a:srgbClr val="000000"/>
                  </a:solidFill>
                  <a:effectLst/>
                  <a:latin typeface="Calibri" panose="020F0502020204030204" pitchFamily="34" charset="0"/>
                  <a:ea typeface="Calibri" panose="020F0502020204030204" pitchFamily="34" charset="0"/>
                </a:endParaRPr>
              </a:p>
            </p:txBody>
          </p:sp>
          <p:sp>
            <p:nvSpPr>
              <p:cNvPr id="177" name="Rectangle 1524">
                <a:extLst>
                  <a:ext uri="{FF2B5EF4-FFF2-40B4-BE49-F238E27FC236}">
                    <a16:creationId xmlns:a16="http://schemas.microsoft.com/office/drawing/2014/main" id="{92243E42-151A-4AF1-8C45-CA40F1A61CEB}"/>
                  </a:ext>
                </a:extLst>
              </p:cNvPr>
              <p:cNvSpPr/>
              <p:nvPr/>
            </p:nvSpPr>
            <p:spPr>
              <a:xfrm>
                <a:off x="4121557" y="2385941"/>
                <a:ext cx="1286211" cy="192766"/>
              </a:xfrm>
              <a:prstGeom prst="rect">
                <a:avLst/>
              </a:prstGeom>
              <a:ln>
                <a:noFill/>
              </a:ln>
            </p:spPr>
            <p:txBody>
              <a:bodyPr vert="horz" lIns="0" tIns="0" rIns="0" bIns="0" rtlCol="0">
                <a:noAutofit/>
              </a:bodyPr>
              <a:lstStyle/>
              <a:p>
                <a:pPr marL="6350" indent="-6350">
                  <a:lnSpc>
                    <a:spcPct val="107000"/>
                  </a:lnSpc>
                  <a:spcAft>
                    <a:spcPts val="800"/>
                  </a:spcAft>
                </a:pPr>
                <a:r>
                  <a:rPr lang="en-US" sz="1250" kern="100" dirty="0">
                    <a:solidFill>
                      <a:srgbClr val="000000"/>
                    </a:solidFill>
                    <a:effectLst/>
                    <a:latin typeface="Arial" panose="020B0604020202020204" pitchFamily="34" charset="0"/>
                    <a:ea typeface="Arial" panose="020B0604020202020204" pitchFamily="34" charset="0"/>
                  </a:rPr>
                  <a:t>417=317+100</a:t>
                </a:r>
                <a:endParaRPr lang="zh-CN" sz="2050" kern="100" dirty="0">
                  <a:solidFill>
                    <a:srgbClr val="000000"/>
                  </a:solidFill>
                  <a:effectLst/>
                  <a:latin typeface="Calibri" panose="020F0502020204030204" pitchFamily="34" charset="0"/>
                  <a:ea typeface="Calibri" panose="020F0502020204030204" pitchFamily="34" charset="0"/>
                </a:endParaRPr>
              </a:p>
            </p:txBody>
          </p:sp>
          <p:sp>
            <p:nvSpPr>
              <p:cNvPr id="178" name="Rectangle 1525">
                <a:extLst>
                  <a:ext uri="{FF2B5EF4-FFF2-40B4-BE49-F238E27FC236}">
                    <a16:creationId xmlns:a16="http://schemas.microsoft.com/office/drawing/2014/main" id="{12ECA6FB-C58C-4B3F-B915-7F53004AD52B}"/>
                  </a:ext>
                </a:extLst>
              </p:cNvPr>
              <p:cNvSpPr/>
              <p:nvPr/>
            </p:nvSpPr>
            <p:spPr>
              <a:xfrm>
                <a:off x="2179385" y="1692010"/>
                <a:ext cx="1286210" cy="192766"/>
              </a:xfrm>
              <a:prstGeom prst="rect">
                <a:avLst/>
              </a:prstGeom>
              <a:ln>
                <a:noFill/>
              </a:ln>
            </p:spPr>
            <p:txBody>
              <a:bodyPr vert="horz" lIns="0" tIns="0" rIns="0" bIns="0" rtlCol="0">
                <a:noAutofit/>
              </a:bodyPr>
              <a:lstStyle/>
              <a:p>
                <a:pPr marL="6350" indent="-6350">
                  <a:lnSpc>
                    <a:spcPct val="107000"/>
                  </a:lnSpc>
                  <a:spcAft>
                    <a:spcPts val="800"/>
                  </a:spcAft>
                </a:pPr>
                <a:r>
                  <a:rPr lang="en-US" sz="1250" kern="100">
                    <a:solidFill>
                      <a:srgbClr val="000000"/>
                    </a:solidFill>
                    <a:effectLst/>
                    <a:latin typeface="Arial" panose="020B0604020202020204" pitchFamily="34" charset="0"/>
                    <a:ea typeface="Arial" panose="020B0604020202020204" pitchFamily="34" charset="0"/>
                  </a:rPr>
                  <a:t>671=291+380</a:t>
                </a:r>
                <a:endParaRPr lang="zh-CN" sz="2050" kern="100">
                  <a:solidFill>
                    <a:srgbClr val="000000"/>
                  </a:solidFill>
                  <a:effectLst/>
                  <a:latin typeface="Calibri" panose="020F0502020204030204" pitchFamily="34" charset="0"/>
                  <a:ea typeface="Calibri" panose="020F0502020204030204" pitchFamily="34" charset="0"/>
                </a:endParaRPr>
              </a:p>
            </p:txBody>
          </p:sp>
        </p:grpSp>
        <p:sp>
          <p:nvSpPr>
            <p:cNvPr id="3" name="文本框 2">
              <a:extLst>
                <a:ext uri="{FF2B5EF4-FFF2-40B4-BE49-F238E27FC236}">
                  <a16:creationId xmlns:a16="http://schemas.microsoft.com/office/drawing/2014/main" id="{7288A35B-9BD9-437E-8662-CB5D90288334}"/>
                </a:ext>
              </a:extLst>
            </p:cNvPr>
            <p:cNvSpPr txBox="1"/>
            <p:nvPr/>
          </p:nvSpPr>
          <p:spPr>
            <a:xfrm>
              <a:off x="8810648" y="4376585"/>
              <a:ext cx="1791762" cy="2175137"/>
            </a:xfrm>
            <a:prstGeom prst="rect">
              <a:avLst/>
            </a:prstGeom>
            <a:noFill/>
          </p:spPr>
          <p:txBody>
            <a:bodyPr wrap="square" rtlCol="0">
              <a:spAutoFit/>
            </a:bodyPr>
            <a:lstStyle/>
            <a:p>
              <a:endParaRPr lang="zh-CN" altLang="en-US" dirty="0"/>
            </a:p>
          </p:txBody>
        </p:sp>
      </p:grpSp>
    </p:spTree>
    <p:extLst>
      <p:ext uri="{BB962C8B-B14F-4D97-AF65-F5344CB8AC3E}">
        <p14:creationId xmlns:p14="http://schemas.microsoft.com/office/powerpoint/2010/main" val="12963780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A53F0B-C6F5-4611-9397-4EAF1764506E}"/>
              </a:ext>
            </a:extLst>
          </p:cNvPr>
          <p:cNvSpPr>
            <a:spLocks noGrp="1"/>
          </p:cNvSpPr>
          <p:nvPr>
            <p:ph type="title"/>
          </p:nvPr>
        </p:nvSpPr>
        <p:spPr/>
        <p:txBody>
          <a:bodyPr/>
          <a:lstStyle/>
          <a:p>
            <a:r>
              <a:rPr lang="en-US" altLang="zh-CN" dirty="0"/>
              <a:t>A</a:t>
            </a:r>
            <a:r>
              <a:rPr lang="en-US" altLang="zh-CN" baseline="44000" dirty="0"/>
              <a:t>∗</a:t>
            </a:r>
            <a:r>
              <a:rPr lang="en-US" altLang="zh-CN" baseline="30000" dirty="0"/>
              <a:t> </a:t>
            </a:r>
            <a:r>
              <a:rPr lang="en-US" altLang="zh-CN" dirty="0"/>
              <a:t>search example</a:t>
            </a:r>
            <a:endParaRPr lang="zh-CN" altLang="en-US" dirty="0"/>
          </a:p>
        </p:txBody>
      </p:sp>
      <p:sp>
        <p:nvSpPr>
          <p:cNvPr id="4" name="灯片编号占位符 3">
            <a:extLst>
              <a:ext uri="{FF2B5EF4-FFF2-40B4-BE49-F238E27FC236}">
                <a16:creationId xmlns:a16="http://schemas.microsoft.com/office/drawing/2014/main" id="{9868FC53-7DA5-480F-B928-0DA09F39A2A9}"/>
              </a:ext>
            </a:extLst>
          </p:cNvPr>
          <p:cNvSpPr>
            <a:spLocks noGrp="1"/>
          </p:cNvSpPr>
          <p:nvPr>
            <p:ph type="sldNum" sz="quarter" idx="12"/>
          </p:nvPr>
        </p:nvSpPr>
        <p:spPr/>
        <p:txBody>
          <a:bodyPr/>
          <a:lstStyle/>
          <a:p>
            <a:fld id="{893ACD7D-9A68-44C8-A49A-4B94202CE741}" type="slidenum">
              <a:rPr lang="zh-CN" altLang="en-US" smtClean="0"/>
              <a:t>24</a:t>
            </a:fld>
            <a:endParaRPr lang="zh-CN" altLang="en-US"/>
          </a:p>
        </p:txBody>
      </p:sp>
      <p:grpSp>
        <p:nvGrpSpPr>
          <p:cNvPr id="179" name="Group 21660">
            <a:extLst>
              <a:ext uri="{FF2B5EF4-FFF2-40B4-BE49-F238E27FC236}">
                <a16:creationId xmlns:a16="http://schemas.microsoft.com/office/drawing/2014/main" id="{F2C1C5A7-1239-4F3E-9D0E-9C9929F7FEF8}"/>
              </a:ext>
            </a:extLst>
          </p:cNvPr>
          <p:cNvGrpSpPr/>
          <p:nvPr/>
        </p:nvGrpSpPr>
        <p:grpSpPr>
          <a:xfrm>
            <a:off x="1176160" y="1081873"/>
            <a:ext cx="8591157" cy="3269813"/>
            <a:chOff x="0" y="0"/>
            <a:chExt cx="8591675" cy="3270402"/>
          </a:xfrm>
        </p:grpSpPr>
        <p:sp>
          <p:nvSpPr>
            <p:cNvPr id="180" name="Shape 1551">
              <a:extLst>
                <a:ext uri="{FF2B5EF4-FFF2-40B4-BE49-F238E27FC236}">
                  <a16:creationId xmlns:a16="http://schemas.microsoft.com/office/drawing/2014/main" id="{60FDEF75-0B37-4DDC-B802-B286AC1EF4DD}"/>
                </a:ext>
              </a:extLst>
            </p:cNvPr>
            <p:cNvSpPr/>
            <p:nvPr/>
          </p:nvSpPr>
          <p:spPr>
            <a:xfrm>
              <a:off x="1060680" y="1638934"/>
              <a:ext cx="532981" cy="432130"/>
            </a:xfrm>
            <a:custGeom>
              <a:avLst/>
              <a:gdLst/>
              <a:ahLst/>
              <a:cxnLst/>
              <a:rect l="0" t="0" r="0" b="0"/>
              <a:pathLst>
                <a:path w="532981" h="432130">
                  <a:moveTo>
                    <a:pt x="532981" y="0"/>
                  </a:moveTo>
                  <a:lnTo>
                    <a:pt x="0" y="432130"/>
                  </a:lnTo>
                </a:path>
              </a:pathLst>
            </a:custGeom>
            <a:ln w="0" cap="flat">
              <a:miter lim="127000"/>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181" name="Shape 1552">
              <a:extLst>
                <a:ext uri="{FF2B5EF4-FFF2-40B4-BE49-F238E27FC236}">
                  <a16:creationId xmlns:a16="http://schemas.microsoft.com/office/drawing/2014/main" id="{3C6FB6CC-4FE4-4F92-80EB-505749365A19}"/>
                </a:ext>
              </a:extLst>
            </p:cNvPr>
            <p:cNvSpPr/>
            <p:nvPr/>
          </p:nvSpPr>
          <p:spPr>
            <a:xfrm>
              <a:off x="1593662" y="1638934"/>
              <a:ext cx="525766" cy="432130"/>
            </a:xfrm>
            <a:custGeom>
              <a:avLst/>
              <a:gdLst/>
              <a:ahLst/>
              <a:cxnLst/>
              <a:rect l="0" t="0" r="0" b="0"/>
              <a:pathLst>
                <a:path w="525766" h="432130">
                  <a:moveTo>
                    <a:pt x="0" y="0"/>
                  </a:moveTo>
                  <a:lnTo>
                    <a:pt x="525766" y="432130"/>
                  </a:lnTo>
                </a:path>
              </a:pathLst>
            </a:custGeom>
            <a:ln w="0" cap="flat">
              <a:miter lim="127000"/>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182" name="Shape 1553">
              <a:extLst>
                <a:ext uri="{FF2B5EF4-FFF2-40B4-BE49-F238E27FC236}">
                  <a16:creationId xmlns:a16="http://schemas.microsoft.com/office/drawing/2014/main" id="{DB8BCA45-7700-44C7-9488-96EF2105D0E3}"/>
                </a:ext>
              </a:extLst>
            </p:cNvPr>
            <p:cNvSpPr/>
            <p:nvPr/>
          </p:nvSpPr>
          <p:spPr>
            <a:xfrm>
              <a:off x="2142937" y="262446"/>
              <a:ext cx="2657653" cy="432141"/>
            </a:xfrm>
            <a:custGeom>
              <a:avLst/>
              <a:gdLst/>
              <a:ahLst/>
              <a:cxnLst/>
              <a:rect l="0" t="0" r="0" b="0"/>
              <a:pathLst>
                <a:path w="2657653" h="432141">
                  <a:moveTo>
                    <a:pt x="0" y="432141"/>
                  </a:moveTo>
                  <a:lnTo>
                    <a:pt x="2657653" y="0"/>
                  </a:lnTo>
                </a:path>
              </a:pathLst>
            </a:custGeom>
            <a:ln w="0" cap="flat">
              <a:miter lim="127000"/>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183" name="Shape 1554">
              <a:extLst>
                <a:ext uri="{FF2B5EF4-FFF2-40B4-BE49-F238E27FC236}">
                  <a16:creationId xmlns:a16="http://schemas.microsoft.com/office/drawing/2014/main" id="{4A664E73-2904-437B-B6BF-21E90738ECFA}"/>
                </a:ext>
              </a:extLst>
            </p:cNvPr>
            <p:cNvSpPr/>
            <p:nvPr/>
          </p:nvSpPr>
          <p:spPr>
            <a:xfrm>
              <a:off x="4800590" y="262446"/>
              <a:ext cx="749046" cy="432143"/>
            </a:xfrm>
            <a:custGeom>
              <a:avLst/>
              <a:gdLst/>
              <a:ahLst/>
              <a:cxnLst/>
              <a:rect l="0" t="0" r="0" b="0"/>
              <a:pathLst>
                <a:path w="749046" h="432143">
                  <a:moveTo>
                    <a:pt x="0" y="0"/>
                  </a:moveTo>
                  <a:lnTo>
                    <a:pt x="749046" y="432143"/>
                  </a:lnTo>
                </a:path>
              </a:pathLst>
            </a:custGeom>
            <a:ln w="0" cap="flat">
              <a:miter lim="127000"/>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184" name="Shape 1555">
              <a:extLst>
                <a:ext uri="{FF2B5EF4-FFF2-40B4-BE49-F238E27FC236}">
                  <a16:creationId xmlns:a16="http://schemas.microsoft.com/office/drawing/2014/main" id="{7F9FE746-CD20-4724-97FF-D83C7E1116A3}"/>
                </a:ext>
              </a:extLst>
            </p:cNvPr>
            <p:cNvSpPr/>
            <p:nvPr/>
          </p:nvSpPr>
          <p:spPr>
            <a:xfrm>
              <a:off x="4800590" y="262446"/>
              <a:ext cx="3053779" cy="432144"/>
            </a:xfrm>
            <a:custGeom>
              <a:avLst/>
              <a:gdLst/>
              <a:ahLst/>
              <a:cxnLst/>
              <a:rect l="0" t="0" r="0" b="0"/>
              <a:pathLst>
                <a:path w="3053779" h="432144">
                  <a:moveTo>
                    <a:pt x="0" y="0"/>
                  </a:moveTo>
                  <a:lnTo>
                    <a:pt x="3053779" y="432144"/>
                  </a:lnTo>
                </a:path>
              </a:pathLst>
            </a:custGeom>
            <a:ln w="0" cap="flat">
              <a:miter lim="127000"/>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185" name="Shape 1557">
              <a:extLst>
                <a:ext uri="{FF2B5EF4-FFF2-40B4-BE49-F238E27FC236}">
                  <a16:creationId xmlns:a16="http://schemas.microsoft.com/office/drawing/2014/main" id="{77E8EC37-A5A8-46CB-91A6-1D84428CFA09}"/>
                </a:ext>
              </a:extLst>
            </p:cNvPr>
            <p:cNvSpPr/>
            <p:nvPr/>
          </p:nvSpPr>
          <p:spPr>
            <a:xfrm>
              <a:off x="7425274" y="695009"/>
              <a:ext cx="893089" cy="259283"/>
            </a:xfrm>
            <a:custGeom>
              <a:avLst/>
              <a:gdLst/>
              <a:ahLst/>
              <a:cxnLst/>
              <a:rect l="0" t="0" r="0" b="0"/>
              <a:pathLst>
                <a:path w="893089" h="259283">
                  <a:moveTo>
                    <a:pt x="893089" y="129642"/>
                  </a:moveTo>
                  <a:cubicBezTo>
                    <a:pt x="893089" y="58052"/>
                    <a:pt x="693153" y="0"/>
                    <a:pt x="446544" y="0"/>
                  </a:cubicBezTo>
                  <a:cubicBezTo>
                    <a:pt x="199923" y="0"/>
                    <a:pt x="0" y="58052"/>
                    <a:pt x="0" y="129642"/>
                  </a:cubicBezTo>
                  <a:cubicBezTo>
                    <a:pt x="0" y="201244"/>
                    <a:pt x="199923" y="259283"/>
                    <a:pt x="446544" y="259283"/>
                  </a:cubicBezTo>
                  <a:cubicBezTo>
                    <a:pt x="693153" y="259283"/>
                    <a:pt x="893089" y="201245"/>
                    <a:pt x="893089" y="129642"/>
                  </a:cubicBezTo>
                  <a:close/>
                </a:path>
              </a:pathLst>
            </a:custGeom>
            <a:ln w="0" cap="flat">
              <a:miter lim="127000"/>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186" name="Rectangle 1558">
              <a:extLst>
                <a:ext uri="{FF2B5EF4-FFF2-40B4-BE49-F238E27FC236}">
                  <a16:creationId xmlns:a16="http://schemas.microsoft.com/office/drawing/2014/main" id="{7FA7E41E-76EB-49B1-ABA8-6746E52D9ABE}"/>
                </a:ext>
              </a:extLst>
            </p:cNvPr>
            <p:cNvSpPr/>
            <p:nvPr/>
          </p:nvSpPr>
          <p:spPr>
            <a:xfrm>
              <a:off x="7636780" y="758885"/>
              <a:ext cx="590589" cy="192766"/>
            </a:xfrm>
            <a:prstGeom prst="rect">
              <a:avLst/>
            </a:prstGeom>
            <a:ln>
              <a:noFill/>
            </a:ln>
          </p:spPr>
          <p:txBody>
            <a:bodyPr vert="horz" lIns="0" tIns="0" rIns="0" bIns="0" rtlCol="0">
              <a:noAutofit/>
            </a:bodyPr>
            <a:lstStyle/>
            <a:p>
              <a:pPr marL="6350" indent="-6350">
                <a:lnSpc>
                  <a:spcPct val="107000"/>
                </a:lnSpc>
                <a:spcAft>
                  <a:spcPts val="800"/>
                </a:spcAft>
              </a:pPr>
              <a:r>
                <a:rPr lang="en-US" sz="1250" kern="100">
                  <a:solidFill>
                    <a:srgbClr val="000000"/>
                  </a:solidFill>
                  <a:effectLst/>
                  <a:latin typeface="Arial" panose="020B0604020202020204" pitchFamily="34" charset="0"/>
                  <a:ea typeface="Arial" panose="020B0604020202020204" pitchFamily="34" charset="0"/>
                </a:rPr>
                <a:t>Zerind</a:t>
              </a:r>
              <a:endParaRPr lang="zh-CN" sz="2050" kern="100">
                <a:solidFill>
                  <a:srgbClr val="000000"/>
                </a:solidFill>
                <a:effectLst/>
                <a:latin typeface="Calibri" panose="020F0502020204030204" pitchFamily="34" charset="0"/>
                <a:ea typeface="Calibri" panose="020F0502020204030204" pitchFamily="34" charset="0"/>
              </a:endParaRPr>
            </a:p>
          </p:txBody>
        </p:sp>
        <p:sp>
          <p:nvSpPr>
            <p:cNvPr id="187" name="Shape 1559">
              <a:extLst>
                <a:ext uri="{FF2B5EF4-FFF2-40B4-BE49-F238E27FC236}">
                  <a16:creationId xmlns:a16="http://schemas.microsoft.com/office/drawing/2014/main" id="{05365E60-7BA4-4C32-A455-7C30670AD887}"/>
                </a:ext>
              </a:extLst>
            </p:cNvPr>
            <p:cNvSpPr/>
            <p:nvPr/>
          </p:nvSpPr>
          <p:spPr>
            <a:xfrm>
              <a:off x="4335008" y="0"/>
              <a:ext cx="893090" cy="259283"/>
            </a:xfrm>
            <a:custGeom>
              <a:avLst/>
              <a:gdLst/>
              <a:ahLst/>
              <a:cxnLst/>
              <a:rect l="0" t="0" r="0" b="0"/>
              <a:pathLst>
                <a:path w="893090" h="259283">
                  <a:moveTo>
                    <a:pt x="446545" y="0"/>
                  </a:moveTo>
                  <a:cubicBezTo>
                    <a:pt x="693166" y="0"/>
                    <a:pt x="893090" y="58039"/>
                    <a:pt x="893090" y="129642"/>
                  </a:cubicBezTo>
                  <a:cubicBezTo>
                    <a:pt x="893090" y="201245"/>
                    <a:pt x="693166" y="259283"/>
                    <a:pt x="446545" y="259283"/>
                  </a:cubicBezTo>
                  <a:cubicBezTo>
                    <a:pt x="199924" y="259283"/>
                    <a:pt x="0" y="201244"/>
                    <a:pt x="0" y="129641"/>
                  </a:cubicBezTo>
                  <a:cubicBezTo>
                    <a:pt x="0" y="58039"/>
                    <a:pt x="199924" y="0"/>
                    <a:pt x="446545" y="0"/>
                  </a:cubicBezTo>
                  <a:close/>
                </a:path>
              </a:pathLst>
            </a:custGeom>
            <a:ln w="0" cap="flat">
              <a:miter lim="127000"/>
            </a:ln>
          </p:spPr>
          <p:style>
            <a:lnRef idx="0">
              <a:srgbClr val="000000">
                <a:alpha val="0"/>
              </a:srgbClr>
            </a:lnRef>
            <a:fillRef idx="1">
              <a:srgbClr val="BFBFBF"/>
            </a:fillRef>
            <a:effectRef idx="0">
              <a:scrgbClr r="0" g="0" b="0"/>
            </a:effectRef>
            <a:fontRef idx="none"/>
          </p:style>
          <p:txBody>
            <a:bodyPr/>
            <a:lstStyle/>
            <a:p>
              <a:endParaRPr lang="zh-CN" altLang="en-US"/>
            </a:p>
          </p:txBody>
        </p:sp>
        <p:sp>
          <p:nvSpPr>
            <p:cNvPr id="188" name="Shape 1560">
              <a:extLst>
                <a:ext uri="{FF2B5EF4-FFF2-40B4-BE49-F238E27FC236}">
                  <a16:creationId xmlns:a16="http://schemas.microsoft.com/office/drawing/2014/main" id="{31427C84-12D1-4A19-B19B-6DB3B0F5F7FF}"/>
                </a:ext>
              </a:extLst>
            </p:cNvPr>
            <p:cNvSpPr/>
            <p:nvPr/>
          </p:nvSpPr>
          <p:spPr>
            <a:xfrm>
              <a:off x="4335008" y="0"/>
              <a:ext cx="893090" cy="259283"/>
            </a:xfrm>
            <a:custGeom>
              <a:avLst/>
              <a:gdLst/>
              <a:ahLst/>
              <a:cxnLst/>
              <a:rect l="0" t="0" r="0" b="0"/>
              <a:pathLst>
                <a:path w="893090" h="259283">
                  <a:moveTo>
                    <a:pt x="893090" y="129642"/>
                  </a:moveTo>
                  <a:cubicBezTo>
                    <a:pt x="893090" y="58039"/>
                    <a:pt x="693166" y="0"/>
                    <a:pt x="446545" y="0"/>
                  </a:cubicBezTo>
                  <a:cubicBezTo>
                    <a:pt x="199924" y="0"/>
                    <a:pt x="0" y="58039"/>
                    <a:pt x="0" y="129641"/>
                  </a:cubicBezTo>
                  <a:cubicBezTo>
                    <a:pt x="0" y="201244"/>
                    <a:pt x="199924" y="259283"/>
                    <a:pt x="446545" y="259283"/>
                  </a:cubicBezTo>
                  <a:cubicBezTo>
                    <a:pt x="693166" y="259283"/>
                    <a:pt x="893090" y="201245"/>
                    <a:pt x="893090" y="129642"/>
                  </a:cubicBezTo>
                  <a:close/>
                </a:path>
              </a:pathLst>
            </a:custGeom>
            <a:ln w="0" cap="flat">
              <a:miter lim="127000"/>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189" name="Rectangle 1561">
              <a:extLst>
                <a:ext uri="{FF2B5EF4-FFF2-40B4-BE49-F238E27FC236}">
                  <a16:creationId xmlns:a16="http://schemas.microsoft.com/office/drawing/2014/main" id="{5185A399-D2EC-40D0-95E5-B97E05687BAF}"/>
                </a:ext>
              </a:extLst>
            </p:cNvPr>
            <p:cNvSpPr/>
            <p:nvPr/>
          </p:nvSpPr>
          <p:spPr>
            <a:xfrm>
              <a:off x="4611818" y="63876"/>
              <a:ext cx="440129" cy="192766"/>
            </a:xfrm>
            <a:prstGeom prst="rect">
              <a:avLst/>
            </a:prstGeom>
            <a:ln>
              <a:noFill/>
            </a:ln>
          </p:spPr>
          <p:txBody>
            <a:bodyPr vert="horz" lIns="0" tIns="0" rIns="0" bIns="0" rtlCol="0">
              <a:noAutofit/>
            </a:bodyPr>
            <a:lstStyle/>
            <a:p>
              <a:pPr marL="6350" indent="-6350">
                <a:lnSpc>
                  <a:spcPct val="107000"/>
                </a:lnSpc>
                <a:spcAft>
                  <a:spcPts val="800"/>
                </a:spcAft>
              </a:pPr>
              <a:r>
                <a:rPr lang="en-US" sz="1250" kern="100">
                  <a:solidFill>
                    <a:srgbClr val="000000"/>
                  </a:solidFill>
                  <a:effectLst/>
                  <a:latin typeface="Arial" panose="020B0604020202020204" pitchFamily="34" charset="0"/>
                  <a:ea typeface="Arial" panose="020B0604020202020204" pitchFamily="34" charset="0"/>
                </a:rPr>
                <a:t>Arad</a:t>
              </a:r>
              <a:endParaRPr lang="zh-CN" sz="2050" kern="100">
                <a:solidFill>
                  <a:srgbClr val="000000"/>
                </a:solidFill>
                <a:effectLst/>
                <a:latin typeface="Calibri" panose="020F0502020204030204" pitchFamily="34" charset="0"/>
                <a:ea typeface="Calibri" panose="020F0502020204030204" pitchFamily="34" charset="0"/>
              </a:endParaRPr>
            </a:p>
          </p:txBody>
        </p:sp>
        <p:sp>
          <p:nvSpPr>
            <p:cNvPr id="190" name="Shape 1562">
              <a:extLst>
                <a:ext uri="{FF2B5EF4-FFF2-40B4-BE49-F238E27FC236}">
                  <a16:creationId xmlns:a16="http://schemas.microsoft.com/office/drawing/2014/main" id="{7138383A-B64A-449B-91A4-EA0FD86ABBC2}"/>
                </a:ext>
              </a:extLst>
            </p:cNvPr>
            <p:cNvSpPr/>
            <p:nvPr/>
          </p:nvSpPr>
          <p:spPr>
            <a:xfrm>
              <a:off x="1698297" y="695006"/>
              <a:ext cx="893077" cy="259283"/>
            </a:xfrm>
            <a:custGeom>
              <a:avLst/>
              <a:gdLst/>
              <a:ahLst/>
              <a:cxnLst/>
              <a:rect l="0" t="0" r="0" b="0"/>
              <a:pathLst>
                <a:path w="893077" h="259283">
                  <a:moveTo>
                    <a:pt x="446532" y="0"/>
                  </a:moveTo>
                  <a:cubicBezTo>
                    <a:pt x="693153" y="0"/>
                    <a:pt x="893077" y="58052"/>
                    <a:pt x="893077" y="129642"/>
                  </a:cubicBezTo>
                  <a:cubicBezTo>
                    <a:pt x="893077" y="201245"/>
                    <a:pt x="693153" y="259283"/>
                    <a:pt x="446532" y="259283"/>
                  </a:cubicBezTo>
                  <a:cubicBezTo>
                    <a:pt x="199923" y="259283"/>
                    <a:pt x="0" y="201244"/>
                    <a:pt x="0" y="129642"/>
                  </a:cubicBezTo>
                  <a:cubicBezTo>
                    <a:pt x="0" y="58052"/>
                    <a:pt x="199923" y="0"/>
                    <a:pt x="446532" y="0"/>
                  </a:cubicBezTo>
                  <a:close/>
                </a:path>
              </a:pathLst>
            </a:custGeom>
            <a:ln w="0" cap="flat">
              <a:miter lim="127000"/>
            </a:ln>
          </p:spPr>
          <p:style>
            <a:lnRef idx="0">
              <a:srgbClr val="000000">
                <a:alpha val="0"/>
              </a:srgbClr>
            </a:lnRef>
            <a:fillRef idx="1">
              <a:srgbClr val="BFBFBF"/>
            </a:fillRef>
            <a:effectRef idx="0">
              <a:scrgbClr r="0" g="0" b="0"/>
            </a:effectRef>
            <a:fontRef idx="none"/>
          </p:style>
          <p:txBody>
            <a:bodyPr/>
            <a:lstStyle/>
            <a:p>
              <a:endParaRPr lang="zh-CN" altLang="en-US"/>
            </a:p>
          </p:txBody>
        </p:sp>
        <p:sp>
          <p:nvSpPr>
            <p:cNvPr id="191" name="Shape 1563">
              <a:extLst>
                <a:ext uri="{FF2B5EF4-FFF2-40B4-BE49-F238E27FC236}">
                  <a16:creationId xmlns:a16="http://schemas.microsoft.com/office/drawing/2014/main" id="{E90B4FDC-1E73-4B91-BAE7-C05D7C70B7A7}"/>
                </a:ext>
              </a:extLst>
            </p:cNvPr>
            <p:cNvSpPr/>
            <p:nvPr/>
          </p:nvSpPr>
          <p:spPr>
            <a:xfrm>
              <a:off x="1698297" y="695006"/>
              <a:ext cx="893077" cy="259283"/>
            </a:xfrm>
            <a:custGeom>
              <a:avLst/>
              <a:gdLst/>
              <a:ahLst/>
              <a:cxnLst/>
              <a:rect l="0" t="0" r="0" b="0"/>
              <a:pathLst>
                <a:path w="893077" h="259283">
                  <a:moveTo>
                    <a:pt x="893077" y="129642"/>
                  </a:moveTo>
                  <a:cubicBezTo>
                    <a:pt x="893077" y="58052"/>
                    <a:pt x="693153" y="0"/>
                    <a:pt x="446532" y="0"/>
                  </a:cubicBezTo>
                  <a:cubicBezTo>
                    <a:pt x="199923" y="0"/>
                    <a:pt x="0" y="58052"/>
                    <a:pt x="0" y="129642"/>
                  </a:cubicBezTo>
                  <a:cubicBezTo>
                    <a:pt x="0" y="201244"/>
                    <a:pt x="199923" y="259283"/>
                    <a:pt x="446532" y="259283"/>
                  </a:cubicBezTo>
                  <a:cubicBezTo>
                    <a:pt x="693153" y="259283"/>
                    <a:pt x="893077" y="201245"/>
                    <a:pt x="893077" y="129642"/>
                  </a:cubicBezTo>
                  <a:close/>
                </a:path>
              </a:pathLst>
            </a:custGeom>
            <a:ln w="0" cap="flat">
              <a:miter lim="127000"/>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192" name="Rectangle 1564">
              <a:extLst>
                <a:ext uri="{FF2B5EF4-FFF2-40B4-BE49-F238E27FC236}">
                  <a16:creationId xmlns:a16="http://schemas.microsoft.com/office/drawing/2014/main" id="{4DC07CBB-8B34-43A3-A89C-665827EE8EFF}"/>
                </a:ext>
              </a:extLst>
            </p:cNvPr>
            <p:cNvSpPr/>
            <p:nvPr/>
          </p:nvSpPr>
          <p:spPr>
            <a:xfrm>
              <a:off x="1968554" y="758895"/>
              <a:ext cx="463261" cy="192766"/>
            </a:xfrm>
            <a:prstGeom prst="rect">
              <a:avLst/>
            </a:prstGeom>
            <a:ln>
              <a:noFill/>
            </a:ln>
          </p:spPr>
          <p:txBody>
            <a:bodyPr vert="horz" lIns="0" tIns="0" rIns="0" bIns="0" rtlCol="0">
              <a:noAutofit/>
            </a:bodyPr>
            <a:lstStyle/>
            <a:p>
              <a:pPr marL="6350" indent="-6350">
                <a:lnSpc>
                  <a:spcPct val="107000"/>
                </a:lnSpc>
                <a:spcAft>
                  <a:spcPts val="800"/>
                </a:spcAft>
              </a:pPr>
              <a:r>
                <a:rPr lang="en-US" sz="1250" kern="100">
                  <a:solidFill>
                    <a:srgbClr val="000000"/>
                  </a:solidFill>
                  <a:effectLst/>
                  <a:latin typeface="Arial" panose="020B0604020202020204" pitchFamily="34" charset="0"/>
                  <a:ea typeface="Arial" panose="020B0604020202020204" pitchFamily="34" charset="0"/>
                </a:rPr>
                <a:t>Sibiu</a:t>
              </a:r>
              <a:endParaRPr lang="zh-CN" sz="2050" kern="100">
                <a:solidFill>
                  <a:srgbClr val="000000"/>
                </a:solidFill>
                <a:effectLst/>
                <a:latin typeface="Calibri" panose="020F0502020204030204" pitchFamily="34" charset="0"/>
                <a:ea typeface="Calibri" panose="020F0502020204030204" pitchFamily="34" charset="0"/>
              </a:endParaRPr>
            </a:p>
          </p:txBody>
        </p:sp>
        <p:sp>
          <p:nvSpPr>
            <p:cNvPr id="193" name="Shape 1566">
              <a:extLst>
                <a:ext uri="{FF2B5EF4-FFF2-40B4-BE49-F238E27FC236}">
                  <a16:creationId xmlns:a16="http://schemas.microsoft.com/office/drawing/2014/main" id="{C821D65A-8998-405A-90B6-8B8AB871F875}"/>
                </a:ext>
              </a:extLst>
            </p:cNvPr>
            <p:cNvSpPr/>
            <p:nvPr/>
          </p:nvSpPr>
          <p:spPr>
            <a:xfrm>
              <a:off x="49633" y="1384361"/>
              <a:ext cx="893090" cy="259284"/>
            </a:xfrm>
            <a:custGeom>
              <a:avLst/>
              <a:gdLst/>
              <a:ahLst/>
              <a:cxnLst/>
              <a:rect l="0" t="0" r="0" b="0"/>
              <a:pathLst>
                <a:path w="893090" h="259284">
                  <a:moveTo>
                    <a:pt x="893090" y="129642"/>
                  </a:moveTo>
                  <a:cubicBezTo>
                    <a:pt x="893090" y="58039"/>
                    <a:pt x="693166" y="0"/>
                    <a:pt x="446546" y="0"/>
                  </a:cubicBezTo>
                  <a:cubicBezTo>
                    <a:pt x="199924" y="0"/>
                    <a:pt x="0" y="58039"/>
                    <a:pt x="0" y="129642"/>
                  </a:cubicBezTo>
                  <a:cubicBezTo>
                    <a:pt x="0" y="201232"/>
                    <a:pt x="199924" y="259283"/>
                    <a:pt x="446546" y="259283"/>
                  </a:cubicBezTo>
                  <a:cubicBezTo>
                    <a:pt x="693166" y="259284"/>
                    <a:pt x="893090" y="201232"/>
                    <a:pt x="893090" y="129642"/>
                  </a:cubicBezTo>
                  <a:close/>
                </a:path>
              </a:pathLst>
            </a:custGeom>
            <a:ln w="0" cap="flat">
              <a:miter lim="127000"/>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194" name="Rectangle 1567">
              <a:extLst>
                <a:ext uri="{FF2B5EF4-FFF2-40B4-BE49-F238E27FC236}">
                  <a16:creationId xmlns:a16="http://schemas.microsoft.com/office/drawing/2014/main" id="{8487AC57-138A-492F-B349-5EC8E25E5618}"/>
                </a:ext>
              </a:extLst>
            </p:cNvPr>
            <p:cNvSpPr/>
            <p:nvPr/>
          </p:nvSpPr>
          <p:spPr>
            <a:xfrm>
              <a:off x="326430" y="1448250"/>
              <a:ext cx="440129" cy="192765"/>
            </a:xfrm>
            <a:prstGeom prst="rect">
              <a:avLst/>
            </a:prstGeom>
            <a:ln>
              <a:noFill/>
            </a:ln>
          </p:spPr>
          <p:txBody>
            <a:bodyPr vert="horz" lIns="0" tIns="0" rIns="0" bIns="0" rtlCol="0">
              <a:noAutofit/>
            </a:bodyPr>
            <a:lstStyle/>
            <a:p>
              <a:pPr marL="6350" indent="-6350">
                <a:lnSpc>
                  <a:spcPct val="107000"/>
                </a:lnSpc>
                <a:spcAft>
                  <a:spcPts val="800"/>
                </a:spcAft>
              </a:pPr>
              <a:r>
                <a:rPr lang="en-US" sz="1250" kern="100">
                  <a:solidFill>
                    <a:srgbClr val="000000"/>
                  </a:solidFill>
                  <a:effectLst/>
                  <a:latin typeface="Arial" panose="020B0604020202020204" pitchFamily="34" charset="0"/>
                  <a:ea typeface="Arial" panose="020B0604020202020204" pitchFamily="34" charset="0"/>
                </a:rPr>
                <a:t>Arad</a:t>
              </a:r>
              <a:endParaRPr lang="zh-CN" sz="2050" kern="100">
                <a:solidFill>
                  <a:srgbClr val="000000"/>
                </a:solidFill>
                <a:effectLst/>
                <a:latin typeface="Calibri" panose="020F0502020204030204" pitchFamily="34" charset="0"/>
                <a:ea typeface="Calibri" panose="020F0502020204030204" pitchFamily="34" charset="0"/>
              </a:endParaRPr>
            </a:p>
          </p:txBody>
        </p:sp>
        <p:sp>
          <p:nvSpPr>
            <p:cNvPr id="195" name="Shape 1569">
              <a:extLst>
                <a:ext uri="{FF2B5EF4-FFF2-40B4-BE49-F238E27FC236}">
                  <a16:creationId xmlns:a16="http://schemas.microsoft.com/office/drawing/2014/main" id="{832D5040-CF53-43E8-ADF9-7522819D1392}"/>
                </a:ext>
              </a:extLst>
            </p:cNvPr>
            <p:cNvSpPr/>
            <p:nvPr/>
          </p:nvSpPr>
          <p:spPr>
            <a:xfrm>
              <a:off x="5095344" y="695008"/>
              <a:ext cx="893089" cy="259283"/>
            </a:xfrm>
            <a:custGeom>
              <a:avLst/>
              <a:gdLst/>
              <a:ahLst/>
              <a:cxnLst/>
              <a:rect l="0" t="0" r="0" b="0"/>
              <a:pathLst>
                <a:path w="893089" h="259283">
                  <a:moveTo>
                    <a:pt x="893089" y="129642"/>
                  </a:moveTo>
                  <a:cubicBezTo>
                    <a:pt x="893089" y="58052"/>
                    <a:pt x="693166" y="0"/>
                    <a:pt x="446545" y="0"/>
                  </a:cubicBezTo>
                  <a:cubicBezTo>
                    <a:pt x="199923" y="0"/>
                    <a:pt x="0" y="58052"/>
                    <a:pt x="0" y="129642"/>
                  </a:cubicBezTo>
                  <a:cubicBezTo>
                    <a:pt x="0" y="201244"/>
                    <a:pt x="199923" y="259283"/>
                    <a:pt x="446545" y="259283"/>
                  </a:cubicBezTo>
                  <a:cubicBezTo>
                    <a:pt x="693166" y="259283"/>
                    <a:pt x="893089" y="201245"/>
                    <a:pt x="893089" y="129642"/>
                  </a:cubicBezTo>
                  <a:close/>
                </a:path>
              </a:pathLst>
            </a:custGeom>
            <a:ln w="0" cap="flat">
              <a:miter lim="127000"/>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196" name="Rectangle 1570">
              <a:extLst>
                <a:ext uri="{FF2B5EF4-FFF2-40B4-BE49-F238E27FC236}">
                  <a16:creationId xmlns:a16="http://schemas.microsoft.com/office/drawing/2014/main" id="{915B1D99-8D15-49A6-A208-3D4991B9F365}"/>
                </a:ext>
              </a:extLst>
            </p:cNvPr>
            <p:cNvSpPr/>
            <p:nvPr/>
          </p:nvSpPr>
          <p:spPr>
            <a:xfrm>
              <a:off x="5202392" y="758884"/>
              <a:ext cx="914643" cy="192766"/>
            </a:xfrm>
            <a:prstGeom prst="rect">
              <a:avLst/>
            </a:prstGeom>
            <a:ln>
              <a:noFill/>
            </a:ln>
          </p:spPr>
          <p:txBody>
            <a:bodyPr vert="horz" lIns="0" tIns="0" rIns="0" bIns="0" rtlCol="0">
              <a:noAutofit/>
            </a:bodyPr>
            <a:lstStyle/>
            <a:p>
              <a:pPr marL="6350" indent="-6350">
                <a:lnSpc>
                  <a:spcPct val="107000"/>
                </a:lnSpc>
                <a:spcAft>
                  <a:spcPts val="800"/>
                </a:spcAft>
              </a:pPr>
              <a:r>
                <a:rPr lang="en-US" sz="1250" kern="100">
                  <a:solidFill>
                    <a:srgbClr val="000000"/>
                  </a:solidFill>
                  <a:effectLst/>
                  <a:latin typeface="Arial" panose="020B0604020202020204" pitchFamily="34" charset="0"/>
                  <a:ea typeface="Arial" panose="020B0604020202020204" pitchFamily="34" charset="0"/>
                </a:rPr>
                <a:t>Timisoara</a:t>
              </a:r>
              <a:endParaRPr lang="zh-CN" sz="2050" kern="100">
                <a:solidFill>
                  <a:srgbClr val="000000"/>
                </a:solidFill>
                <a:effectLst/>
                <a:latin typeface="Calibri" panose="020F0502020204030204" pitchFamily="34" charset="0"/>
                <a:ea typeface="Calibri" panose="020F0502020204030204" pitchFamily="34" charset="0"/>
              </a:endParaRPr>
            </a:p>
          </p:txBody>
        </p:sp>
        <p:sp>
          <p:nvSpPr>
            <p:cNvPr id="197" name="Shape 1572">
              <a:extLst>
                <a:ext uri="{FF2B5EF4-FFF2-40B4-BE49-F238E27FC236}">
                  <a16:creationId xmlns:a16="http://schemas.microsoft.com/office/drawing/2014/main" id="{8D6EC114-9AF7-4FB7-B906-DC559B8796C3}"/>
                </a:ext>
              </a:extLst>
            </p:cNvPr>
            <p:cNvSpPr/>
            <p:nvPr/>
          </p:nvSpPr>
          <p:spPr>
            <a:xfrm>
              <a:off x="598235" y="2082849"/>
              <a:ext cx="893090" cy="259283"/>
            </a:xfrm>
            <a:custGeom>
              <a:avLst/>
              <a:gdLst/>
              <a:ahLst/>
              <a:cxnLst/>
              <a:rect l="0" t="0" r="0" b="0"/>
              <a:pathLst>
                <a:path w="893090" h="259283">
                  <a:moveTo>
                    <a:pt x="893090" y="129642"/>
                  </a:moveTo>
                  <a:cubicBezTo>
                    <a:pt x="893090" y="58039"/>
                    <a:pt x="693166" y="0"/>
                    <a:pt x="446545" y="0"/>
                  </a:cubicBezTo>
                  <a:cubicBezTo>
                    <a:pt x="199923" y="0"/>
                    <a:pt x="0" y="58038"/>
                    <a:pt x="0" y="129641"/>
                  </a:cubicBezTo>
                  <a:cubicBezTo>
                    <a:pt x="0" y="201244"/>
                    <a:pt x="199923" y="259283"/>
                    <a:pt x="446545" y="259283"/>
                  </a:cubicBezTo>
                  <a:cubicBezTo>
                    <a:pt x="693166" y="259283"/>
                    <a:pt x="893090" y="201244"/>
                    <a:pt x="893090" y="129642"/>
                  </a:cubicBezTo>
                  <a:close/>
                </a:path>
              </a:pathLst>
            </a:custGeom>
            <a:ln w="0" cap="flat">
              <a:miter lim="127000"/>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198" name="Rectangle 1573">
              <a:extLst>
                <a:ext uri="{FF2B5EF4-FFF2-40B4-BE49-F238E27FC236}">
                  <a16:creationId xmlns:a16="http://schemas.microsoft.com/office/drawing/2014/main" id="{44A82004-1F56-4640-A21B-9CE12A314901}"/>
                </a:ext>
              </a:extLst>
            </p:cNvPr>
            <p:cNvSpPr/>
            <p:nvPr/>
          </p:nvSpPr>
          <p:spPr>
            <a:xfrm>
              <a:off x="868504" y="2146725"/>
              <a:ext cx="463261" cy="192765"/>
            </a:xfrm>
            <a:prstGeom prst="rect">
              <a:avLst/>
            </a:prstGeom>
            <a:ln>
              <a:noFill/>
            </a:ln>
          </p:spPr>
          <p:txBody>
            <a:bodyPr vert="horz" lIns="0" tIns="0" rIns="0" bIns="0" rtlCol="0">
              <a:noAutofit/>
            </a:bodyPr>
            <a:lstStyle/>
            <a:p>
              <a:pPr marL="6350" indent="-6350">
                <a:lnSpc>
                  <a:spcPct val="107000"/>
                </a:lnSpc>
                <a:spcAft>
                  <a:spcPts val="800"/>
                </a:spcAft>
              </a:pPr>
              <a:r>
                <a:rPr lang="en-US" sz="1250" kern="100">
                  <a:solidFill>
                    <a:srgbClr val="000000"/>
                  </a:solidFill>
                  <a:effectLst/>
                  <a:latin typeface="Arial" panose="020B0604020202020204" pitchFamily="34" charset="0"/>
                  <a:ea typeface="Arial" panose="020B0604020202020204" pitchFamily="34" charset="0"/>
                </a:rPr>
                <a:t>Sibiu</a:t>
              </a:r>
              <a:endParaRPr lang="zh-CN" sz="2050" kern="100">
                <a:solidFill>
                  <a:srgbClr val="000000"/>
                </a:solidFill>
                <a:effectLst/>
                <a:latin typeface="Calibri" panose="020F0502020204030204" pitchFamily="34" charset="0"/>
                <a:ea typeface="Calibri" panose="020F0502020204030204" pitchFamily="34" charset="0"/>
              </a:endParaRPr>
            </a:p>
          </p:txBody>
        </p:sp>
        <p:sp>
          <p:nvSpPr>
            <p:cNvPr id="199" name="Shape 1575">
              <a:extLst>
                <a:ext uri="{FF2B5EF4-FFF2-40B4-BE49-F238E27FC236}">
                  <a16:creationId xmlns:a16="http://schemas.microsoft.com/office/drawing/2014/main" id="{75E86F63-1CF4-4B32-9F50-30AD6D2C5BF1}"/>
                </a:ext>
              </a:extLst>
            </p:cNvPr>
            <p:cNvSpPr/>
            <p:nvPr/>
          </p:nvSpPr>
          <p:spPr>
            <a:xfrm>
              <a:off x="1674078" y="2082850"/>
              <a:ext cx="893089" cy="259283"/>
            </a:xfrm>
            <a:custGeom>
              <a:avLst/>
              <a:gdLst/>
              <a:ahLst/>
              <a:cxnLst/>
              <a:rect l="0" t="0" r="0" b="0"/>
              <a:pathLst>
                <a:path w="893089" h="259283">
                  <a:moveTo>
                    <a:pt x="893089" y="129642"/>
                  </a:moveTo>
                  <a:cubicBezTo>
                    <a:pt x="893089" y="58039"/>
                    <a:pt x="693165" y="0"/>
                    <a:pt x="446544" y="0"/>
                  </a:cubicBezTo>
                  <a:cubicBezTo>
                    <a:pt x="199923" y="0"/>
                    <a:pt x="0" y="58039"/>
                    <a:pt x="0" y="129642"/>
                  </a:cubicBezTo>
                  <a:cubicBezTo>
                    <a:pt x="0" y="201244"/>
                    <a:pt x="199923" y="259283"/>
                    <a:pt x="446544" y="259283"/>
                  </a:cubicBezTo>
                  <a:cubicBezTo>
                    <a:pt x="693165" y="259283"/>
                    <a:pt x="893089" y="201244"/>
                    <a:pt x="893089" y="129642"/>
                  </a:cubicBezTo>
                  <a:close/>
                </a:path>
              </a:pathLst>
            </a:custGeom>
            <a:ln w="0" cap="flat">
              <a:miter lim="127000"/>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200" name="Rectangle 1576">
              <a:extLst>
                <a:ext uri="{FF2B5EF4-FFF2-40B4-BE49-F238E27FC236}">
                  <a16:creationId xmlns:a16="http://schemas.microsoft.com/office/drawing/2014/main" id="{303ABD37-D16C-4E8E-BEE6-9629024E72A3}"/>
                </a:ext>
              </a:extLst>
            </p:cNvPr>
            <p:cNvSpPr/>
            <p:nvPr/>
          </p:nvSpPr>
          <p:spPr>
            <a:xfrm>
              <a:off x="1761542" y="2146726"/>
              <a:ext cx="938192" cy="192766"/>
            </a:xfrm>
            <a:prstGeom prst="rect">
              <a:avLst/>
            </a:prstGeom>
            <a:ln>
              <a:noFill/>
            </a:ln>
          </p:spPr>
          <p:txBody>
            <a:bodyPr vert="horz" lIns="0" tIns="0" rIns="0" bIns="0" rtlCol="0">
              <a:noAutofit/>
            </a:bodyPr>
            <a:lstStyle/>
            <a:p>
              <a:pPr marL="6350" indent="-6350">
                <a:lnSpc>
                  <a:spcPct val="107000"/>
                </a:lnSpc>
                <a:spcAft>
                  <a:spcPts val="800"/>
                </a:spcAft>
              </a:pPr>
              <a:r>
                <a:rPr lang="en-US" sz="1250" kern="100">
                  <a:solidFill>
                    <a:srgbClr val="000000"/>
                  </a:solidFill>
                  <a:effectLst/>
                  <a:latin typeface="Arial" panose="020B0604020202020204" pitchFamily="34" charset="0"/>
                  <a:ea typeface="Arial" panose="020B0604020202020204" pitchFamily="34" charset="0"/>
                </a:rPr>
                <a:t>Bucharest</a:t>
              </a:r>
              <a:endParaRPr lang="zh-CN" sz="2050" kern="100">
                <a:solidFill>
                  <a:srgbClr val="000000"/>
                </a:solidFill>
                <a:effectLst/>
                <a:latin typeface="Calibri" panose="020F0502020204030204" pitchFamily="34" charset="0"/>
                <a:ea typeface="Calibri" panose="020F0502020204030204" pitchFamily="34" charset="0"/>
              </a:endParaRPr>
            </a:p>
          </p:txBody>
        </p:sp>
        <p:sp>
          <p:nvSpPr>
            <p:cNvPr id="201" name="Shape 1577">
              <a:extLst>
                <a:ext uri="{FF2B5EF4-FFF2-40B4-BE49-F238E27FC236}">
                  <a16:creationId xmlns:a16="http://schemas.microsoft.com/office/drawing/2014/main" id="{424151EE-E970-4857-826A-9D874BF5724A}"/>
                </a:ext>
              </a:extLst>
            </p:cNvPr>
            <p:cNvSpPr/>
            <p:nvPr/>
          </p:nvSpPr>
          <p:spPr>
            <a:xfrm>
              <a:off x="2950707" y="2825915"/>
              <a:ext cx="110566" cy="147434"/>
            </a:xfrm>
            <a:custGeom>
              <a:avLst/>
              <a:gdLst/>
              <a:ahLst/>
              <a:cxnLst/>
              <a:rect l="0" t="0" r="0" b="0"/>
              <a:pathLst>
                <a:path w="110566" h="147434">
                  <a:moveTo>
                    <a:pt x="0" y="0"/>
                  </a:moveTo>
                  <a:lnTo>
                    <a:pt x="110566" y="73723"/>
                  </a:lnTo>
                  <a:lnTo>
                    <a:pt x="0" y="147434"/>
                  </a:lnTo>
                  <a:lnTo>
                    <a:pt x="0" y="0"/>
                  </a:lnTo>
                  <a:close/>
                </a:path>
              </a:pathLst>
            </a:custGeom>
            <a:ln w="0" cap="flat">
              <a:miter lim="127000"/>
            </a:ln>
          </p:spPr>
          <p:style>
            <a:lnRef idx="0">
              <a:srgbClr val="000000">
                <a:alpha val="0"/>
              </a:srgbClr>
            </a:lnRef>
            <a:fillRef idx="1">
              <a:srgbClr val="FFBFBF"/>
            </a:fillRef>
            <a:effectRef idx="0">
              <a:scrgbClr r="0" g="0" b="0"/>
            </a:effectRef>
            <a:fontRef idx="none"/>
          </p:style>
          <p:txBody>
            <a:bodyPr/>
            <a:lstStyle/>
            <a:p>
              <a:endParaRPr lang="zh-CN" altLang="en-US"/>
            </a:p>
          </p:txBody>
        </p:sp>
        <p:sp>
          <p:nvSpPr>
            <p:cNvPr id="202" name="Shape 1578">
              <a:extLst>
                <a:ext uri="{FF2B5EF4-FFF2-40B4-BE49-F238E27FC236}">
                  <a16:creationId xmlns:a16="http://schemas.microsoft.com/office/drawing/2014/main" id="{A6F01245-259D-4746-9A21-5FA8F68B42FF}"/>
                </a:ext>
              </a:extLst>
            </p:cNvPr>
            <p:cNvSpPr/>
            <p:nvPr/>
          </p:nvSpPr>
          <p:spPr>
            <a:xfrm>
              <a:off x="2950707" y="2825915"/>
              <a:ext cx="110566" cy="147434"/>
            </a:xfrm>
            <a:custGeom>
              <a:avLst/>
              <a:gdLst/>
              <a:ahLst/>
              <a:cxnLst/>
              <a:rect l="0" t="0" r="0" b="0"/>
              <a:pathLst>
                <a:path w="110566" h="147434">
                  <a:moveTo>
                    <a:pt x="110566" y="73723"/>
                  </a:moveTo>
                  <a:lnTo>
                    <a:pt x="0" y="147434"/>
                  </a:lnTo>
                  <a:lnTo>
                    <a:pt x="0" y="0"/>
                  </a:lnTo>
                  <a:close/>
                </a:path>
              </a:pathLst>
            </a:custGeom>
            <a:ln w="0" cap="flat">
              <a:miter lim="127000"/>
            </a:ln>
          </p:spPr>
          <p:style>
            <a:lnRef idx="1">
              <a:srgbClr val="FF0000"/>
            </a:lnRef>
            <a:fillRef idx="0">
              <a:srgbClr val="000000">
                <a:alpha val="0"/>
              </a:srgbClr>
            </a:fillRef>
            <a:effectRef idx="0">
              <a:scrgbClr r="0" g="0" b="0"/>
            </a:effectRef>
            <a:fontRef idx="none"/>
          </p:style>
          <p:txBody>
            <a:bodyPr/>
            <a:lstStyle/>
            <a:p>
              <a:endParaRPr lang="zh-CN" altLang="en-US"/>
            </a:p>
          </p:txBody>
        </p:sp>
        <p:sp>
          <p:nvSpPr>
            <p:cNvPr id="203" name="Shape 1579">
              <a:extLst>
                <a:ext uri="{FF2B5EF4-FFF2-40B4-BE49-F238E27FC236}">
                  <a16:creationId xmlns:a16="http://schemas.microsoft.com/office/drawing/2014/main" id="{FC6BB643-EEEC-43FE-A462-431D98FBB419}"/>
                </a:ext>
              </a:extLst>
            </p:cNvPr>
            <p:cNvSpPr/>
            <p:nvPr/>
          </p:nvSpPr>
          <p:spPr>
            <a:xfrm>
              <a:off x="497182" y="952486"/>
              <a:ext cx="1656804" cy="431583"/>
            </a:xfrm>
            <a:custGeom>
              <a:avLst/>
              <a:gdLst/>
              <a:ahLst/>
              <a:cxnLst/>
              <a:rect l="0" t="0" r="0" b="0"/>
              <a:pathLst>
                <a:path w="1656804" h="431583">
                  <a:moveTo>
                    <a:pt x="1656804" y="0"/>
                  </a:moveTo>
                  <a:lnTo>
                    <a:pt x="0" y="431583"/>
                  </a:lnTo>
                </a:path>
              </a:pathLst>
            </a:custGeom>
            <a:ln w="0" cap="flat">
              <a:miter lim="127000"/>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204" name="Shape 1580">
              <a:extLst>
                <a:ext uri="{FF2B5EF4-FFF2-40B4-BE49-F238E27FC236}">
                  <a16:creationId xmlns:a16="http://schemas.microsoft.com/office/drawing/2014/main" id="{B75C4C07-7B67-47CF-B925-06C9752CE638}"/>
                </a:ext>
              </a:extLst>
            </p:cNvPr>
            <p:cNvSpPr/>
            <p:nvPr/>
          </p:nvSpPr>
          <p:spPr>
            <a:xfrm>
              <a:off x="2154291" y="951800"/>
              <a:ext cx="525767" cy="432131"/>
            </a:xfrm>
            <a:custGeom>
              <a:avLst/>
              <a:gdLst/>
              <a:ahLst/>
              <a:cxnLst/>
              <a:rect l="0" t="0" r="0" b="0"/>
              <a:pathLst>
                <a:path w="525767" h="432131">
                  <a:moveTo>
                    <a:pt x="0" y="0"/>
                  </a:moveTo>
                  <a:lnTo>
                    <a:pt x="525767" y="432131"/>
                  </a:lnTo>
                </a:path>
              </a:pathLst>
            </a:custGeom>
            <a:ln w="0" cap="flat">
              <a:miter lim="127000"/>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205" name="Shape 1581">
              <a:extLst>
                <a:ext uri="{FF2B5EF4-FFF2-40B4-BE49-F238E27FC236}">
                  <a16:creationId xmlns:a16="http://schemas.microsoft.com/office/drawing/2014/main" id="{2A5F2BC4-98A4-476F-807A-4658986BE9AB}"/>
                </a:ext>
              </a:extLst>
            </p:cNvPr>
            <p:cNvSpPr/>
            <p:nvPr/>
          </p:nvSpPr>
          <p:spPr>
            <a:xfrm>
              <a:off x="3331021" y="1372996"/>
              <a:ext cx="893090" cy="259283"/>
            </a:xfrm>
            <a:custGeom>
              <a:avLst/>
              <a:gdLst/>
              <a:ahLst/>
              <a:cxnLst/>
              <a:rect l="0" t="0" r="0" b="0"/>
              <a:pathLst>
                <a:path w="893090" h="259283">
                  <a:moveTo>
                    <a:pt x="446546" y="0"/>
                  </a:moveTo>
                  <a:cubicBezTo>
                    <a:pt x="693167" y="0"/>
                    <a:pt x="893090" y="58052"/>
                    <a:pt x="893090" y="129642"/>
                  </a:cubicBezTo>
                  <a:cubicBezTo>
                    <a:pt x="893090" y="201245"/>
                    <a:pt x="693167" y="259283"/>
                    <a:pt x="446545" y="259283"/>
                  </a:cubicBezTo>
                  <a:cubicBezTo>
                    <a:pt x="199924" y="259283"/>
                    <a:pt x="0" y="201244"/>
                    <a:pt x="0" y="129641"/>
                  </a:cubicBezTo>
                  <a:cubicBezTo>
                    <a:pt x="0" y="58052"/>
                    <a:pt x="199924" y="0"/>
                    <a:pt x="446546" y="0"/>
                  </a:cubicBezTo>
                  <a:close/>
                </a:path>
              </a:pathLst>
            </a:custGeom>
            <a:ln w="0" cap="flat">
              <a:miter lim="127000"/>
            </a:ln>
          </p:spPr>
          <p:style>
            <a:lnRef idx="0">
              <a:srgbClr val="000000">
                <a:alpha val="0"/>
              </a:srgbClr>
            </a:lnRef>
            <a:fillRef idx="1">
              <a:srgbClr val="BFBFBF"/>
            </a:fillRef>
            <a:effectRef idx="0">
              <a:scrgbClr r="0" g="0" b="0"/>
            </a:effectRef>
            <a:fontRef idx="none"/>
          </p:style>
          <p:txBody>
            <a:bodyPr/>
            <a:lstStyle/>
            <a:p>
              <a:endParaRPr lang="zh-CN" altLang="en-US"/>
            </a:p>
          </p:txBody>
        </p:sp>
        <p:sp>
          <p:nvSpPr>
            <p:cNvPr id="206" name="Shape 1582">
              <a:extLst>
                <a:ext uri="{FF2B5EF4-FFF2-40B4-BE49-F238E27FC236}">
                  <a16:creationId xmlns:a16="http://schemas.microsoft.com/office/drawing/2014/main" id="{1E4493F9-9B68-4CA9-82B5-33C9220969E0}"/>
                </a:ext>
              </a:extLst>
            </p:cNvPr>
            <p:cNvSpPr/>
            <p:nvPr/>
          </p:nvSpPr>
          <p:spPr>
            <a:xfrm>
              <a:off x="3331021" y="1372996"/>
              <a:ext cx="893090" cy="259283"/>
            </a:xfrm>
            <a:custGeom>
              <a:avLst/>
              <a:gdLst/>
              <a:ahLst/>
              <a:cxnLst/>
              <a:rect l="0" t="0" r="0" b="0"/>
              <a:pathLst>
                <a:path w="893090" h="259283">
                  <a:moveTo>
                    <a:pt x="893090" y="129642"/>
                  </a:moveTo>
                  <a:cubicBezTo>
                    <a:pt x="893090" y="58052"/>
                    <a:pt x="693167" y="0"/>
                    <a:pt x="446546" y="0"/>
                  </a:cubicBezTo>
                  <a:cubicBezTo>
                    <a:pt x="199924" y="0"/>
                    <a:pt x="0" y="58052"/>
                    <a:pt x="0" y="129641"/>
                  </a:cubicBezTo>
                  <a:cubicBezTo>
                    <a:pt x="0" y="201244"/>
                    <a:pt x="199924" y="259283"/>
                    <a:pt x="446545" y="259283"/>
                  </a:cubicBezTo>
                  <a:cubicBezTo>
                    <a:pt x="693167" y="259283"/>
                    <a:pt x="893090" y="201245"/>
                    <a:pt x="893090" y="129642"/>
                  </a:cubicBezTo>
                  <a:close/>
                </a:path>
              </a:pathLst>
            </a:custGeom>
            <a:ln w="0" cap="flat">
              <a:miter lim="127000"/>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207" name="Rectangle 1583">
              <a:extLst>
                <a:ext uri="{FF2B5EF4-FFF2-40B4-BE49-F238E27FC236}">
                  <a16:creationId xmlns:a16="http://schemas.microsoft.com/office/drawing/2014/main" id="{56A899D0-8338-4719-8621-105635F8BFE3}"/>
                </a:ext>
              </a:extLst>
            </p:cNvPr>
            <p:cNvSpPr/>
            <p:nvPr/>
          </p:nvSpPr>
          <p:spPr>
            <a:xfrm>
              <a:off x="3387422" y="1443461"/>
              <a:ext cx="992093" cy="173489"/>
            </a:xfrm>
            <a:prstGeom prst="rect">
              <a:avLst/>
            </a:prstGeom>
            <a:ln>
              <a:noFill/>
            </a:ln>
          </p:spPr>
          <p:txBody>
            <a:bodyPr vert="horz" lIns="0" tIns="0" rIns="0" bIns="0" rtlCol="0">
              <a:noAutofit/>
            </a:bodyPr>
            <a:lstStyle/>
            <a:p>
              <a:pPr marL="6350" indent="-6350">
                <a:lnSpc>
                  <a:spcPct val="107000"/>
                </a:lnSpc>
                <a:spcAft>
                  <a:spcPts val="800"/>
                </a:spcAft>
              </a:pPr>
              <a:r>
                <a:rPr lang="en-US" sz="1100" kern="100">
                  <a:solidFill>
                    <a:srgbClr val="000000"/>
                  </a:solidFill>
                  <a:effectLst/>
                  <a:latin typeface="Arial" panose="020B0604020202020204" pitchFamily="34" charset="0"/>
                  <a:ea typeface="Arial" panose="020B0604020202020204" pitchFamily="34" charset="0"/>
                </a:rPr>
                <a:t>Rimnicu Vilcea</a:t>
              </a:r>
              <a:endParaRPr lang="zh-CN" sz="2050" kern="100">
                <a:solidFill>
                  <a:srgbClr val="000000"/>
                </a:solidFill>
                <a:effectLst/>
                <a:latin typeface="Calibri" panose="020F0502020204030204" pitchFamily="34" charset="0"/>
                <a:ea typeface="Calibri" panose="020F0502020204030204" pitchFamily="34" charset="0"/>
              </a:endParaRPr>
            </a:p>
          </p:txBody>
        </p:sp>
        <p:sp>
          <p:nvSpPr>
            <p:cNvPr id="208" name="Shape 1584">
              <a:extLst>
                <a:ext uri="{FF2B5EF4-FFF2-40B4-BE49-F238E27FC236}">
                  <a16:creationId xmlns:a16="http://schemas.microsoft.com/office/drawing/2014/main" id="{2E19D274-A3EC-4CA1-884F-AEC093106815}"/>
                </a:ext>
              </a:extLst>
            </p:cNvPr>
            <p:cNvSpPr/>
            <p:nvPr/>
          </p:nvSpPr>
          <p:spPr>
            <a:xfrm>
              <a:off x="1153188" y="1372995"/>
              <a:ext cx="893089" cy="259283"/>
            </a:xfrm>
            <a:custGeom>
              <a:avLst/>
              <a:gdLst/>
              <a:ahLst/>
              <a:cxnLst/>
              <a:rect l="0" t="0" r="0" b="0"/>
              <a:pathLst>
                <a:path w="893089" h="259283">
                  <a:moveTo>
                    <a:pt x="446545" y="0"/>
                  </a:moveTo>
                  <a:cubicBezTo>
                    <a:pt x="693166" y="0"/>
                    <a:pt x="893089" y="58052"/>
                    <a:pt x="893089" y="129642"/>
                  </a:cubicBezTo>
                  <a:cubicBezTo>
                    <a:pt x="893089" y="201245"/>
                    <a:pt x="693166" y="259283"/>
                    <a:pt x="446545" y="259283"/>
                  </a:cubicBezTo>
                  <a:cubicBezTo>
                    <a:pt x="199923" y="259283"/>
                    <a:pt x="0" y="201244"/>
                    <a:pt x="0" y="129641"/>
                  </a:cubicBezTo>
                  <a:cubicBezTo>
                    <a:pt x="0" y="58052"/>
                    <a:pt x="199923" y="0"/>
                    <a:pt x="446545" y="0"/>
                  </a:cubicBezTo>
                  <a:close/>
                </a:path>
              </a:pathLst>
            </a:custGeom>
            <a:ln w="0" cap="flat">
              <a:miter lim="127000"/>
            </a:ln>
          </p:spPr>
          <p:style>
            <a:lnRef idx="0">
              <a:srgbClr val="000000">
                <a:alpha val="0"/>
              </a:srgbClr>
            </a:lnRef>
            <a:fillRef idx="1">
              <a:srgbClr val="BFBFBF"/>
            </a:fillRef>
            <a:effectRef idx="0">
              <a:scrgbClr r="0" g="0" b="0"/>
            </a:effectRef>
            <a:fontRef idx="none"/>
          </p:style>
          <p:txBody>
            <a:bodyPr/>
            <a:lstStyle/>
            <a:p>
              <a:endParaRPr lang="zh-CN" altLang="en-US"/>
            </a:p>
          </p:txBody>
        </p:sp>
        <p:sp>
          <p:nvSpPr>
            <p:cNvPr id="209" name="Shape 1585">
              <a:extLst>
                <a:ext uri="{FF2B5EF4-FFF2-40B4-BE49-F238E27FC236}">
                  <a16:creationId xmlns:a16="http://schemas.microsoft.com/office/drawing/2014/main" id="{7CBC3E6F-604D-4524-9063-F49D0BA50377}"/>
                </a:ext>
              </a:extLst>
            </p:cNvPr>
            <p:cNvSpPr/>
            <p:nvPr/>
          </p:nvSpPr>
          <p:spPr>
            <a:xfrm>
              <a:off x="1153188" y="1372995"/>
              <a:ext cx="893089" cy="259283"/>
            </a:xfrm>
            <a:custGeom>
              <a:avLst/>
              <a:gdLst/>
              <a:ahLst/>
              <a:cxnLst/>
              <a:rect l="0" t="0" r="0" b="0"/>
              <a:pathLst>
                <a:path w="893089" h="259283">
                  <a:moveTo>
                    <a:pt x="893089" y="129642"/>
                  </a:moveTo>
                  <a:cubicBezTo>
                    <a:pt x="893089" y="58052"/>
                    <a:pt x="693166" y="0"/>
                    <a:pt x="446545" y="0"/>
                  </a:cubicBezTo>
                  <a:cubicBezTo>
                    <a:pt x="199923" y="0"/>
                    <a:pt x="0" y="58052"/>
                    <a:pt x="0" y="129641"/>
                  </a:cubicBezTo>
                  <a:cubicBezTo>
                    <a:pt x="0" y="201244"/>
                    <a:pt x="199923" y="259283"/>
                    <a:pt x="446545" y="259283"/>
                  </a:cubicBezTo>
                  <a:cubicBezTo>
                    <a:pt x="693166" y="259283"/>
                    <a:pt x="893089" y="201245"/>
                    <a:pt x="893089" y="129642"/>
                  </a:cubicBezTo>
                  <a:close/>
                </a:path>
              </a:pathLst>
            </a:custGeom>
            <a:ln w="0" cap="flat">
              <a:miter lim="127000"/>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210" name="Rectangle 1586">
              <a:extLst>
                <a:ext uri="{FF2B5EF4-FFF2-40B4-BE49-F238E27FC236}">
                  <a16:creationId xmlns:a16="http://schemas.microsoft.com/office/drawing/2014/main" id="{74C0F622-7731-494C-84B2-F08671621D3F}"/>
                </a:ext>
              </a:extLst>
            </p:cNvPr>
            <p:cNvSpPr/>
            <p:nvPr/>
          </p:nvSpPr>
          <p:spPr>
            <a:xfrm>
              <a:off x="1305956" y="1436884"/>
              <a:ext cx="764391" cy="192766"/>
            </a:xfrm>
            <a:prstGeom prst="rect">
              <a:avLst/>
            </a:prstGeom>
            <a:ln>
              <a:noFill/>
            </a:ln>
          </p:spPr>
          <p:txBody>
            <a:bodyPr vert="horz" lIns="0" tIns="0" rIns="0" bIns="0" rtlCol="0">
              <a:noAutofit/>
            </a:bodyPr>
            <a:lstStyle/>
            <a:p>
              <a:pPr marL="6350" indent="-6350">
                <a:lnSpc>
                  <a:spcPct val="107000"/>
                </a:lnSpc>
                <a:spcAft>
                  <a:spcPts val="800"/>
                </a:spcAft>
              </a:pPr>
              <a:r>
                <a:rPr lang="en-US" sz="1250" kern="100">
                  <a:solidFill>
                    <a:srgbClr val="000000"/>
                  </a:solidFill>
                  <a:effectLst/>
                  <a:latin typeface="Arial" panose="020B0604020202020204" pitchFamily="34" charset="0"/>
                  <a:ea typeface="Arial" panose="020B0604020202020204" pitchFamily="34" charset="0"/>
                </a:rPr>
                <a:t>Fagaras</a:t>
              </a:r>
              <a:endParaRPr lang="zh-CN" sz="2050" kern="100">
                <a:solidFill>
                  <a:srgbClr val="000000"/>
                </a:solidFill>
                <a:effectLst/>
                <a:latin typeface="Calibri" panose="020F0502020204030204" pitchFamily="34" charset="0"/>
                <a:ea typeface="Calibri" panose="020F0502020204030204" pitchFamily="34" charset="0"/>
              </a:endParaRPr>
            </a:p>
          </p:txBody>
        </p:sp>
        <p:sp>
          <p:nvSpPr>
            <p:cNvPr id="211" name="Shape 1588">
              <a:extLst>
                <a:ext uri="{FF2B5EF4-FFF2-40B4-BE49-F238E27FC236}">
                  <a16:creationId xmlns:a16="http://schemas.microsoft.com/office/drawing/2014/main" id="{68966155-5335-49E5-93FD-61730A9D0DA2}"/>
                </a:ext>
              </a:extLst>
            </p:cNvPr>
            <p:cNvSpPr/>
            <p:nvPr/>
          </p:nvSpPr>
          <p:spPr>
            <a:xfrm>
              <a:off x="2229030" y="1384362"/>
              <a:ext cx="893090" cy="259283"/>
            </a:xfrm>
            <a:custGeom>
              <a:avLst/>
              <a:gdLst/>
              <a:ahLst/>
              <a:cxnLst/>
              <a:rect l="0" t="0" r="0" b="0"/>
              <a:pathLst>
                <a:path w="893090" h="259283">
                  <a:moveTo>
                    <a:pt x="893090" y="129642"/>
                  </a:moveTo>
                  <a:cubicBezTo>
                    <a:pt x="893090" y="58039"/>
                    <a:pt x="693166" y="0"/>
                    <a:pt x="446545" y="0"/>
                  </a:cubicBezTo>
                  <a:cubicBezTo>
                    <a:pt x="199924" y="0"/>
                    <a:pt x="0" y="58039"/>
                    <a:pt x="0" y="129641"/>
                  </a:cubicBezTo>
                  <a:cubicBezTo>
                    <a:pt x="0" y="201231"/>
                    <a:pt x="199924" y="259283"/>
                    <a:pt x="446545" y="259283"/>
                  </a:cubicBezTo>
                  <a:cubicBezTo>
                    <a:pt x="693166" y="259283"/>
                    <a:pt x="893090" y="201232"/>
                    <a:pt x="893090" y="129642"/>
                  </a:cubicBezTo>
                  <a:close/>
                </a:path>
              </a:pathLst>
            </a:custGeom>
            <a:ln w="0" cap="flat">
              <a:miter lim="127000"/>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212" name="Rectangle 1589">
              <a:extLst>
                <a:ext uri="{FF2B5EF4-FFF2-40B4-BE49-F238E27FC236}">
                  <a16:creationId xmlns:a16="http://schemas.microsoft.com/office/drawing/2014/main" id="{6E67550D-AEA3-4865-824F-F5A60F82A69F}"/>
                </a:ext>
              </a:extLst>
            </p:cNvPr>
            <p:cNvSpPr/>
            <p:nvPr/>
          </p:nvSpPr>
          <p:spPr>
            <a:xfrm>
              <a:off x="2407897" y="1448251"/>
              <a:ext cx="694995" cy="192765"/>
            </a:xfrm>
            <a:prstGeom prst="rect">
              <a:avLst/>
            </a:prstGeom>
            <a:ln>
              <a:noFill/>
            </a:ln>
          </p:spPr>
          <p:txBody>
            <a:bodyPr vert="horz" lIns="0" tIns="0" rIns="0" bIns="0" rtlCol="0">
              <a:noAutofit/>
            </a:bodyPr>
            <a:lstStyle/>
            <a:p>
              <a:pPr marL="6350" indent="-6350">
                <a:lnSpc>
                  <a:spcPct val="107000"/>
                </a:lnSpc>
                <a:spcAft>
                  <a:spcPts val="800"/>
                </a:spcAft>
              </a:pPr>
              <a:r>
                <a:rPr lang="en-US" sz="1250" kern="100">
                  <a:solidFill>
                    <a:srgbClr val="000000"/>
                  </a:solidFill>
                  <a:effectLst/>
                  <a:latin typeface="Arial" panose="020B0604020202020204" pitchFamily="34" charset="0"/>
                  <a:ea typeface="Arial" panose="020B0604020202020204" pitchFamily="34" charset="0"/>
                </a:rPr>
                <a:t>Oradea</a:t>
              </a:r>
              <a:endParaRPr lang="zh-CN" sz="2050" kern="100">
                <a:solidFill>
                  <a:srgbClr val="000000"/>
                </a:solidFill>
                <a:effectLst/>
                <a:latin typeface="Calibri" panose="020F0502020204030204" pitchFamily="34" charset="0"/>
                <a:ea typeface="Calibri" panose="020F0502020204030204" pitchFamily="34" charset="0"/>
              </a:endParaRPr>
            </a:p>
          </p:txBody>
        </p:sp>
        <p:sp>
          <p:nvSpPr>
            <p:cNvPr id="213" name="Shape 1590">
              <a:extLst>
                <a:ext uri="{FF2B5EF4-FFF2-40B4-BE49-F238E27FC236}">
                  <a16:creationId xmlns:a16="http://schemas.microsoft.com/office/drawing/2014/main" id="{E8FF7107-E068-4C61-BDB4-B7243D794A7F}"/>
                </a:ext>
              </a:extLst>
            </p:cNvPr>
            <p:cNvSpPr/>
            <p:nvPr/>
          </p:nvSpPr>
          <p:spPr>
            <a:xfrm>
              <a:off x="2153986" y="952486"/>
              <a:ext cx="1626984" cy="441529"/>
            </a:xfrm>
            <a:custGeom>
              <a:avLst/>
              <a:gdLst/>
              <a:ahLst/>
              <a:cxnLst/>
              <a:rect l="0" t="0" r="0" b="0"/>
              <a:pathLst>
                <a:path w="1626984" h="441529">
                  <a:moveTo>
                    <a:pt x="0" y="0"/>
                  </a:moveTo>
                  <a:lnTo>
                    <a:pt x="1626984" y="441529"/>
                  </a:lnTo>
                </a:path>
              </a:pathLst>
            </a:custGeom>
            <a:ln w="0" cap="flat">
              <a:miter lim="127000"/>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214" name="Shape 1591">
              <a:extLst>
                <a:ext uri="{FF2B5EF4-FFF2-40B4-BE49-F238E27FC236}">
                  <a16:creationId xmlns:a16="http://schemas.microsoft.com/office/drawing/2014/main" id="{3FBC6AD0-C407-4115-A237-80A01B78E976}"/>
                </a:ext>
              </a:extLst>
            </p:cNvPr>
            <p:cNvSpPr/>
            <p:nvPr/>
          </p:nvSpPr>
          <p:spPr>
            <a:xfrm>
              <a:off x="1601726" y="952486"/>
              <a:ext cx="552259" cy="433006"/>
            </a:xfrm>
            <a:custGeom>
              <a:avLst/>
              <a:gdLst/>
              <a:ahLst/>
              <a:cxnLst/>
              <a:rect l="0" t="0" r="0" b="0"/>
              <a:pathLst>
                <a:path w="552259" h="433006">
                  <a:moveTo>
                    <a:pt x="552259" y="0"/>
                  </a:moveTo>
                  <a:lnTo>
                    <a:pt x="0" y="433006"/>
                  </a:lnTo>
                </a:path>
              </a:pathLst>
            </a:custGeom>
            <a:ln w="0" cap="flat">
              <a:miter lim="127000"/>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215" name="Shape 1592">
              <a:extLst>
                <a:ext uri="{FF2B5EF4-FFF2-40B4-BE49-F238E27FC236}">
                  <a16:creationId xmlns:a16="http://schemas.microsoft.com/office/drawing/2014/main" id="{AD11CA16-EE30-438F-9852-3D5E24A7DB25}"/>
                </a:ext>
              </a:extLst>
            </p:cNvPr>
            <p:cNvSpPr/>
            <p:nvPr/>
          </p:nvSpPr>
          <p:spPr>
            <a:xfrm>
              <a:off x="3546731" y="1652409"/>
              <a:ext cx="229985" cy="425907"/>
            </a:xfrm>
            <a:custGeom>
              <a:avLst/>
              <a:gdLst/>
              <a:ahLst/>
              <a:cxnLst/>
              <a:rect l="0" t="0" r="0" b="0"/>
              <a:pathLst>
                <a:path w="229985" h="425907">
                  <a:moveTo>
                    <a:pt x="229985" y="0"/>
                  </a:moveTo>
                  <a:lnTo>
                    <a:pt x="0" y="425907"/>
                  </a:lnTo>
                </a:path>
              </a:pathLst>
            </a:custGeom>
            <a:ln w="0" cap="flat">
              <a:miter lim="127000"/>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216" name="Shape 1593">
              <a:extLst>
                <a:ext uri="{FF2B5EF4-FFF2-40B4-BE49-F238E27FC236}">
                  <a16:creationId xmlns:a16="http://schemas.microsoft.com/office/drawing/2014/main" id="{EE8C2F1D-9018-4E63-82BE-1C89646D8712}"/>
                </a:ext>
              </a:extLst>
            </p:cNvPr>
            <p:cNvSpPr/>
            <p:nvPr/>
          </p:nvSpPr>
          <p:spPr>
            <a:xfrm>
              <a:off x="3782392" y="1652409"/>
              <a:ext cx="837629" cy="428752"/>
            </a:xfrm>
            <a:custGeom>
              <a:avLst/>
              <a:gdLst/>
              <a:ahLst/>
              <a:cxnLst/>
              <a:rect l="0" t="0" r="0" b="0"/>
              <a:pathLst>
                <a:path w="837629" h="428752">
                  <a:moveTo>
                    <a:pt x="0" y="0"/>
                  </a:moveTo>
                  <a:lnTo>
                    <a:pt x="837629" y="428752"/>
                  </a:lnTo>
                </a:path>
              </a:pathLst>
            </a:custGeom>
            <a:ln w="0" cap="flat">
              <a:miter lim="127000"/>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217" name="Shape 1594">
              <a:extLst>
                <a:ext uri="{FF2B5EF4-FFF2-40B4-BE49-F238E27FC236}">
                  <a16:creationId xmlns:a16="http://schemas.microsoft.com/office/drawing/2014/main" id="{AA5CDD60-3D91-467C-AC30-695D07FDA5F0}"/>
                </a:ext>
              </a:extLst>
            </p:cNvPr>
            <p:cNvSpPr/>
            <p:nvPr/>
          </p:nvSpPr>
          <p:spPr>
            <a:xfrm>
              <a:off x="3779560" y="1652409"/>
              <a:ext cx="1944992" cy="434430"/>
            </a:xfrm>
            <a:custGeom>
              <a:avLst/>
              <a:gdLst/>
              <a:ahLst/>
              <a:cxnLst/>
              <a:rect l="0" t="0" r="0" b="0"/>
              <a:pathLst>
                <a:path w="1944992" h="434430">
                  <a:moveTo>
                    <a:pt x="0" y="0"/>
                  </a:moveTo>
                  <a:lnTo>
                    <a:pt x="1944992" y="434430"/>
                  </a:lnTo>
                </a:path>
              </a:pathLst>
            </a:custGeom>
            <a:ln w="0" cap="flat">
              <a:miter lim="127000"/>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218" name="Shape 1595">
              <a:extLst>
                <a:ext uri="{FF2B5EF4-FFF2-40B4-BE49-F238E27FC236}">
                  <a16:creationId xmlns:a16="http://schemas.microsoft.com/office/drawing/2014/main" id="{B98A3980-D32A-4EA7-A407-CFC0A0541E84}"/>
                </a:ext>
              </a:extLst>
            </p:cNvPr>
            <p:cNvSpPr/>
            <p:nvPr/>
          </p:nvSpPr>
          <p:spPr>
            <a:xfrm>
              <a:off x="3095347" y="2082850"/>
              <a:ext cx="893090" cy="259283"/>
            </a:xfrm>
            <a:custGeom>
              <a:avLst/>
              <a:gdLst/>
              <a:ahLst/>
              <a:cxnLst/>
              <a:rect l="0" t="0" r="0" b="0"/>
              <a:pathLst>
                <a:path w="893090" h="259283">
                  <a:moveTo>
                    <a:pt x="446545" y="0"/>
                  </a:moveTo>
                  <a:cubicBezTo>
                    <a:pt x="693167" y="0"/>
                    <a:pt x="893090" y="58039"/>
                    <a:pt x="893090" y="129642"/>
                  </a:cubicBezTo>
                  <a:cubicBezTo>
                    <a:pt x="893090" y="201244"/>
                    <a:pt x="693166" y="259283"/>
                    <a:pt x="446545" y="259283"/>
                  </a:cubicBezTo>
                  <a:cubicBezTo>
                    <a:pt x="199923" y="259283"/>
                    <a:pt x="0" y="201244"/>
                    <a:pt x="0" y="129642"/>
                  </a:cubicBezTo>
                  <a:cubicBezTo>
                    <a:pt x="0" y="58039"/>
                    <a:pt x="199923" y="0"/>
                    <a:pt x="446545" y="0"/>
                  </a:cubicBezTo>
                  <a:close/>
                </a:path>
              </a:pathLst>
            </a:custGeom>
            <a:ln w="0" cap="flat">
              <a:miter lim="127000"/>
            </a:ln>
          </p:spPr>
          <p:style>
            <a:lnRef idx="0">
              <a:srgbClr val="000000">
                <a:alpha val="0"/>
              </a:srgbClr>
            </a:lnRef>
            <a:fillRef idx="1">
              <a:srgbClr val="FFFFFF"/>
            </a:fillRef>
            <a:effectRef idx="0">
              <a:scrgbClr r="0" g="0" b="0"/>
            </a:effectRef>
            <a:fontRef idx="none"/>
          </p:style>
          <p:txBody>
            <a:bodyPr/>
            <a:lstStyle/>
            <a:p>
              <a:endParaRPr lang="zh-CN" altLang="en-US"/>
            </a:p>
          </p:txBody>
        </p:sp>
        <p:sp>
          <p:nvSpPr>
            <p:cNvPr id="219" name="Shape 1596">
              <a:extLst>
                <a:ext uri="{FF2B5EF4-FFF2-40B4-BE49-F238E27FC236}">
                  <a16:creationId xmlns:a16="http://schemas.microsoft.com/office/drawing/2014/main" id="{5F4C0CB5-F95A-43A7-BB97-BD7B5CBAA022}"/>
                </a:ext>
              </a:extLst>
            </p:cNvPr>
            <p:cNvSpPr/>
            <p:nvPr/>
          </p:nvSpPr>
          <p:spPr>
            <a:xfrm>
              <a:off x="3095347" y="2082850"/>
              <a:ext cx="893090" cy="259283"/>
            </a:xfrm>
            <a:custGeom>
              <a:avLst/>
              <a:gdLst/>
              <a:ahLst/>
              <a:cxnLst/>
              <a:rect l="0" t="0" r="0" b="0"/>
              <a:pathLst>
                <a:path w="893090" h="259283">
                  <a:moveTo>
                    <a:pt x="893090" y="129642"/>
                  </a:moveTo>
                  <a:cubicBezTo>
                    <a:pt x="893090" y="58039"/>
                    <a:pt x="693167" y="0"/>
                    <a:pt x="446545" y="0"/>
                  </a:cubicBezTo>
                  <a:cubicBezTo>
                    <a:pt x="199923" y="0"/>
                    <a:pt x="0" y="58039"/>
                    <a:pt x="0" y="129642"/>
                  </a:cubicBezTo>
                  <a:cubicBezTo>
                    <a:pt x="0" y="201244"/>
                    <a:pt x="199923" y="259283"/>
                    <a:pt x="446545" y="259283"/>
                  </a:cubicBezTo>
                  <a:cubicBezTo>
                    <a:pt x="693166" y="259283"/>
                    <a:pt x="893090" y="201244"/>
                    <a:pt x="893090" y="129642"/>
                  </a:cubicBezTo>
                  <a:close/>
                </a:path>
              </a:pathLst>
            </a:custGeom>
            <a:ln w="0" cap="flat">
              <a:miter lim="127000"/>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220" name="Rectangle 1597">
              <a:extLst>
                <a:ext uri="{FF2B5EF4-FFF2-40B4-BE49-F238E27FC236}">
                  <a16:creationId xmlns:a16="http://schemas.microsoft.com/office/drawing/2014/main" id="{2A1FF954-57E3-4F96-B9F1-A32B6A5A8D29}"/>
                </a:ext>
              </a:extLst>
            </p:cNvPr>
            <p:cNvSpPr/>
            <p:nvPr/>
          </p:nvSpPr>
          <p:spPr>
            <a:xfrm>
              <a:off x="3261158" y="2146739"/>
              <a:ext cx="717919" cy="192765"/>
            </a:xfrm>
            <a:prstGeom prst="rect">
              <a:avLst/>
            </a:prstGeom>
            <a:ln>
              <a:noFill/>
            </a:ln>
          </p:spPr>
          <p:txBody>
            <a:bodyPr vert="horz" lIns="0" tIns="0" rIns="0" bIns="0" rtlCol="0">
              <a:noAutofit/>
            </a:bodyPr>
            <a:lstStyle/>
            <a:p>
              <a:pPr marL="6350" indent="-6350">
                <a:lnSpc>
                  <a:spcPct val="107000"/>
                </a:lnSpc>
                <a:spcAft>
                  <a:spcPts val="800"/>
                </a:spcAft>
              </a:pPr>
              <a:r>
                <a:rPr lang="en-US" sz="1250" kern="100">
                  <a:solidFill>
                    <a:srgbClr val="000000"/>
                  </a:solidFill>
                  <a:effectLst/>
                  <a:latin typeface="Arial" panose="020B0604020202020204" pitchFamily="34" charset="0"/>
                  <a:ea typeface="Arial" panose="020B0604020202020204" pitchFamily="34" charset="0"/>
                </a:rPr>
                <a:t>Craiova</a:t>
              </a:r>
              <a:endParaRPr lang="zh-CN" sz="2050" kern="100">
                <a:solidFill>
                  <a:srgbClr val="000000"/>
                </a:solidFill>
                <a:effectLst/>
                <a:latin typeface="Calibri" panose="020F0502020204030204" pitchFamily="34" charset="0"/>
                <a:ea typeface="Calibri" panose="020F0502020204030204" pitchFamily="34" charset="0"/>
              </a:endParaRPr>
            </a:p>
          </p:txBody>
        </p:sp>
        <p:sp>
          <p:nvSpPr>
            <p:cNvPr id="221" name="Shape 1598">
              <a:extLst>
                <a:ext uri="{FF2B5EF4-FFF2-40B4-BE49-F238E27FC236}">
                  <a16:creationId xmlns:a16="http://schemas.microsoft.com/office/drawing/2014/main" id="{619203FE-624E-46FA-A348-36942EB6AB4B}"/>
                </a:ext>
              </a:extLst>
            </p:cNvPr>
            <p:cNvSpPr/>
            <p:nvPr/>
          </p:nvSpPr>
          <p:spPr>
            <a:xfrm>
              <a:off x="4171190" y="2082851"/>
              <a:ext cx="893089" cy="259283"/>
            </a:xfrm>
            <a:custGeom>
              <a:avLst/>
              <a:gdLst/>
              <a:ahLst/>
              <a:cxnLst/>
              <a:rect l="0" t="0" r="0" b="0"/>
              <a:pathLst>
                <a:path w="893089" h="259283">
                  <a:moveTo>
                    <a:pt x="446544" y="0"/>
                  </a:moveTo>
                  <a:cubicBezTo>
                    <a:pt x="693166" y="0"/>
                    <a:pt x="893089" y="58039"/>
                    <a:pt x="893089" y="129642"/>
                  </a:cubicBezTo>
                  <a:cubicBezTo>
                    <a:pt x="893089" y="201244"/>
                    <a:pt x="693165" y="259283"/>
                    <a:pt x="446544" y="259283"/>
                  </a:cubicBezTo>
                  <a:cubicBezTo>
                    <a:pt x="199923" y="259283"/>
                    <a:pt x="0" y="201244"/>
                    <a:pt x="0" y="129642"/>
                  </a:cubicBezTo>
                  <a:cubicBezTo>
                    <a:pt x="0" y="58039"/>
                    <a:pt x="199923" y="0"/>
                    <a:pt x="446544" y="0"/>
                  </a:cubicBezTo>
                  <a:close/>
                </a:path>
              </a:pathLst>
            </a:custGeom>
            <a:ln w="0" cap="flat">
              <a:miter lim="127000"/>
            </a:ln>
          </p:spPr>
          <p:style>
            <a:lnRef idx="0">
              <a:srgbClr val="000000">
                <a:alpha val="0"/>
              </a:srgbClr>
            </a:lnRef>
            <a:fillRef idx="1">
              <a:srgbClr val="BFBFBF"/>
            </a:fillRef>
            <a:effectRef idx="0">
              <a:scrgbClr r="0" g="0" b="0"/>
            </a:effectRef>
            <a:fontRef idx="none"/>
          </p:style>
          <p:txBody>
            <a:bodyPr/>
            <a:lstStyle/>
            <a:p>
              <a:endParaRPr lang="zh-CN" altLang="en-US"/>
            </a:p>
          </p:txBody>
        </p:sp>
        <p:sp>
          <p:nvSpPr>
            <p:cNvPr id="222" name="Shape 1599">
              <a:extLst>
                <a:ext uri="{FF2B5EF4-FFF2-40B4-BE49-F238E27FC236}">
                  <a16:creationId xmlns:a16="http://schemas.microsoft.com/office/drawing/2014/main" id="{DF5FE16A-5D47-4273-8C31-CD9684EF2C96}"/>
                </a:ext>
              </a:extLst>
            </p:cNvPr>
            <p:cNvSpPr/>
            <p:nvPr/>
          </p:nvSpPr>
          <p:spPr>
            <a:xfrm>
              <a:off x="4171190" y="2082851"/>
              <a:ext cx="893089" cy="259283"/>
            </a:xfrm>
            <a:custGeom>
              <a:avLst/>
              <a:gdLst/>
              <a:ahLst/>
              <a:cxnLst/>
              <a:rect l="0" t="0" r="0" b="0"/>
              <a:pathLst>
                <a:path w="893089" h="259283">
                  <a:moveTo>
                    <a:pt x="893089" y="129642"/>
                  </a:moveTo>
                  <a:cubicBezTo>
                    <a:pt x="893089" y="58039"/>
                    <a:pt x="693166" y="0"/>
                    <a:pt x="446544" y="0"/>
                  </a:cubicBezTo>
                  <a:cubicBezTo>
                    <a:pt x="199923" y="0"/>
                    <a:pt x="0" y="58039"/>
                    <a:pt x="0" y="129642"/>
                  </a:cubicBezTo>
                  <a:cubicBezTo>
                    <a:pt x="0" y="201244"/>
                    <a:pt x="199923" y="259283"/>
                    <a:pt x="446544" y="259283"/>
                  </a:cubicBezTo>
                  <a:cubicBezTo>
                    <a:pt x="693165" y="259283"/>
                    <a:pt x="893089" y="201244"/>
                    <a:pt x="893089" y="129642"/>
                  </a:cubicBezTo>
                  <a:close/>
                </a:path>
              </a:pathLst>
            </a:custGeom>
            <a:ln w="0" cap="flat">
              <a:miter lim="127000"/>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223" name="Rectangle 1600">
              <a:extLst>
                <a:ext uri="{FF2B5EF4-FFF2-40B4-BE49-F238E27FC236}">
                  <a16:creationId xmlns:a16="http://schemas.microsoft.com/office/drawing/2014/main" id="{015AC7B4-39C1-4920-B2CC-D49CA563FE36}"/>
                </a:ext>
              </a:extLst>
            </p:cNvPr>
            <p:cNvSpPr/>
            <p:nvPr/>
          </p:nvSpPr>
          <p:spPr>
            <a:xfrm>
              <a:off x="4408820" y="2146739"/>
              <a:ext cx="567458" cy="192766"/>
            </a:xfrm>
            <a:prstGeom prst="rect">
              <a:avLst/>
            </a:prstGeom>
            <a:ln>
              <a:noFill/>
            </a:ln>
          </p:spPr>
          <p:txBody>
            <a:bodyPr vert="horz" lIns="0" tIns="0" rIns="0" bIns="0" rtlCol="0">
              <a:noAutofit/>
            </a:bodyPr>
            <a:lstStyle/>
            <a:p>
              <a:pPr marL="6350" indent="-6350">
                <a:lnSpc>
                  <a:spcPct val="107000"/>
                </a:lnSpc>
                <a:spcAft>
                  <a:spcPts val="800"/>
                </a:spcAft>
              </a:pPr>
              <a:r>
                <a:rPr lang="en-US" sz="1250" kern="100">
                  <a:solidFill>
                    <a:srgbClr val="000000"/>
                  </a:solidFill>
                  <a:effectLst/>
                  <a:latin typeface="Arial" panose="020B0604020202020204" pitchFamily="34" charset="0"/>
                  <a:ea typeface="Arial" panose="020B0604020202020204" pitchFamily="34" charset="0"/>
                </a:rPr>
                <a:t>Pitesti</a:t>
              </a:r>
              <a:endParaRPr lang="zh-CN" sz="2050" kern="100">
                <a:solidFill>
                  <a:srgbClr val="000000"/>
                </a:solidFill>
                <a:effectLst/>
                <a:latin typeface="Calibri" panose="020F0502020204030204" pitchFamily="34" charset="0"/>
                <a:ea typeface="Calibri" panose="020F0502020204030204" pitchFamily="34" charset="0"/>
              </a:endParaRPr>
            </a:p>
          </p:txBody>
        </p:sp>
        <p:sp>
          <p:nvSpPr>
            <p:cNvPr id="224" name="Shape 1601">
              <a:extLst>
                <a:ext uri="{FF2B5EF4-FFF2-40B4-BE49-F238E27FC236}">
                  <a16:creationId xmlns:a16="http://schemas.microsoft.com/office/drawing/2014/main" id="{63AD4CE8-0086-4630-BD57-6268A6D52BC3}"/>
                </a:ext>
              </a:extLst>
            </p:cNvPr>
            <p:cNvSpPr/>
            <p:nvPr/>
          </p:nvSpPr>
          <p:spPr>
            <a:xfrm>
              <a:off x="5273182" y="2082852"/>
              <a:ext cx="893089" cy="259283"/>
            </a:xfrm>
            <a:custGeom>
              <a:avLst/>
              <a:gdLst/>
              <a:ahLst/>
              <a:cxnLst/>
              <a:rect l="0" t="0" r="0" b="0"/>
              <a:pathLst>
                <a:path w="893089" h="259283">
                  <a:moveTo>
                    <a:pt x="446544" y="0"/>
                  </a:moveTo>
                  <a:cubicBezTo>
                    <a:pt x="693166" y="0"/>
                    <a:pt x="893089" y="58039"/>
                    <a:pt x="893089" y="129642"/>
                  </a:cubicBezTo>
                  <a:cubicBezTo>
                    <a:pt x="893089" y="201244"/>
                    <a:pt x="693166" y="259283"/>
                    <a:pt x="446544" y="259283"/>
                  </a:cubicBezTo>
                  <a:cubicBezTo>
                    <a:pt x="199923" y="259283"/>
                    <a:pt x="0" y="201244"/>
                    <a:pt x="0" y="129641"/>
                  </a:cubicBezTo>
                  <a:cubicBezTo>
                    <a:pt x="0" y="58038"/>
                    <a:pt x="199923" y="0"/>
                    <a:pt x="446544" y="0"/>
                  </a:cubicBezTo>
                  <a:close/>
                </a:path>
              </a:pathLst>
            </a:custGeom>
            <a:ln w="0" cap="flat">
              <a:miter lim="127000"/>
            </a:ln>
          </p:spPr>
          <p:style>
            <a:lnRef idx="0">
              <a:srgbClr val="000000">
                <a:alpha val="0"/>
              </a:srgbClr>
            </a:lnRef>
            <a:fillRef idx="1">
              <a:srgbClr val="FFFFFF"/>
            </a:fillRef>
            <a:effectRef idx="0">
              <a:scrgbClr r="0" g="0" b="0"/>
            </a:effectRef>
            <a:fontRef idx="none"/>
          </p:style>
          <p:txBody>
            <a:bodyPr/>
            <a:lstStyle/>
            <a:p>
              <a:endParaRPr lang="zh-CN" altLang="en-US"/>
            </a:p>
          </p:txBody>
        </p:sp>
        <p:sp>
          <p:nvSpPr>
            <p:cNvPr id="225" name="Shape 1602">
              <a:extLst>
                <a:ext uri="{FF2B5EF4-FFF2-40B4-BE49-F238E27FC236}">
                  <a16:creationId xmlns:a16="http://schemas.microsoft.com/office/drawing/2014/main" id="{82E4139B-F012-4BAB-BD3B-8C2130E69EAE}"/>
                </a:ext>
              </a:extLst>
            </p:cNvPr>
            <p:cNvSpPr/>
            <p:nvPr/>
          </p:nvSpPr>
          <p:spPr>
            <a:xfrm>
              <a:off x="5273182" y="2082852"/>
              <a:ext cx="893089" cy="259283"/>
            </a:xfrm>
            <a:custGeom>
              <a:avLst/>
              <a:gdLst/>
              <a:ahLst/>
              <a:cxnLst/>
              <a:rect l="0" t="0" r="0" b="0"/>
              <a:pathLst>
                <a:path w="893089" h="259283">
                  <a:moveTo>
                    <a:pt x="893089" y="129642"/>
                  </a:moveTo>
                  <a:cubicBezTo>
                    <a:pt x="893089" y="58039"/>
                    <a:pt x="693166" y="0"/>
                    <a:pt x="446544" y="0"/>
                  </a:cubicBezTo>
                  <a:cubicBezTo>
                    <a:pt x="199923" y="0"/>
                    <a:pt x="0" y="58038"/>
                    <a:pt x="0" y="129641"/>
                  </a:cubicBezTo>
                  <a:cubicBezTo>
                    <a:pt x="0" y="201244"/>
                    <a:pt x="199923" y="259283"/>
                    <a:pt x="446544" y="259283"/>
                  </a:cubicBezTo>
                  <a:cubicBezTo>
                    <a:pt x="693166" y="259283"/>
                    <a:pt x="893089" y="201244"/>
                    <a:pt x="893089" y="129642"/>
                  </a:cubicBezTo>
                  <a:close/>
                </a:path>
              </a:pathLst>
            </a:custGeom>
            <a:ln w="0" cap="flat">
              <a:miter lim="127000"/>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226" name="Rectangle 1603">
              <a:extLst>
                <a:ext uri="{FF2B5EF4-FFF2-40B4-BE49-F238E27FC236}">
                  <a16:creationId xmlns:a16="http://schemas.microsoft.com/office/drawing/2014/main" id="{EC456B43-D38D-4F8D-8841-4D292738453B}"/>
                </a:ext>
              </a:extLst>
            </p:cNvPr>
            <p:cNvSpPr/>
            <p:nvPr/>
          </p:nvSpPr>
          <p:spPr>
            <a:xfrm>
              <a:off x="5543451" y="2146740"/>
              <a:ext cx="463261" cy="192765"/>
            </a:xfrm>
            <a:prstGeom prst="rect">
              <a:avLst/>
            </a:prstGeom>
            <a:ln>
              <a:noFill/>
            </a:ln>
          </p:spPr>
          <p:txBody>
            <a:bodyPr vert="horz" lIns="0" tIns="0" rIns="0" bIns="0" rtlCol="0">
              <a:noAutofit/>
            </a:bodyPr>
            <a:lstStyle/>
            <a:p>
              <a:pPr marL="6350" indent="-6350">
                <a:lnSpc>
                  <a:spcPct val="107000"/>
                </a:lnSpc>
                <a:spcAft>
                  <a:spcPts val="800"/>
                </a:spcAft>
              </a:pPr>
              <a:r>
                <a:rPr lang="en-US" sz="1250" kern="100">
                  <a:solidFill>
                    <a:srgbClr val="000000"/>
                  </a:solidFill>
                  <a:effectLst/>
                  <a:latin typeface="Arial" panose="020B0604020202020204" pitchFamily="34" charset="0"/>
                  <a:ea typeface="Arial" panose="020B0604020202020204" pitchFamily="34" charset="0"/>
                </a:rPr>
                <a:t>Sibiu</a:t>
              </a:r>
              <a:endParaRPr lang="zh-CN" sz="2050" kern="100">
                <a:solidFill>
                  <a:srgbClr val="000000"/>
                </a:solidFill>
                <a:effectLst/>
                <a:latin typeface="Calibri" panose="020F0502020204030204" pitchFamily="34" charset="0"/>
                <a:ea typeface="Calibri" panose="020F0502020204030204" pitchFamily="34" charset="0"/>
              </a:endParaRPr>
            </a:p>
          </p:txBody>
        </p:sp>
        <p:sp>
          <p:nvSpPr>
            <p:cNvPr id="227" name="Shape 1605">
              <a:extLst>
                <a:ext uri="{FF2B5EF4-FFF2-40B4-BE49-F238E27FC236}">
                  <a16:creationId xmlns:a16="http://schemas.microsoft.com/office/drawing/2014/main" id="{A6F47B9B-36C5-4D99-8359-A7D0AFCFE168}"/>
                </a:ext>
              </a:extLst>
            </p:cNvPr>
            <p:cNvSpPr/>
            <p:nvPr/>
          </p:nvSpPr>
          <p:spPr>
            <a:xfrm>
              <a:off x="3095347" y="2769984"/>
              <a:ext cx="893090" cy="259283"/>
            </a:xfrm>
            <a:custGeom>
              <a:avLst/>
              <a:gdLst/>
              <a:ahLst/>
              <a:cxnLst/>
              <a:rect l="0" t="0" r="0" b="0"/>
              <a:pathLst>
                <a:path w="893090" h="259283">
                  <a:moveTo>
                    <a:pt x="893090" y="129641"/>
                  </a:moveTo>
                  <a:cubicBezTo>
                    <a:pt x="893090" y="58039"/>
                    <a:pt x="693166" y="0"/>
                    <a:pt x="446545" y="0"/>
                  </a:cubicBezTo>
                  <a:cubicBezTo>
                    <a:pt x="199937" y="0"/>
                    <a:pt x="0" y="58038"/>
                    <a:pt x="0" y="129641"/>
                  </a:cubicBezTo>
                  <a:cubicBezTo>
                    <a:pt x="0" y="201244"/>
                    <a:pt x="199937" y="259283"/>
                    <a:pt x="446545" y="259283"/>
                  </a:cubicBezTo>
                  <a:cubicBezTo>
                    <a:pt x="693166" y="259283"/>
                    <a:pt x="893090" y="201244"/>
                    <a:pt x="893090" y="129641"/>
                  </a:cubicBezTo>
                  <a:close/>
                </a:path>
              </a:pathLst>
            </a:custGeom>
            <a:ln w="0" cap="flat">
              <a:miter lim="127000"/>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228" name="Rectangle 1606">
              <a:extLst>
                <a:ext uri="{FF2B5EF4-FFF2-40B4-BE49-F238E27FC236}">
                  <a16:creationId xmlns:a16="http://schemas.microsoft.com/office/drawing/2014/main" id="{A204BE73-1126-4475-8C52-5A4C63D57DF9}"/>
                </a:ext>
              </a:extLst>
            </p:cNvPr>
            <p:cNvSpPr/>
            <p:nvPr/>
          </p:nvSpPr>
          <p:spPr>
            <a:xfrm>
              <a:off x="3182812" y="2833860"/>
              <a:ext cx="938192" cy="192766"/>
            </a:xfrm>
            <a:prstGeom prst="rect">
              <a:avLst/>
            </a:prstGeom>
            <a:ln>
              <a:noFill/>
            </a:ln>
          </p:spPr>
          <p:txBody>
            <a:bodyPr vert="horz" lIns="0" tIns="0" rIns="0" bIns="0" rtlCol="0">
              <a:noAutofit/>
            </a:bodyPr>
            <a:lstStyle/>
            <a:p>
              <a:pPr marL="6350" indent="-6350">
                <a:lnSpc>
                  <a:spcPct val="107000"/>
                </a:lnSpc>
                <a:spcAft>
                  <a:spcPts val="800"/>
                </a:spcAft>
              </a:pPr>
              <a:r>
                <a:rPr lang="en-US" sz="1250" kern="100">
                  <a:solidFill>
                    <a:srgbClr val="000000"/>
                  </a:solidFill>
                  <a:effectLst/>
                  <a:latin typeface="Arial" panose="020B0604020202020204" pitchFamily="34" charset="0"/>
                  <a:ea typeface="Arial" panose="020B0604020202020204" pitchFamily="34" charset="0"/>
                </a:rPr>
                <a:t>Bucharest</a:t>
              </a:r>
              <a:endParaRPr lang="zh-CN" sz="2050" kern="100">
                <a:solidFill>
                  <a:srgbClr val="000000"/>
                </a:solidFill>
                <a:effectLst/>
                <a:latin typeface="Calibri" panose="020F0502020204030204" pitchFamily="34" charset="0"/>
                <a:ea typeface="Calibri" panose="020F0502020204030204" pitchFamily="34" charset="0"/>
              </a:endParaRPr>
            </a:p>
          </p:txBody>
        </p:sp>
        <p:sp>
          <p:nvSpPr>
            <p:cNvPr id="229" name="Shape 1608">
              <a:extLst>
                <a:ext uri="{FF2B5EF4-FFF2-40B4-BE49-F238E27FC236}">
                  <a16:creationId xmlns:a16="http://schemas.microsoft.com/office/drawing/2014/main" id="{467C6D4A-265B-479E-BAFA-0B796E34D060}"/>
                </a:ext>
              </a:extLst>
            </p:cNvPr>
            <p:cNvSpPr/>
            <p:nvPr/>
          </p:nvSpPr>
          <p:spPr>
            <a:xfrm>
              <a:off x="4171190" y="2769997"/>
              <a:ext cx="893089" cy="259270"/>
            </a:xfrm>
            <a:custGeom>
              <a:avLst/>
              <a:gdLst/>
              <a:ahLst/>
              <a:cxnLst/>
              <a:rect l="0" t="0" r="0" b="0"/>
              <a:pathLst>
                <a:path w="893089" h="259270">
                  <a:moveTo>
                    <a:pt x="893089" y="129642"/>
                  </a:moveTo>
                  <a:cubicBezTo>
                    <a:pt x="893089" y="58039"/>
                    <a:pt x="693166" y="0"/>
                    <a:pt x="446544" y="0"/>
                  </a:cubicBezTo>
                  <a:cubicBezTo>
                    <a:pt x="199923" y="0"/>
                    <a:pt x="0" y="58039"/>
                    <a:pt x="0" y="129641"/>
                  </a:cubicBezTo>
                  <a:cubicBezTo>
                    <a:pt x="0" y="201231"/>
                    <a:pt x="199923" y="259270"/>
                    <a:pt x="446544" y="259270"/>
                  </a:cubicBezTo>
                  <a:cubicBezTo>
                    <a:pt x="693166" y="259270"/>
                    <a:pt x="893089" y="201232"/>
                    <a:pt x="893089" y="129642"/>
                  </a:cubicBezTo>
                  <a:close/>
                </a:path>
              </a:pathLst>
            </a:custGeom>
            <a:ln w="0" cap="flat">
              <a:miter lim="127000"/>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230" name="Shape 1611">
              <a:extLst>
                <a:ext uri="{FF2B5EF4-FFF2-40B4-BE49-F238E27FC236}">
                  <a16:creationId xmlns:a16="http://schemas.microsoft.com/office/drawing/2014/main" id="{578660C6-76EF-4AAB-AE44-8E92B0978D29}"/>
                </a:ext>
              </a:extLst>
            </p:cNvPr>
            <p:cNvSpPr/>
            <p:nvPr/>
          </p:nvSpPr>
          <p:spPr>
            <a:xfrm>
              <a:off x="5273194" y="2769985"/>
              <a:ext cx="893077" cy="259283"/>
            </a:xfrm>
            <a:custGeom>
              <a:avLst/>
              <a:gdLst/>
              <a:ahLst/>
              <a:cxnLst/>
              <a:rect l="0" t="0" r="0" b="0"/>
              <a:pathLst>
                <a:path w="893077" h="259283">
                  <a:moveTo>
                    <a:pt x="893077" y="129642"/>
                  </a:moveTo>
                  <a:cubicBezTo>
                    <a:pt x="893077" y="58052"/>
                    <a:pt x="693153" y="0"/>
                    <a:pt x="446532" y="0"/>
                  </a:cubicBezTo>
                  <a:cubicBezTo>
                    <a:pt x="199923" y="0"/>
                    <a:pt x="0" y="58051"/>
                    <a:pt x="0" y="129641"/>
                  </a:cubicBezTo>
                  <a:cubicBezTo>
                    <a:pt x="0" y="201244"/>
                    <a:pt x="199923" y="259283"/>
                    <a:pt x="446532" y="259283"/>
                  </a:cubicBezTo>
                  <a:cubicBezTo>
                    <a:pt x="693153" y="259283"/>
                    <a:pt x="893077" y="201244"/>
                    <a:pt x="893077" y="129642"/>
                  </a:cubicBezTo>
                  <a:close/>
                </a:path>
              </a:pathLst>
            </a:custGeom>
            <a:ln w="0" cap="flat">
              <a:miter lim="127000"/>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231" name="Shape 1613">
              <a:extLst>
                <a:ext uri="{FF2B5EF4-FFF2-40B4-BE49-F238E27FC236}">
                  <a16:creationId xmlns:a16="http://schemas.microsoft.com/office/drawing/2014/main" id="{148E919A-F332-40F3-AB72-1D63A5EC1E58}"/>
                </a:ext>
              </a:extLst>
            </p:cNvPr>
            <p:cNvSpPr/>
            <p:nvPr/>
          </p:nvSpPr>
          <p:spPr>
            <a:xfrm>
              <a:off x="3538209" y="2333853"/>
              <a:ext cx="1073290" cy="434429"/>
            </a:xfrm>
            <a:custGeom>
              <a:avLst/>
              <a:gdLst/>
              <a:ahLst/>
              <a:cxnLst/>
              <a:rect l="0" t="0" r="0" b="0"/>
              <a:pathLst>
                <a:path w="1073290" h="434429">
                  <a:moveTo>
                    <a:pt x="1073290" y="0"/>
                  </a:moveTo>
                  <a:lnTo>
                    <a:pt x="0" y="434429"/>
                  </a:lnTo>
                </a:path>
              </a:pathLst>
            </a:custGeom>
            <a:ln w="0" cap="flat">
              <a:miter lim="127000"/>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232" name="Shape 1614">
              <a:extLst>
                <a:ext uri="{FF2B5EF4-FFF2-40B4-BE49-F238E27FC236}">
                  <a16:creationId xmlns:a16="http://schemas.microsoft.com/office/drawing/2014/main" id="{32D2A841-01E6-4B9D-B025-F7CAFB102218}"/>
                </a:ext>
              </a:extLst>
            </p:cNvPr>
            <p:cNvSpPr/>
            <p:nvPr/>
          </p:nvSpPr>
          <p:spPr>
            <a:xfrm>
              <a:off x="4617188" y="2333853"/>
              <a:ext cx="0" cy="434429"/>
            </a:xfrm>
            <a:custGeom>
              <a:avLst/>
              <a:gdLst/>
              <a:ahLst/>
              <a:cxnLst/>
              <a:rect l="0" t="0" r="0" b="0"/>
              <a:pathLst>
                <a:path h="434429">
                  <a:moveTo>
                    <a:pt x="0" y="0"/>
                  </a:moveTo>
                  <a:lnTo>
                    <a:pt x="0" y="434429"/>
                  </a:lnTo>
                </a:path>
              </a:pathLst>
            </a:custGeom>
            <a:ln w="0" cap="flat">
              <a:miter lim="127000"/>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233" name="Shape 1615">
              <a:extLst>
                <a:ext uri="{FF2B5EF4-FFF2-40B4-BE49-F238E27FC236}">
                  <a16:creationId xmlns:a16="http://schemas.microsoft.com/office/drawing/2014/main" id="{70DD99BF-F293-466D-8277-A734017A363B}"/>
                </a:ext>
              </a:extLst>
            </p:cNvPr>
            <p:cNvSpPr/>
            <p:nvPr/>
          </p:nvSpPr>
          <p:spPr>
            <a:xfrm>
              <a:off x="4614344" y="2333853"/>
              <a:ext cx="1107376" cy="434430"/>
            </a:xfrm>
            <a:custGeom>
              <a:avLst/>
              <a:gdLst/>
              <a:ahLst/>
              <a:cxnLst/>
              <a:rect l="0" t="0" r="0" b="0"/>
              <a:pathLst>
                <a:path w="1107376" h="434430">
                  <a:moveTo>
                    <a:pt x="0" y="0"/>
                  </a:moveTo>
                  <a:lnTo>
                    <a:pt x="1107376" y="434430"/>
                  </a:lnTo>
                </a:path>
              </a:pathLst>
            </a:custGeom>
            <a:ln w="0" cap="flat">
              <a:miter lim="127000"/>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234" name="Rectangle 1616">
              <a:extLst>
                <a:ext uri="{FF2B5EF4-FFF2-40B4-BE49-F238E27FC236}">
                  <a16:creationId xmlns:a16="http://schemas.microsoft.com/office/drawing/2014/main" id="{4029679D-676B-4200-BF11-A6D1FB966F70}"/>
                </a:ext>
              </a:extLst>
            </p:cNvPr>
            <p:cNvSpPr/>
            <p:nvPr/>
          </p:nvSpPr>
          <p:spPr>
            <a:xfrm>
              <a:off x="3137118" y="3077636"/>
              <a:ext cx="1054476" cy="192766"/>
            </a:xfrm>
            <a:prstGeom prst="rect">
              <a:avLst/>
            </a:prstGeom>
            <a:ln>
              <a:noFill/>
            </a:ln>
          </p:spPr>
          <p:txBody>
            <a:bodyPr vert="horz" lIns="0" tIns="0" rIns="0" bIns="0" rtlCol="0">
              <a:noAutofit/>
            </a:bodyPr>
            <a:lstStyle/>
            <a:p>
              <a:pPr marL="6350" indent="-6350">
                <a:lnSpc>
                  <a:spcPct val="107000"/>
                </a:lnSpc>
                <a:spcAft>
                  <a:spcPts val="800"/>
                </a:spcAft>
              </a:pPr>
              <a:r>
                <a:rPr lang="en-US" sz="1250" kern="100">
                  <a:solidFill>
                    <a:srgbClr val="000000"/>
                  </a:solidFill>
                  <a:effectLst/>
                  <a:latin typeface="Arial" panose="020B0604020202020204" pitchFamily="34" charset="0"/>
                  <a:ea typeface="Arial" panose="020B0604020202020204" pitchFamily="34" charset="0"/>
                </a:rPr>
                <a:t>418=418+0</a:t>
              </a:r>
              <a:endParaRPr lang="zh-CN" sz="2050" kern="100">
                <a:solidFill>
                  <a:srgbClr val="000000"/>
                </a:solidFill>
                <a:effectLst/>
                <a:latin typeface="Calibri" panose="020F0502020204030204" pitchFamily="34" charset="0"/>
                <a:ea typeface="Calibri" panose="020F0502020204030204" pitchFamily="34" charset="0"/>
              </a:endParaRPr>
            </a:p>
          </p:txBody>
        </p:sp>
        <p:sp>
          <p:nvSpPr>
            <p:cNvPr id="235" name="Rectangle 1617">
              <a:extLst>
                <a:ext uri="{FF2B5EF4-FFF2-40B4-BE49-F238E27FC236}">
                  <a16:creationId xmlns:a16="http://schemas.microsoft.com/office/drawing/2014/main" id="{FDACDFDA-9C5D-4126-B4C2-2CC6F597DF67}"/>
                </a:ext>
              </a:extLst>
            </p:cNvPr>
            <p:cNvSpPr/>
            <p:nvPr/>
          </p:nvSpPr>
          <p:spPr>
            <a:xfrm>
              <a:off x="5045714" y="1002671"/>
              <a:ext cx="1286211" cy="192766"/>
            </a:xfrm>
            <a:prstGeom prst="rect">
              <a:avLst/>
            </a:prstGeom>
            <a:ln>
              <a:noFill/>
            </a:ln>
          </p:spPr>
          <p:txBody>
            <a:bodyPr vert="horz" lIns="0" tIns="0" rIns="0" bIns="0" rtlCol="0">
              <a:noAutofit/>
            </a:bodyPr>
            <a:lstStyle/>
            <a:p>
              <a:pPr marL="6350" indent="-6350">
                <a:lnSpc>
                  <a:spcPct val="107000"/>
                </a:lnSpc>
                <a:spcAft>
                  <a:spcPts val="800"/>
                </a:spcAft>
              </a:pPr>
              <a:r>
                <a:rPr lang="en-US" sz="1250" kern="100">
                  <a:solidFill>
                    <a:srgbClr val="000000"/>
                  </a:solidFill>
                  <a:effectLst/>
                  <a:latin typeface="Arial" panose="020B0604020202020204" pitchFamily="34" charset="0"/>
                  <a:ea typeface="Arial" panose="020B0604020202020204" pitchFamily="34" charset="0"/>
                </a:rPr>
                <a:t>447=118+329</a:t>
              </a:r>
              <a:endParaRPr lang="zh-CN" sz="2050" kern="100">
                <a:solidFill>
                  <a:srgbClr val="000000"/>
                </a:solidFill>
                <a:effectLst/>
                <a:latin typeface="Calibri" panose="020F0502020204030204" pitchFamily="34" charset="0"/>
                <a:ea typeface="Calibri" panose="020F0502020204030204" pitchFamily="34" charset="0"/>
              </a:endParaRPr>
            </a:p>
          </p:txBody>
        </p:sp>
        <p:sp>
          <p:nvSpPr>
            <p:cNvPr id="236" name="Rectangle 1618">
              <a:extLst>
                <a:ext uri="{FF2B5EF4-FFF2-40B4-BE49-F238E27FC236}">
                  <a16:creationId xmlns:a16="http://schemas.microsoft.com/office/drawing/2014/main" id="{212F1A3F-52B0-4A64-8CEA-3DA7C658F4DA}"/>
                </a:ext>
              </a:extLst>
            </p:cNvPr>
            <p:cNvSpPr/>
            <p:nvPr/>
          </p:nvSpPr>
          <p:spPr>
            <a:xfrm>
              <a:off x="7421332" y="1002672"/>
              <a:ext cx="1170343" cy="192766"/>
            </a:xfrm>
            <a:prstGeom prst="rect">
              <a:avLst/>
            </a:prstGeom>
            <a:ln>
              <a:noFill/>
            </a:ln>
          </p:spPr>
          <p:txBody>
            <a:bodyPr vert="horz" lIns="0" tIns="0" rIns="0" bIns="0" rtlCol="0">
              <a:noAutofit/>
            </a:bodyPr>
            <a:lstStyle/>
            <a:p>
              <a:pPr marL="6350" indent="-6350">
                <a:lnSpc>
                  <a:spcPct val="107000"/>
                </a:lnSpc>
                <a:spcAft>
                  <a:spcPts val="800"/>
                </a:spcAft>
              </a:pPr>
              <a:r>
                <a:rPr lang="en-US" sz="1250" kern="100">
                  <a:solidFill>
                    <a:srgbClr val="000000"/>
                  </a:solidFill>
                  <a:effectLst/>
                  <a:latin typeface="Arial" panose="020B0604020202020204" pitchFamily="34" charset="0"/>
                  <a:ea typeface="Arial" panose="020B0604020202020204" pitchFamily="34" charset="0"/>
                </a:rPr>
                <a:t>449=75+374</a:t>
              </a:r>
              <a:endParaRPr lang="zh-CN" sz="2050" kern="100">
                <a:solidFill>
                  <a:srgbClr val="000000"/>
                </a:solidFill>
                <a:effectLst/>
                <a:latin typeface="Calibri" panose="020F0502020204030204" pitchFamily="34" charset="0"/>
                <a:ea typeface="Calibri" panose="020F0502020204030204" pitchFamily="34" charset="0"/>
              </a:endParaRPr>
            </a:p>
          </p:txBody>
        </p:sp>
        <p:sp>
          <p:nvSpPr>
            <p:cNvPr id="237" name="Rectangle 1619">
              <a:extLst>
                <a:ext uri="{FF2B5EF4-FFF2-40B4-BE49-F238E27FC236}">
                  <a16:creationId xmlns:a16="http://schemas.microsoft.com/office/drawing/2014/main" id="{A2E8A2A2-C83C-48F1-9CBE-AE91F7BD8DB5}"/>
                </a:ext>
              </a:extLst>
            </p:cNvPr>
            <p:cNvSpPr/>
            <p:nvPr/>
          </p:nvSpPr>
          <p:spPr>
            <a:xfrm>
              <a:off x="0" y="1692003"/>
              <a:ext cx="1286210" cy="192766"/>
            </a:xfrm>
            <a:prstGeom prst="rect">
              <a:avLst/>
            </a:prstGeom>
            <a:ln>
              <a:noFill/>
            </a:ln>
          </p:spPr>
          <p:txBody>
            <a:bodyPr vert="horz" lIns="0" tIns="0" rIns="0" bIns="0" rtlCol="0">
              <a:noAutofit/>
            </a:bodyPr>
            <a:lstStyle/>
            <a:p>
              <a:pPr marL="6350" indent="-6350">
                <a:lnSpc>
                  <a:spcPct val="107000"/>
                </a:lnSpc>
                <a:spcAft>
                  <a:spcPts val="800"/>
                </a:spcAft>
              </a:pPr>
              <a:r>
                <a:rPr lang="en-US" sz="1250" kern="100">
                  <a:solidFill>
                    <a:srgbClr val="000000"/>
                  </a:solidFill>
                  <a:effectLst/>
                  <a:latin typeface="Arial" panose="020B0604020202020204" pitchFamily="34" charset="0"/>
                  <a:ea typeface="Arial" panose="020B0604020202020204" pitchFamily="34" charset="0"/>
                </a:rPr>
                <a:t>646=280+366</a:t>
              </a:r>
              <a:endParaRPr lang="zh-CN" sz="2050" kern="100">
                <a:solidFill>
                  <a:srgbClr val="000000"/>
                </a:solidFill>
                <a:effectLst/>
                <a:latin typeface="Calibri" panose="020F0502020204030204" pitchFamily="34" charset="0"/>
                <a:ea typeface="Calibri" panose="020F0502020204030204" pitchFamily="34" charset="0"/>
              </a:endParaRPr>
            </a:p>
          </p:txBody>
        </p:sp>
        <p:sp>
          <p:nvSpPr>
            <p:cNvPr id="238" name="Rectangle 1620">
              <a:extLst>
                <a:ext uri="{FF2B5EF4-FFF2-40B4-BE49-F238E27FC236}">
                  <a16:creationId xmlns:a16="http://schemas.microsoft.com/office/drawing/2014/main" id="{CACF5758-CA20-472E-8952-E56C242113E4}"/>
                </a:ext>
              </a:extLst>
            </p:cNvPr>
            <p:cNvSpPr/>
            <p:nvPr/>
          </p:nvSpPr>
          <p:spPr>
            <a:xfrm>
              <a:off x="548595" y="2390503"/>
              <a:ext cx="1286210" cy="192766"/>
            </a:xfrm>
            <a:prstGeom prst="rect">
              <a:avLst/>
            </a:prstGeom>
            <a:ln>
              <a:noFill/>
            </a:ln>
          </p:spPr>
          <p:txBody>
            <a:bodyPr vert="horz" lIns="0" tIns="0" rIns="0" bIns="0" rtlCol="0">
              <a:noAutofit/>
            </a:bodyPr>
            <a:lstStyle/>
            <a:p>
              <a:pPr marL="6350" indent="-6350">
                <a:lnSpc>
                  <a:spcPct val="107000"/>
                </a:lnSpc>
                <a:spcAft>
                  <a:spcPts val="800"/>
                </a:spcAft>
              </a:pPr>
              <a:r>
                <a:rPr lang="en-US" sz="1250" kern="100">
                  <a:solidFill>
                    <a:srgbClr val="000000"/>
                  </a:solidFill>
                  <a:effectLst/>
                  <a:latin typeface="Arial" panose="020B0604020202020204" pitchFamily="34" charset="0"/>
                  <a:ea typeface="Arial" panose="020B0604020202020204" pitchFamily="34" charset="0"/>
                </a:rPr>
                <a:t>591=338+253</a:t>
              </a:r>
              <a:endParaRPr lang="zh-CN" sz="2050" kern="100">
                <a:solidFill>
                  <a:srgbClr val="000000"/>
                </a:solidFill>
                <a:effectLst/>
                <a:latin typeface="Calibri" panose="020F0502020204030204" pitchFamily="34" charset="0"/>
                <a:ea typeface="Calibri" panose="020F0502020204030204" pitchFamily="34" charset="0"/>
              </a:endParaRPr>
            </a:p>
          </p:txBody>
        </p:sp>
        <p:sp>
          <p:nvSpPr>
            <p:cNvPr id="239" name="Rectangle 1621">
              <a:extLst>
                <a:ext uri="{FF2B5EF4-FFF2-40B4-BE49-F238E27FC236}">
                  <a16:creationId xmlns:a16="http://schemas.microsoft.com/office/drawing/2014/main" id="{B95E1A5B-D8D8-498A-83FA-62B514914128}"/>
                </a:ext>
              </a:extLst>
            </p:cNvPr>
            <p:cNvSpPr/>
            <p:nvPr/>
          </p:nvSpPr>
          <p:spPr>
            <a:xfrm>
              <a:off x="1715836" y="2390504"/>
              <a:ext cx="1054476" cy="192766"/>
            </a:xfrm>
            <a:prstGeom prst="rect">
              <a:avLst/>
            </a:prstGeom>
            <a:ln>
              <a:noFill/>
            </a:ln>
          </p:spPr>
          <p:txBody>
            <a:bodyPr vert="horz" lIns="0" tIns="0" rIns="0" bIns="0" rtlCol="0">
              <a:noAutofit/>
            </a:bodyPr>
            <a:lstStyle/>
            <a:p>
              <a:pPr marL="6350" indent="-6350">
                <a:lnSpc>
                  <a:spcPct val="107000"/>
                </a:lnSpc>
                <a:spcAft>
                  <a:spcPts val="800"/>
                </a:spcAft>
              </a:pPr>
              <a:r>
                <a:rPr lang="en-US" sz="1250" kern="100">
                  <a:solidFill>
                    <a:srgbClr val="000000"/>
                  </a:solidFill>
                  <a:effectLst/>
                  <a:latin typeface="Arial" panose="020B0604020202020204" pitchFamily="34" charset="0"/>
                  <a:ea typeface="Arial" panose="020B0604020202020204" pitchFamily="34" charset="0"/>
                </a:rPr>
                <a:t>450=450+0</a:t>
              </a:r>
              <a:endParaRPr lang="zh-CN" sz="2050" kern="100">
                <a:solidFill>
                  <a:srgbClr val="000000"/>
                </a:solidFill>
                <a:effectLst/>
                <a:latin typeface="Calibri" panose="020F0502020204030204" pitchFamily="34" charset="0"/>
                <a:ea typeface="Calibri" panose="020F0502020204030204" pitchFamily="34" charset="0"/>
              </a:endParaRPr>
            </a:p>
          </p:txBody>
        </p:sp>
        <p:sp>
          <p:nvSpPr>
            <p:cNvPr id="240" name="Rectangle 1622">
              <a:extLst>
                <a:ext uri="{FF2B5EF4-FFF2-40B4-BE49-F238E27FC236}">
                  <a16:creationId xmlns:a16="http://schemas.microsoft.com/office/drawing/2014/main" id="{22B7A582-38F4-48FF-B6B4-522CB43DA883}"/>
                </a:ext>
              </a:extLst>
            </p:cNvPr>
            <p:cNvSpPr/>
            <p:nvPr/>
          </p:nvSpPr>
          <p:spPr>
            <a:xfrm>
              <a:off x="3045709" y="2385935"/>
              <a:ext cx="1286211" cy="192766"/>
            </a:xfrm>
            <a:prstGeom prst="rect">
              <a:avLst/>
            </a:prstGeom>
            <a:ln>
              <a:noFill/>
            </a:ln>
          </p:spPr>
          <p:txBody>
            <a:bodyPr vert="horz" lIns="0" tIns="0" rIns="0" bIns="0" rtlCol="0">
              <a:noAutofit/>
            </a:bodyPr>
            <a:lstStyle/>
            <a:p>
              <a:pPr marL="6350" indent="-6350">
                <a:lnSpc>
                  <a:spcPct val="107000"/>
                </a:lnSpc>
                <a:spcAft>
                  <a:spcPts val="800"/>
                </a:spcAft>
              </a:pPr>
              <a:r>
                <a:rPr lang="en-US" sz="1250" kern="100">
                  <a:solidFill>
                    <a:srgbClr val="000000"/>
                  </a:solidFill>
                  <a:effectLst/>
                  <a:latin typeface="Arial" panose="020B0604020202020204" pitchFamily="34" charset="0"/>
                  <a:ea typeface="Arial" panose="020B0604020202020204" pitchFamily="34" charset="0"/>
                </a:rPr>
                <a:t>526=366+160</a:t>
              </a:r>
              <a:endParaRPr lang="zh-CN" sz="2050" kern="100">
                <a:solidFill>
                  <a:srgbClr val="000000"/>
                </a:solidFill>
                <a:effectLst/>
                <a:latin typeface="Calibri" panose="020F0502020204030204" pitchFamily="34" charset="0"/>
                <a:ea typeface="Calibri" panose="020F0502020204030204" pitchFamily="34" charset="0"/>
              </a:endParaRPr>
            </a:p>
          </p:txBody>
        </p:sp>
        <p:sp>
          <p:nvSpPr>
            <p:cNvPr id="241" name="Rectangle 1623">
              <a:extLst>
                <a:ext uri="{FF2B5EF4-FFF2-40B4-BE49-F238E27FC236}">
                  <a16:creationId xmlns:a16="http://schemas.microsoft.com/office/drawing/2014/main" id="{3B3C86AD-E82D-4E3F-8BA7-4939205D0F41}"/>
                </a:ext>
              </a:extLst>
            </p:cNvPr>
            <p:cNvSpPr/>
            <p:nvPr/>
          </p:nvSpPr>
          <p:spPr>
            <a:xfrm>
              <a:off x="5223540" y="2395076"/>
              <a:ext cx="1286211" cy="192766"/>
            </a:xfrm>
            <a:prstGeom prst="rect">
              <a:avLst/>
            </a:prstGeom>
            <a:ln>
              <a:noFill/>
            </a:ln>
          </p:spPr>
          <p:txBody>
            <a:bodyPr vert="horz" lIns="0" tIns="0" rIns="0" bIns="0" rtlCol="0">
              <a:noAutofit/>
            </a:bodyPr>
            <a:lstStyle/>
            <a:p>
              <a:pPr marL="6350" indent="-6350">
                <a:lnSpc>
                  <a:spcPct val="107000"/>
                </a:lnSpc>
                <a:spcAft>
                  <a:spcPts val="800"/>
                </a:spcAft>
              </a:pPr>
              <a:r>
                <a:rPr lang="en-US" sz="1250" kern="100">
                  <a:solidFill>
                    <a:srgbClr val="000000"/>
                  </a:solidFill>
                  <a:effectLst/>
                  <a:latin typeface="Arial" panose="020B0604020202020204" pitchFamily="34" charset="0"/>
                  <a:ea typeface="Arial" panose="020B0604020202020204" pitchFamily="34" charset="0"/>
                </a:rPr>
                <a:t>553=300+253</a:t>
              </a:r>
              <a:endParaRPr lang="zh-CN" sz="2050" kern="100">
                <a:solidFill>
                  <a:srgbClr val="000000"/>
                </a:solidFill>
                <a:effectLst/>
                <a:latin typeface="Calibri" panose="020F0502020204030204" pitchFamily="34" charset="0"/>
                <a:ea typeface="Calibri" panose="020F0502020204030204" pitchFamily="34" charset="0"/>
              </a:endParaRPr>
            </a:p>
          </p:txBody>
        </p:sp>
        <p:sp>
          <p:nvSpPr>
            <p:cNvPr id="242" name="Rectangle 1624">
              <a:extLst>
                <a:ext uri="{FF2B5EF4-FFF2-40B4-BE49-F238E27FC236}">
                  <a16:creationId xmlns:a16="http://schemas.microsoft.com/office/drawing/2014/main" id="{5C8458BF-A009-40F4-9327-DAEF3409D2BB}"/>
                </a:ext>
              </a:extLst>
            </p:cNvPr>
            <p:cNvSpPr/>
            <p:nvPr/>
          </p:nvSpPr>
          <p:spPr>
            <a:xfrm>
              <a:off x="4121557" y="3077633"/>
              <a:ext cx="1286211" cy="192765"/>
            </a:xfrm>
            <a:prstGeom prst="rect">
              <a:avLst/>
            </a:prstGeom>
            <a:ln>
              <a:noFill/>
            </a:ln>
          </p:spPr>
          <p:txBody>
            <a:bodyPr vert="horz" lIns="0" tIns="0" rIns="0" bIns="0" rtlCol="0">
              <a:noAutofit/>
            </a:bodyPr>
            <a:lstStyle/>
            <a:p>
              <a:pPr marL="6350" indent="-6350">
                <a:lnSpc>
                  <a:spcPct val="107000"/>
                </a:lnSpc>
                <a:spcAft>
                  <a:spcPts val="800"/>
                </a:spcAft>
              </a:pPr>
              <a:r>
                <a:rPr lang="en-US" sz="1250" kern="100">
                  <a:solidFill>
                    <a:srgbClr val="000000"/>
                  </a:solidFill>
                  <a:effectLst/>
                  <a:latin typeface="Arial" panose="020B0604020202020204" pitchFamily="34" charset="0"/>
                  <a:ea typeface="Arial" panose="020B0604020202020204" pitchFamily="34" charset="0"/>
                </a:rPr>
                <a:t>615=455+160</a:t>
              </a:r>
              <a:endParaRPr lang="zh-CN" sz="2050" kern="100">
                <a:solidFill>
                  <a:srgbClr val="000000"/>
                </a:solidFill>
                <a:effectLst/>
                <a:latin typeface="Calibri" panose="020F0502020204030204" pitchFamily="34" charset="0"/>
                <a:ea typeface="Calibri" panose="020F0502020204030204" pitchFamily="34" charset="0"/>
              </a:endParaRPr>
            </a:p>
          </p:txBody>
        </p:sp>
        <p:sp>
          <p:nvSpPr>
            <p:cNvPr id="243" name="Rectangle 1625">
              <a:extLst>
                <a:ext uri="{FF2B5EF4-FFF2-40B4-BE49-F238E27FC236}">
                  <a16:creationId xmlns:a16="http://schemas.microsoft.com/office/drawing/2014/main" id="{8F527996-F20E-4AF7-BA35-D7A86BBC71FF}"/>
                </a:ext>
              </a:extLst>
            </p:cNvPr>
            <p:cNvSpPr/>
            <p:nvPr/>
          </p:nvSpPr>
          <p:spPr>
            <a:xfrm>
              <a:off x="5223540" y="3077633"/>
              <a:ext cx="1286211" cy="192766"/>
            </a:xfrm>
            <a:prstGeom prst="rect">
              <a:avLst/>
            </a:prstGeom>
            <a:ln>
              <a:noFill/>
            </a:ln>
          </p:spPr>
          <p:txBody>
            <a:bodyPr vert="horz" lIns="0" tIns="0" rIns="0" bIns="0" rtlCol="0">
              <a:noAutofit/>
            </a:bodyPr>
            <a:lstStyle/>
            <a:p>
              <a:pPr marL="6350" indent="-6350">
                <a:lnSpc>
                  <a:spcPct val="107000"/>
                </a:lnSpc>
                <a:spcAft>
                  <a:spcPts val="800"/>
                </a:spcAft>
              </a:pPr>
              <a:r>
                <a:rPr lang="en-US" sz="1250" kern="100">
                  <a:solidFill>
                    <a:srgbClr val="000000"/>
                  </a:solidFill>
                  <a:effectLst/>
                  <a:latin typeface="Arial" panose="020B0604020202020204" pitchFamily="34" charset="0"/>
                  <a:ea typeface="Arial" panose="020B0604020202020204" pitchFamily="34" charset="0"/>
                </a:rPr>
                <a:t>607=414+193</a:t>
              </a:r>
              <a:endParaRPr lang="zh-CN" sz="2050" kern="100">
                <a:solidFill>
                  <a:srgbClr val="000000"/>
                </a:solidFill>
                <a:effectLst/>
                <a:latin typeface="Calibri" panose="020F0502020204030204" pitchFamily="34" charset="0"/>
                <a:ea typeface="Calibri" panose="020F0502020204030204" pitchFamily="34" charset="0"/>
              </a:endParaRPr>
            </a:p>
          </p:txBody>
        </p:sp>
        <p:sp>
          <p:nvSpPr>
            <p:cNvPr id="244" name="Rectangle 1626">
              <a:extLst>
                <a:ext uri="{FF2B5EF4-FFF2-40B4-BE49-F238E27FC236}">
                  <a16:creationId xmlns:a16="http://schemas.microsoft.com/office/drawing/2014/main" id="{511E6C5B-AADE-40B3-8146-98F6CB64441B}"/>
                </a:ext>
              </a:extLst>
            </p:cNvPr>
            <p:cNvSpPr/>
            <p:nvPr/>
          </p:nvSpPr>
          <p:spPr>
            <a:xfrm>
              <a:off x="2179384" y="1692005"/>
              <a:ext cx="1286210" cy="192766"/>
            </a:xfrm>
            <a:prstGeom prst="rect">
              <a:avLst/>
            </a:prstGeom>
            <a:ln>
              <a:noFill/>
            </a:ln>
          </p:spPr>
          <p:txBody>
            <a:bodyPr vert="horz" lIns="0" tIns="0" rIns="0" bIns="0" rtlCol="0">
              <a:noAutofit/>
            </a:bodyPr>
            <a:lstStyle/>
            <a:p>
              <a:pPr marL="6350" indent="-6350">
                <a:lnSpc>
                  <a:spcPct val="107000"/>
                </a:lnSpc>
                <a:spcAft>
                  <a:spcPts val="800"/>
                </a:spcAft>
              </a:pPr>
              <a:r>
                <a:rPr lang="en-US" sz="1250" kern="100">
                  <a:solidFill>
                    <a:srgbClr val="000000"/>
                  </a:solidFill>
                  <a:effectLst/>
                  <a:latin typeface="Arial" panose="020B0604020202020204" pitchFamily="34" charset="0"/>
                  <a:ea typeface="Arial" panose="020B0604020202020204" pitchFamily="34" charset="0"/>
                </a:rPr>
                <a:t>671=291+380</a:t>
              </a:r>
              <a:endParaRPr lang="zh-CN" sz="2050" kern="100">
                <a:solidFill>
                  <a:srgbClr val="000000"/>
                </a:solidFill>
                <a:effectLst/>
                <a:latin typeface="Calibri" panose="020F0502020204030204" pitchFamily="34" charset="0"/>
                <a:ea typeface="Calibri" panose="020F0502020204030204" pitchFamily="34" charset="0"/>
              </a:endParaRPr>
            </a:p>
          </p:txBody>
        </p:sp>
      </p:grpSp>
    </p:spTree>
    <p:extLst>
      <p:ext uri="{BB962C8B-B14F-4D97-AF65-F5344CB8AC3E}">
        <p14:creationId xmlns:p14="http://schemas.microsoft.com/office/powerpoint/2010/main" val="42038853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1027B605-BC81-4B66-B1EB-A67AEF5DC2EF}"/>
              </a:ext>
            </a:extLst>
          </p:cNvPr>
          <p:cNvSpPr>
            <a:spLocks noGrp="1"/>
          </p:cNvSpPr>
          <p:nvPr>
            <p:ph type="sldNum" sz="quarter" idx="12"/>
          </p:nvPr>
        </p:nvSpPr>
        <p:spPr/>
        <p:txBody>
          <a:bodyPr/>
          <a:lstStyle/>
          <a:p>
            <a:fld id="{893ACD7D-9A68-44C8-A49A-4B94202CE741}" type="slidenum">
              <a:rPr lang="zh-CN" altLang="en-US" smtClean="0"/>
              <a:t>25</a:t>
            </a:fld>
            <a:endParaRPr lang="zh-CN" altLang="en-US"/>
          </a:p>
        </p:txBody>
      </p:sp>
      <p:pic>
        <p:nvPicPr>
          <p:cNvPr id="6" name="图片 5">
            <a:extLst>
              <a:ext uri="{FF2B5EF4-FFF2-40B4-BE49-F238E27FC236}">
                <a16:creationId xmlns:a16="http://schemas.microsoft.com/office/drawing/2014/main" id="{D560AB53-35E2-4481-832F-A47CFB0811DC}"/>
              </a:ext>
            </a:extLst>
          </p:cNvPr>
          <p:cNvPicPr>
            <a:picLocks noChangeAspect="1"/>
          </p:cNvPicPr>
          <p:nvPr/>
        </p:nvPicPr>
        <p:blipFill>
          <a:blip r:embed="rId2"/>
          <a:stretch>
            <a:fillRect/>
          </a:stretch>
        </p:blipFill>
        <p:spPr>
          <a:xfrm>
            <a:off x="1563085" y="0"/>
            <a:ext cx="9065830" cy="6858000"/>
          </a:xfrm>
          <a:prstGeom prst="rect">
            <a:avLst/>
          </a:prstGeom>
        </p:spPr>
      </p:pic>
    </p:spTree>
    <p:extLst>
      <p:ext uri="{BB962C8B-B14F-4D97-AF65-F5344CB8AC3E}">
        <p14:creationId xmlns:p14="http://schemas.microsoft.com/office/powerpoint/2010/main" val="32283898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1027B605-BC81-4B66-B1EB-A67AEF5DC2EF}"/>
              </a:ext>
            </a:extLst>
          </p:cNvPr>
          <p:cNvSpPr>
            <a:spLocks noGrp="1"/>
          </p:cNvSpPr>
          <p:nvPr>
            <p:ph type="sldNum" sz="quarter" idx="12"/>
          </p:nvPr>
        </p:nvSpPr>
        <p:spPr/>
        <p:txBody>
          <a:bodyPr/>
          <a:lstStyle/>
          <a:p>
            <a:fld id="{893ACD7D-9A68-44C8-A49A-4B94202CE741}" type="slidenum">
              <a:rPr lang="zh-CN" altLang="en-US" smtClean="0"/>
              <a:t>26</a:t>
            </a:fld>
            <a:endParaRPr lang="zh-CN" altLang="en-US"/>
          </a:p>
        </p:txBody>
      </p:sp>
      <p:pic>
        <p:nvPicPr>
          <p:cNvPr id="3" name="图片 2">
            <a:extLst>
              <a:ext uri="{FF2B5EF4-FFF2-40B4-BE49-F238E27FC236}">
                <a16:creationId xmlns:a16="http://schemas.microsoft.com/office/drawing/2014/main" id="{E883DCC4-2978-4ADF-A888-0E1C821DDCB7}"/>
              </a:ext>
            </a:extLst>
          </p:cNvPr>
          <p:cNvPicPr>
            <a:picLocks/>
          </p:cNvPicPr>
          <p:nvPr/>
        </p:nvPicPr>
        <p:blipFill>
          <a:blip r:embed="rId3"/>
          <a:stretch>
            <a:fillRect/>
          </a:stretch>
        </p:blipFill>
        <p:spPr>
          <a:xfrm>
            <a:off x="1513114" y="10886"/>
            <a:ext cx="9165771" cy="6901543"/>
          </a:xfrm>
          <a:prstGeom prst="rect">
            <a:avLst/>
          </a:prstGeom>
        </p:spPr>
      </p:pic>
      <p:sp>
        <p:nvSpPr>
          <p:cNvPr id="7" name="矩形 6">
            <a:extLst>
              <a:ext uri="{FF2B5EF4-FFF2-40B4-BE49-F238E27FC236}">
                <a16:creationId xmlns:a16="http://schemas.microsoft.com/office/drawing/2014/main" id="{7C518BA4-AE66-425E-AE4A-AF0A22CA6330}"/>
              </a:ext>
            </a:extLst>
          </p:cNvPr>
          <p:cNvSpPr/>
          <p:nvPr/>
        </p:nvSpPr>
        <p:spPr>
          <a:xfrm>
            <a:off x="7663153" y="5253444"/>
            <a:ext cx="2928648" cy="1468031"/>
          </a:xfrm>
          <a:prstGeom prst="rect">
            <a:avLst/>
          </a:prstGeom>
        </p:spPr>
        <p:txBody>
          <a:bodyPr wrap="square">
            <a:spAutoFit/>
          </a:bodyPr>
          <a:lstStyle/>
          <a:p>
            <a:pPr>
              <a:lnSpc>
                <a:spcPct val="107000"/>
              </a:lnSpc>
              <a:spcAft>
                <a:spcPts val="800"/>
              </a:spcAft>
            </a:pPr>
            <a:r>
              <a:rPr lang="en-US" altLang="zh-CN" b="1" kern="100" dirty="0">
                <a:solidFill>
                  <a:srgbClr val="009A00"/>
                </a:solidFill>
                <a:latin typeface="Arial" panose="020B0604020202020204" pitchFamily="34" charset="0"/>
                <a:ea typeface="Arial" panose="020B0604020202020204" pitchFamily="34" charset="0"/>
              </a:rPr>
              <a:t>Terminate only after we have REMOVED the </a:t>
            </a:r>
            <a:endParaRPr lang="zh-CN" altLang="zh-CN" sz="1100" kern="100" dirty="0">
              <a:solidFill>
                <a:srgbClr val="000000"/>
              </a:solidFill>
              <a:latin typeface="Calibri" panose="020F0502020204030204" pitchFamily="34" charset="0"/>
              <a:ea typeface="Calibri" panose="020F0502020204030204" pitchFamily="34" charset="0"/>
            </a:endParaRPr>
          </a:p>
          <a:p>
            <a:pPr>
              <a:lnSpc>
                <a:spcPct val="107000"/>
              </a:lnSpc>
              <a:spcAft>
                <a:spcPts val="800"/>
              </a:spcAft>
            </a:pPr>
            <a:r>
              <a:rPr lang="en-US" altLang="zh-CN" b="1" kern="100" dirty="0">
                <a:solidFill>
                  <a:srgbClr val="009A00"/>
                </a:solidFill>
                <a:latin typeface="Arial" panose="020B0604020202020204" pitchFamily="34" charset="0"/>
                <a:ea typeface="Arial" panose="020B0604020202020204" pitchFamily="34" charset="0"/>
              </a:rPr>
              <a:t>goal from the Frontier.</a:t>
            </a:r>
            <a:endParaRPr lang="zh-CN" altLang="zh-CN" sz="1100" kern="100" dirty="0">
              <a:solidFill>
                <a:srgbClr val="000000"/>
              </a:solidFill>
              <a:latin typeface="Calibri" panose="020F0502020204030204" pitchFamily="34" charset="0"/>
              <a:ea typeface="Calibri" panose="020F0502020204030204" pitchFamily="34" charset="0"/>
            </a:endParaRPr>
          </a:p>
          <a:p>
            <a:pPr>
              <a:lnSpc>
                <a:spcPct val="107000"/>
              </a:lnSpc>
              <a:spcAft>
                <a:spcPts val="800"/>
              </a:spcAft>
            </a:pPr>
            <a:r>
              <a:rPr lang="en-US" altLang="zh-CN" b="1" kern="100" dirty="0">
                <a:solidFill>
                  <a:srgbClr val="009A00"/>
                </a:solidFill>
                <a:latin typeface="Arial" panose="020B0604020202020204" pitchFamily="34" charset="0"/>
                <a:ea typeface="Arial" panose="020B0604020202020204" pitchFamily="34" charset="0"/>
              </a:rPr>
              <a:t> </a:t>
            </a:r>
            <a:endParaRPr lang="zh-CN" altLang="zh-CN" sz="1100" kern="100" dirty="0">
              <a:solidFill>
                <a:srgbClr val="000000"/>
              </a:solidFill>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42309036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60216D-621A-4B88-8247-C5FFEBE8B9D2}"/>
              </a:ext>
            </a:extLst>
          </p:cNvPr>
          <p:cNvSpPr>
            <a:spLocks noGrp="1"/>
          </p:cNvSpPr>
          <p:nvPr>
            <p:ph type="title"/>
          </p:nvPr>
        </p:nvSpPr>
        <p:spPr>
          <a:xfrm>
            <a:off x="838200" y="365126"/>
            <a:ext cx="10515600" cy="734332"/>
          </a:xfrm>
        </p:spPr>
        <p:txBody>
          <a:bodyPr vert="horz" lIns="91440" tIns="45720" rIns="91440" bIns="45720" rtlCol="0" anchor="ctr">
            <a:normAutofit fontScale="90000"/>
          </a:bodyPr>
          <a:lstStyle/>
          <a:p>
            <a:r>
              <a:rPr lang="en-US" altLang="zh-CN" dirty="0"/>
              <a:t>What happens when we visit nodes twice?</a:t>
            </a:r>
          </a:p>
        </p:txBody>
      </p:sp>
      <p:pic>
        <p:nvPicPr>
          <p:cNvPr id="5" name="Picture 330">
            <a:extLst>
              <a:ext uri="{FF2B5EF4-FFF2-40B4-BE49-F238E27FC236}">
                <a16:creationId xmlns:a16="http://schemas.microsoft.com/office/drawing/2014/main" id="{CD0574DC-1AA4-4815-970C-689E485110CB}"/>
              </a:ext>
            </a:extLst>
          </p:cNvPr>
          <p:cNvPicPr/>
          <p:nvPr/>
        </p:nvPicPr>
        <p:blipFill rotWithShape="1">
          <a:blip r:embed="rId2"/>
          <a:srcRect t="12735" r="1" b="8142"/>
          <a:stretch/>
        </p:blipFill>
        <p:spPr>
          <a:xfrm>
            <a:off x="828675" y="1825626"/>
            <a:ext cx="10525125" cy="4351338"/>
          </a:xfrm>
          <a:prstGeom prst="rect">
            <a:avLst/>
          </a:prstGeom>
        </p:spPr>
      </p:pic>
      <p:sp>
        <p:nvSpPr>
          <p:cNvPr id="4" name="灯片编号占位符 3">
            <a:extLst>
              <a:ext uri="{FF2B5EF4-FFF2-40B4-BE49-F238E27FC236}">
                <a16:creationId xmlns:a16="http://schemas.microsoft.com/office/drawing/2014/main" id="{8E6E338E-DCF8-4B9A-99D3-2DF2F10E8B8A}"/>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defTabSz="457200">
              <a:spcAft>
                <a:spcPts val="600"/>
              </a:spcAft>
            </a:pPr>
            <a:fld id="{893ACD7D-9A68-44C8-A49A-4B94202CE741}" type="slidenum">
              <a:rPr lang="en-US" altLang="zh-CN" smtClean="0"/>
              <a:pPr defTabSz="457200">
                <a:spcAft>
                  <a:spcPts val="600"/>
                </a:spcAft>
              </a:pPr>
              <a:t>27</a:t>
            </a:fld>
            <a:endParaRPr lang="en-US" altLang="zh-CN"/>
          </a:p>
        </p:txBody>
      </p:sp>
    </p:spTree>
    <p:extLst>
      <p:ext uri="{BB962C8B-B14F-4D97-AF65-F5344CB8AC3E}">
        <p14:creationId xmlns:p14="http://schemas.microsoft.com/office/powerpoint/2010/main" val="14588585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60216D-621A-4B88-8247-C5FFEBE8B9D2}"/>
              </a:ext>
            </a:extLst>
          </p:cNvPr>
          <p:cNvSpPr>
            <a:spLocks noGrp="1"/>
          </p:cNvSpPr>
          <p:nvPr>
            <p:ph type="title"/>
          </p:nvPr>
        </p:nvSpPr>
        <p:spPr>
          <a:xfrm>
            <a:off x="838200" y="365126"/>
            <a:ext cx="10515600" cy="734332"/>
          </a:xfrm>
        </p:spPr>
        <p:txBody>
          <a:bodyPr vert="horz" lIns="91440" tIns="45720" rIns="91440" bIns="45720" rtlCol="0" anchor="ctr">
            <a:normAutofit fontScale="90000"/>
          </a:bodyPr>
          <a:lstStyle/>
          <a:p>
            <a:r>
              <a:rPr lang="en-US" altLang="zh-CN" dirty="0"/>
              <a:t>What happens when we visit nodes twice?</a:t>
            </a:r>
          </a:p>
        </p:txBody>
      </p:sp>
      <p:sp>
        <p:nvSpPr>
          <p:cNvPr id="4" name="灯片编号占位符 3">
            <a:extLst>
              <a:ext uri="{FF2B5EF4-FFF2-40B4-BE49-F238E27FC236}">
                <a16:creationId xmlns:a16="http://schemas.microsoft.com/office/drawing/2014/main" id="{8E6E338E-DCF8-4B9A-99D3-2DF2F10E8B8A}"/>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defTabSz="457200">
              <a:spcAft>
                <a:spcPts val="600"/>
              </a:spcAft>
            </a:pPr>
            <a:fld id="{893ACD7D-9A68-44C8-A49A-4B94202CE741}" type="slidenum">
              <a:rPr lang="en-US" altLang="zh-CN" smtClean="0"/>
              <a:pPr defTabSz="457200">
                <a:spcAft>
                  <a:spcPts val="600"/>
                </a:spcAft>
              </a:pPr>
              <a:t>28</a:t>
            </a:fld>
            <a:endParaRPr lang="en-US" altLang="zh-CN"/>
          </a:p>
        </p:txBody>
      </p:sp>
      <p:grpSp>
        <p:nvGrpSpPr>
          <p:cNvPr id="6" name="Group 3392">
            <a:extLst>
              <a:ext uri="{FF2B5EF4-FFF2-40B4-BE49-F238E27FC236}">
                <a16:creationId xmlns:a16="http://schemas.microsoft.com/office/drawing/2014/main" id="{A3F30843-5FC7-40C8-AFA9-3A883A27A831}"/>
              </a:ext>
            </a:extLst>
          </p:cNvPr>
          <p:cNvGrpSpPr/>
          <p:nvPr/>
        </p:nvGrpSpPr>
        <p:grpSpPr>
          <a:xfrm>
            <a:off x="1230087" y="1194139"/>
            <a:ext cx="12279085" cy="5186364"/>
            <a:chOff x="0" y="0"/>
            <a:chExt cx="10528326" cy="4602612"/>
          </a:xfrm>
        </p:grpSpPr>
        <p:pic>
          <p:nvPicPr>
            <p:cNvPr id="7" name="Picture 344">
              <a:extLst>
                <a:ext uri="{FF2B5EF4-FFF2-40B4-BE49-F238E27FC236}">
                  <a16:creationId xmlns:a16="http://schemas.microsoft.com/office/drawing/2014/main" id="{097F33A1-66BB-453A-BD10-299F42415277}"/>
                </a:ext>
              </a:extLst>
            </p:cNvPr>
            <p:cNvPicPr/>
            <p:nvPr/>
          </p:nvPicPr>
          <p:blipFill>
            <a:blip r:embed="rId2"/>
            <a:stretch>
              <a:fillRect/>
            </a:stretch>
          </p:blipFill>
          <p:spPr>
            <a:xfrm>
              <a:off x="0" y="0"/>
              <a:ext cx="8305800" cy="4341114"/>
            </a:xfrm>
            <a:prstGeom prst="rect">
              <a:avLst/>
            </a:prstGeom>
          </p:spPr>
        </p:pic>
        <p:sp>
          <p:nvSpPr>
            <p:cNvPr id="8" name="Rectangle 346">
              <a:extLst>
                <a:ext uri="{FF2B5EF4-FFF2-40B4-BE49-F238E27FC236}">
                  <a16:creationId xmlns:a16="http://schemas.microsoft.com/office/drawing/2014/main" id="{688D9944-2156-4A16-8D13-A0E8CBE541B6}"/>
                </a:ext>
              </a:extLst>
            </p:cNvPr>
            <p:cNvSpPr/>
            <p:nvPr/>
          </p:nvSpPr>
          <p:spPr>
            <a:xfrm>
              <a:off x="367284" y="3988626"/>
              <a:ext cx="10150156" cy="339667"/>
            </a:xfrm>
            <a:prstGeom prst="rect">
              <a:avLst/>
            </a:prstGeom>
            <a:ln>
              <a:noFill/>
            </a:ln>
          </p:spPr>
          <p:txBody>
            <a:bodyPr vert="horz" lIns="0" tIns="0" rIns="0" bIns="0" rtlCol="0">
              <a:noAutofit/>
            </a:bodyPr>
            <a:lstStyle/>
            <a:p>
              <a:pPr>
                <a:lnSpc>
                  <a:spcPct val="107000"/>
                </a:lnSpc>
                <a:spcAft>
                  <a:spcPts val="800"/>
                </a:spcAft>
              </a:pPr>
              <a:r>
                <a:rPr lang="en-US" sz="1800" kern="100">
                  <a:solidFill>
                    <a:srgbClr val="009A00"/>
                  </a:solidFill>
                  <a:effectLst/>
                  <a:latin typeface="Arial" panose="020B0604020202020204" pitchFamily="34" charset="0"/>
                  <a:ea typeface="Arial" panose="020B0604020202020204" pitchFamily="34" charset="0"/>
                </a:rPr>
                <a:t>If A* discovers a lower cost path through a state as it is searching, it should </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9" name="Rectangle 347">
              <a:extLst>
                <a:ext uri="{FF2B5EF4-FFF2-40B4-BE49-F238E27FC236}">
                  <a16:creationId xmlns:a16="http://schemas.microsoft.com/office/drawing/2014/main" id="{AA9F6B07-614F-4B80-930A-1FBBBFA6B1F6}"/>
                </a:ext>
              </a:extLst>
            </p:cNvPr>
            <p:cNvSpPr/>
            <p:nvPr/>
          </p:nvSpPr>
          <p:spPr>
            <a:xfrm>
              <a:off x="361112" y="4262945"/>
              <a:ext cx="10167214" cy="339667"/>
            </a:xfrm>
            <a:prstGeom prst="rect">
              <a:avLst/>
            </a:prstGeom>
            <a:ln>
              <a:noFill/>
            </a:ln>
          </p:spPr>
          <p:txBody>
            <a:bodyPr vert="horz" lIns="0" tIns="0" rIns="0" bIns="0" rtlCol="0">
              <a:noAutofit/>
            </a:bodyPr>
            <a:lstStyle/>
            <a:p>
              <a:pPr>
                <a:lnSpc>
                  <a:spcPct val="107000"/>
                </a:lnSpc>
                <a:spcAft>
                  <a:spcPts val="800"/>
                </a:spcAft>
              </a:pPr>
              <a:r>
                <a:rPr lang="en-US" sz="1800" kern="100">
                  <a:solidFill>
                    <a:srgbClr val="009A00"/>
                  </a:solidFill>
                  <a:effectLst/>
                  <a:latin typeface="Arial" panose="020B0604020202020204" pitchFamily="34" charset="0"/>
                  <a:ea typeface="Arial" panose="020B0604020202020204" pitchFamily="34" charset="0"/>
                </a:rPr>
                <a:t>update the order of that state on the Frontier, based on the lower path cost. </a:t>
              </a:r>
              <a:endParaRPr lang="zh-CN" sz="1100" kern="100">
                <a:solidFill>
                  <a:srgbClr val="000000"/>
                </a:solidFill>
                <a:effectLst/>
                <a:latin typeface="Calibri" panose="020F0502020204030204" pitchFamily="34" charset="0"/>
                <a:ea typeface="Calibri" panose="020F0502020204030204" pitchFamily="34" charset="0"/>
              </a:endParaRPr>
            </a:p>
          </p:txBody>
        </p:sp>
      </p:grpSp>
    </p:spTree>
    <p:extLst>
      <p:ext uri="{BB962C8B-B14F-4D97-AF65-F5344CB8AC3E}">
        <p14:creationId xmlns:p14="http://schemas.microsoft.com/office/powerpoint/2010/main" val="26047687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4B62DB-FD72-4E7B-9F20-07F3FD8F8650}"/>
              </a:ext>
            </a:extLst>
          </p:cNvPr>
          <p:cNvSpPr>
            <a:spLocks noGrp="1"/>
          </p:cNvSpPr>
          <p:nvPr>
            <p:ph type="title"/>
          </p:nvPr>
        </p:nvSpPr>
        <p:spPr/>
        <p:txBody>
          <a:bodyPr/>
          <a:lstStyle/>
          <a:p>
            <a:r>
              <a:rPr lang="en-US" altLang="zh-CN" dirty="0"/>
              <a:t>Video of Demo Contours (Empty) – A*</a:t>
            </a:r>
            <a:endParaRPr lang="zh-CN" altLang="en-US" dirty="0"/>
          </a:p>
        </p:txBody>
      </p:sp>
      <p:sp>
        <p:nvSpPr>
          <p:cNvPr id="4" name="灯片编号占位符 3">
            <a:extLst>
              <a:ext uri="{FF2B5EF4-FFF2-40B4-BE49-F238E27FC236}">
                <a16:creationId xmlns:a16="http://schemas.microsoft.com/office/drawing/2014/main" id="{D0D12505-FB45-416E-A739-0BF15F4C3C00}"/>
              </a:ext>
            </a:extLst>
          </p:cNvPr>
          <p:cNvSpPr>
            <a:spLocks noGrp="1"/>
          </p:cNvSpPr>
          <p:nvPr>
            <p:ph type="sldNum" sz="quarter" idx="12"/>
          </p:nvPr>
        </p:nvSpPr>
        <p:spPr/>
        <p:txBody>
          <a:bodyPr/>
          <a:lstStyle/>
          <a:p>
            <a:fld id="{893ACD7D-9A68-44C8-A49A-4B94202CE741}" type="slidenum">
              <a:rPr lang="zh-CN" altLang="en-US" smtClean="0"/>
              <a:t>29</a:t>
            </a:fld>
            <a:endParaRPr lang="zh-CN" altLang="en-US"/>
          </a:p>
        </p:txBody>
      </p:sp>
      <p:pic>
        <p:nvPicPr>
          <p:cNvPr id="6" name="Empty-astar.mp4">
            <a:hlinkClick r:id="" action="ppaction://media"/>
            <a:extLst>
              <a:ext uri="{FF2B5EF4-FFF2-40B4-BE49-F238E27FC236}">
                <a16:creationId xmlns:a16="http://schemas.microsoft.com/office/drawing/2014/main" id="{017A9257-3773-409D-8BB5-3C6522673C94}"/>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443288" y="1143002"/>
            <a:ext cx="5788526" cy="4852792"/>
          </a:xfrm>
          <a:prstGeom prst="rect">
            <a:avLst/>
          </a:prstGeom>
        </p:spPr>
      </p:pic>
    </p:spTree>
    <p:extLst>
      <p:ext uri="{BB962C8B-B14F-4D97-AF65-F5344CB8AC3E}">
        <p14:creationId xmlns:p14="http://schemas.microsoft.com/office/powerpoint/2010/main" val="343315858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35ADDB-8B9F-4D59-9003-90E5751DC3C9}"/>
              </a:ext>
            </a:extLst>
          </p:cNvPr>
          <p:cNvSpPr>
            <a:spLocks noGrp="1"/>
          </p:cNvSpPr>
          <p:nvPr>
            <p:ph type="title"/>
          </p:nvPr>
        </p:nvSpPr>
        <p:spPr/>
        <p:txBody>
          <a:bodyPr/>
          <a:lstStyle/>
          <a:p>
            <a:r>
              <a:rPr lang="zh-CN" altLang="en-US" dirty="0"/>
              <a:t>复习</a:t>
            </a:r>
            <a:r>
              <a:rPr lang="en-US" altLang="zh-CN" dirty="0"/>
              <a:t>-</a:t>
            </a:r>
            <a:r>
              <a:rPr lang="zh-CN" altLang="en-US" dirty="0"/>
              <a:t>盲目搜索</a:t>
            </a:r>
          </a:p>
        </p:txBody>
      </p:sp>
      <p:sp>
        <p:nvSpPr>
          <p:cNvPr id="3" name="内容占位符 2">
            <a:extLst>
              <a:ext uri="{FF2B5EF4-FFF2-40B4-BE49-F238E27FC236}">
                <a16:creationId xmlns:a16="http://schemas.microsoft.com/office/drawing/2014/main" id="{3D7CE301-E1AF-40BB-9F20-1E79469CE778}"/>
              </a:ext>
            </a:extLst>
          </p:cNvPr>
          <p:cNvSpPr>
            <a:spLocks noGrp="1"/>
          </p:cNvSpPr>
          <p:nvPr>
            <p:ph idx="1"/>
          </p:nvPr>
        </p:nvSpPr>
        <p:spPr/>
        <p:txBody>
          <a:bodyPr>
            <a:normAutofit lnSpcReduction="10000"/>
          </a:bodyPr>
          <a:lstStyle/>
          <a:p>
            <a:endParaRPr lang="zh-CN" altLang="en-US" dirty="0"/>
          </a:p>
          <a:p>
            <a:r>
              <a:rPr lang="en-US" altLang="zh-CN" dirty="0"/>
              <a:t>Breadth-first</a:t>
            </a:r>
            <a:r>
              <a:rPr lang="zh-CN" altLang="en-US" dirty="0"/>
              <a:t>： </a:t>
            </a:r>
            <a:r>
              <a:rPr lang="en-US" altLang="zh-CN" dirty="0"/>
              <a:t>depth(n) </a:t>
            </a:r>
          </a:p>
          <a:p>
            <a:r>
              <a:rPr lang="en-US" altLang="zh-CN" dirty="0"/>
              <a:t>Uniform-cost: g(n) </a:t>
            </a:r>
          </a:p>
          <a:p>
            <a:r>
              <a:rPr lang="en-US" altLang="zh-CN" dirty="0"/>
              <a:t>Depth-first: -depth(n) </a:t>
            </a:r>
          </a:p>
          <a:p>
            <a:r>
              <a:rPr lang="en-US" altLang="zh-CN" dirty="0"/>
              <a:t>Depth-limited: -depth(n), depth(n)&lt;=limit </a:t>
            </a:r>
          </a:p>
          <a:p>
            <a:r>
              <a:rPr lang="en-US" altLang="zh-CN" dirty="0"/>
              <a:t>Iterative deepening </a:t>
            </a:r>
          </a:p>
          <a:p>
            <a:pPr lvl="1"/>
            <a:r>
              <a:rPr lang="en-US" altLang="zh-CN" dirty="0"/>
              <a:t>Speeding up techniques </a:t>
            </a:r>
          </a:p>
          <a:p>
            <a:pPr lvl="1"/>
            <a:r>
              <a:rPr lang="en-US" altLang="zh-CN" dirty="0"/>
              <a:t>Avoiding repetitive states </a:t>
            </a:r>
          </a:p>
          <a:p>
            <a:r>
              <a:rPr lang="en-US" altLang="zh-CN" dirty="0"/>
              <a:t>Bi-directional search  (</a:t>
            </a:r>
            <a:r>
              <a:rPr lang="zh-CN" altLang="en-US" dirty="0"/>
              <a:t>自学</a:t>
            </a:r>
            <a:r>
              <a:rPr lang="en-US" altLang="zh-CN" dirty="0"/>
              <a:t>)</a:t>
            </a:r>
          </a:p>
          <a:p>
            <a:pPr marL="0" indent="0">
              <a:buNone/>
            </a:pPr>
            <a:r>
              <a:rPr lang="en-US" altLang="zh-CN" dirty="0"/>
              <a:t>Blind strategies do not know which node in frontier is closer to the goal. </a:t>
            </a:r>
          </a:p>
          <a:p>
            <a:endParaRPr lang="zh-CN" altLang="en-US" dirty="0"/>
          </a:p>
        </p:txBody>
      </p:sp>
      <p:sp>
        <p:nvSpPr>
          <p:cNvPr id="4" name="灯片编号占位符 3">
            <a:extLst>
              <a:ext uri="{FF2B5EF4-FFF2-40B4-BE49-F238E27FC236}">
                <a16:creationId xmlns:a16="http://schemas.microsoft.com/office/drawing/2014/main" id="{48B50C8C-5C28-4DC9-B625-D956BB7DD7B3}"/>
              </a:ext>
            </a:extLst>
          </p:cNvPr>
          <p:cNvSpPr>
            <a:spLocks noGrp="1"/>
          </p:cNvSpPr>
          <p:nvPr>
            <p:ph type="sldNum" sz="quarter" idx="12"/>
          </p:nvPr>
        </p:nvSpPr>
        <p:spPr/>
        <p:txBody>
          <a:bodyPr/>
          <a:lstStyle/>
          <a:p>
            <a:fld id="{893ACD7D-9A68-44C8-A49A-4B94202CE741}" type="slidenum">
              <a:rPr lang="zh-CN" altLang="en-US" smtClean="0"/>
              <a:t>3</a:t>
            </a:fld>
            <a:endParaRPr lang="zh-CN" altLang="en-US"/>
          </a:p>
        </p:txBody>
      </p:sp>
    </p:spTree>
    <p:extLst>
      <p:ext uri="{BB962C8B-B14F-4D97-AF65-F5344CB8AC3E}">
        <p14:creationId xmlns:p14="http://schemas.microsoft.com/office/powerpoint/2010/main" val="78402920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AD6C5E-8709-4E4D-8792-0BDB014C20FA}"/>
              </a:ext>
            </a:extLst>
          </p:cNvPr>
          <p:cNvSpPr>
            <a:spLocks noGrp="1"/>
          </p:cNvSpPr>
          <p:nvPr>
            <p:ph type="title"/>
          </p:nvPr>
        </p:nvSpPr>
        <p:spPr/>
        <p:txBody>
          <a:bodyPr>
            <a:normAutofit/>
          </a:bodyPr>
          <a:lstStyle/>
          <a:p>
            <a:r>
              <a:rPr lang="en-US" altLang="zh-CN" dirty="0"/>
              <a:t>Optimality of A</a:t>
            </a:r>
            <a:r>
              <a:rPr lang="en-US" altLang="zh-CN" b="0" baseline="40000" dirty="0"/>
              <a:t>∗</a:t>
            </a:r>
            <a:r>
              <a:rPr lang="en-US" altLang="zh-CN" b="0" baseline="30000" dirty="0"/>
              <a:t> </a:t>
            </a:r>
            <a:r>
              <a:rPr lang="en-US" altLang="zh-CN" dirty="0"/>
              <a:t>(standard proof)</a:t>
            </a:r>
            <a:endParaRPr lang="zh-CN" altLang="en-US" dirty="0"/>
          </a:p>
        </p:txBody>
      </p:sp>
      <p:sp>
        <p:nvSpPr>
          <p:cNvPr id="3" name="内容占位符 2">
            <a:extLst>
              <a:ext uri="{FF2B5EF4-FFF2-40B4-BE49-F238E27FC236}">
                <a16:creationId xmlns:a16="http://schemas.microsoft.com/office/drawing/2014/main" id="{B60E9EC3-BCA5-4DBF-8D49-6C49782EBC62}"/>
              </a:ext>
            </a:extLst>
          </p:cNvPr>
          <p:cNvSpPr>
            <a:spLocks noGrp="1"/>
          </p:cNvSpPr>
          <p:nvPr>
            <p:ph idx="1"/>
          </p:nvPr>
        </p:nvSpPr>
        <p:spPr/>
        <p:txBody>
          <a:bodyPr>
            <a:normAutofit fontScale="92500" lnSpcReduction="10000"/>
          </a:bodyPr>
          <a:lstStyle/>
          <a:p>
            <a:r>
              <a:rPr lang="en-US" altLang="zh-CN" dirty="0"/>
              <a:t>Suppose some suboptimal goal </a:t>
            </a:r>
            <a:r>
              <a:rPr lang="en-US" altLang="zh-CN" i="1" dirty="0"/>
              <a:t>G</a:t>
            </a:r>
            <a:r>
              <a:rPr lang="en-US" altLang="zh-CN" baseline="-25000" dirty="0"/>
              <a:t>2 </a:t>
            </a:r>
            <a:r>
              <a:rPr lang="en-US" altLang="zh-CN" dirty="0"/>
              <a:t>has been generated and is in the queue. Let </a:t>
            </a:r>
            <a:r>
              <a:rPr lang="en-US" altLang="zh-CN" i="1" dirty="0"/>
              <a:t>n </a:t>
            </a:r>
            <a:r>
              <a:rPr lang="en-US" altLang="zh-CN" dirty="0"/>
              <a:t>be an unexpanded node on a shortest path to an optimal goal </a:t>
            </a:r>
            <a:r>
              <a:rPr lang="en-US" altLang="zh-CN" i="1" dirty="0">
                <a:solidFill>
                  <a:srgbClr val="FF0000"/>
                </a:solidFill>
              </a:rPr>
              <a:t>G</a:t>
            </a:r>
            <a:r>
              <a:rPr lang="en-US" altLang="zh-CN" baseline="-25000" dirty="0">
                <a:solidFill>
                  <a:srgbClr val="FF0000"/>
                </a:solidFill>
              </a:rPr>
              <a:t>1</a:t>
            </a:r>
            <a:r>
              <a:rPr lang="en-US" altLang="zh-CN" dirty="0"/>
              <a:t>.</a:t>
            </a:r>
          </a:p>
          <a:p>
            <a:endParaRPr lang="en-US" altLang="zh-CN" dirty="0"/>
          </a:p>
          <a:p>
            <a:endParaRPr lang="en-US" altLang="zh-CN" dirty="0"/>
          </a:p>
          <a:p>
            <a:endParaRPr lang="en-US" altLang="zh-CN" dirty="0"/>
          </a:p>
          <a:p>
            <a:endParaRPr lang="en-US" altLang="zh-CN" dirty="0"/>
          </a:p>
          <a:p>
            <a:endParaRPr lang="en-US" altLang="zh-CN" dirty="0"/>
          </a:p>
          <a:p>
            <a:pPr fontAlgn="t"/>
            <a:r>
              <a:rPr lang="en-US" altLang="zh-CN" i="1" dirty="0"/>
              <a:t>f</a:t>
            </a:r>
            <a:r>
              <a:rPr lang="en-US" altLang="zh-CN" dirty="0"/>
              <a:t>(</a:t>
            </a:r>
            <a:r>
              <a:rPr lang="en-US" altLang="zh-CN" i="1" dirty="0"/>
              <a:t>G</a:t>
            </a:r>
            <a:r>
              <a:rPr lang="en-US" altLang="zh-CN" baseline="-25000" dirty="0"/>
              <a:t>2</a:t>
            </a:r>
            <a:r>
              <a:rPr lang="en-US" altLang="zh-CN" dirty="0"/>
              <a:t>) = </a:t>
            </a:r>
            <a:r>
              <a:rPr lang="en-US" altLang="zh-CN" i="1" dirty="0"/>
              <a:t>g</a:t>
            </a:r>
            <a:r>
              <a:rPr lang="en-US" altLang="zh-CN" dirty="0"/>
              <a:t>(</a:t>
            </a:r>
            <a:r>
              <a:rPr lang="en-US" altLang="zh-CN" i="1" dirty="0"/>
              <a:t>G</a:t>
            </a:r>
            <a:r>
              <a:rPr lang="en-US" altLang="zh-CN" baseline="-25000" dirty="0"/>
              <a:t>2</a:t>
            </a:r>
            <a:r>
              <a:rPr lang="en-US" altLang="zh-CN" dirty="0"/>
              <a:t>) since </a:t>
            </a:r>
            <a:r>
              <a:rPr lang="en-US" altLang="zh-CN" i="1" dirty="0"/>
              <a:t>h</a:t>
            </a:r>
            <a:r>
              <a:rPr lang="en-US" altLang="zh-CN" dirty="0"/>
              <a:t>(</a:t>
            </a:r>
            <a:r>
              <a:rPr lang="en-US" altLang="zh-CN" i="1" dirty="0"/>
              <a:t>G</a:t>
            </a:r>
            <a:r>
              <a:rPr lang="en-US" altLang="zh-CN" baseline="-25000" dirty="0"/>
              <a:t>2</a:t>
            </a:r>
            <a:r>
              <a:rPr lang="en-US" altLang="zh-CN" dirty="0"/>
              <a:t>) = 0</a:t>
            </a:r>
          </a:p>
          <a:p>
            <a:pPr fontAlgn="t"/>
            <a:r>
              <a:rPr lang="en-US" altLang="zh-CN" dirty="0"/>
              <a:t>f(G2) &gt; g(G1) since G2 is suboptimal</a:t>
            </a:r>
            <a:endParaRPr lang="zh-CN" altLang="zh-CN" dirty="0"/>
          </a:p>
          <a:p>
            <a:pPr fontAlgn="t"/>
            <a:r>
              <a:rPr lang="en-US" altLang="zh-CN" dirty="0"/>
              <a:t>g(G1) ≥ f(n) since h is admissible, hence,</a:t>
            </a:r>
            <a:r>
              <a:rPr lang="en-US" altLang="zh-CN" b="1" dirty="0"/>
              <a:t> </a:t>
            </a:r>
            <a:r>
              <a:rPr lang="en-US" altLang="zh-CN" b="1" i="1" dirty="0"/>
              <a:t>f</a:t>
            </a:r>
            <a:r>
              <a:rPr lang="en-US" altLang="zh-CN" b="1" dirty="0"/>
              <a:t>(</a:t>
            </a:r>
            <a:r>
              <a:rPr lang="en-US" altLang="zh-CN" b="1" i="1" dirty="0"/>
              <a:t>G</a:t>
            </a:r>
            <a:r>
              <a:rPr lang="en-US" altLang="zh-CN" b="1" baseline="-25000" dirty="0"/>
              <a:t>2</a:t>
            </a:r>
            <a:r>
              <a:rPr lang="en-US" altLang="zh-CN" b="1" dirty="0"/>
              <a:t>) </a:t>
            </a:r>
            <a:r>
              <a:rPr lang="en-US" altLang="zh-CN" b="1" dirty="0">
                <a:latin typeface="CMR17"/>
              </a:rPr>
              <a:t>) </a:t>
            </a:r>
            <a:r>
              <a:rPr lang="en-US" altLang="zh-CN" b="1" dirty="0">
                <a:latin typeface="CMMI12"/>
              </a:rPr>
              <a:t>&gt; f</a:t>
            </a:r>
            <a:r>
              <a:rPr lang="en-US" altLang="zh-CN" b="1" dirty="0">
                <a:latin typeface="CMR17"/>
              </a:rPr>
              <a:t>(</a:t>
            </a:r>
            <a:r>
              <a:rPr lang="en-US" altLang="zh-CN" b="1" dirty="0">
                <a:latin typeface="CMMI12"/>
              </a:rPr>
              <a:t>n</a:t>
            </a:r>
            <a:r>
              <a:rPr lang="en-US" altLang="zh-CN" b="1" dirty="0">
                <a:latin typeface="CMR17"/>
              </a:rPr>
              <a:t>)</a:t>
            </a:r>
            <a:endParaRPr lang="zh-CN" altLang="zh-CN" b="1" dirty="0"/>
          </a:p>
          <a:p>
            <a:pPr marL="0" indent="0">
              <a:buNone/>
            </a:pPr>
            <a:endParaRPr lang="en-US" altLang="zh-CN" dirty="0"/>
          </a:p>
          <a:p>
            <a:endParaRPr lang="zh-CN" altLang="zh-CN" dirty="0"/>
          </a:p>
          <a:p>
            <a:endParaRPr lang="zh-CN" altLang="en-US" dirty="0"/>
          </a:p>
        </p:txBody>
      </p:sp>
      <p:sp>
        <p:nvSpPr>
          <p:cNvPr id="4" name="灯片编号占位符 3">
            <a:extLst>
              <a:ext uri="{FF2B5EF4-FFF2-40B4-BE49-F238E27FC236}">
                <a16:creationId xmlns:a16="http://schemas.microsoft.com/office/drawing/2014/main" id="{DF08FB79-7973-41C9-8429-BB8DDDF42AAF}"/>
              </a:ext>
            </a:extLst>
          </p:cNvPr>
          <p:cNvSpPr>
            <a:spLocks noGrp="1"/>
          </p:cNvSpPr>
          <p:nvPr>
            <p:ph type="sldNum" sz="quarter" idx="12"/>
          </p:nvPr>
        </p:nvSpPr>
        <p:spPr/>
        <p:txBody>
          <a:bodyPr/>
          <a:lstStyle/>
          <a:p>
            <a:fld id="{893ACD7D-9A68-44C8-A49A-4B94202CE741}" type="slidenum">
              <a:rPr lang="zh-CN" altLang="en-US" smtClean="0"/>
              <a:t>30</a:t>
            </a:fld>
            <a:endParaRPr lang="zh-CN" altLang="en-US"/>
          </a:p>
        </p:txBody>
      </p:sp>
      <p:grpSp>
        <p:nvGrpSpPr>
          <p:cNvPr id="5" name="Group 21984">
            <a:extLst>
              <a:ext uri="{FF2B5EF4-FFF2-40B4-BE49-F238E27FC236}">
                <a16:creationId xmlns:a16="http://schemas.microsoft.com/office/drawing/2014/main" id="{08B83874-F529-4386-A349-80E61F5EB507}"/>
              </a:ext>
            </a:extLst>
          </p:cNvPr>
          <p:cNvGrpSpPr/>
          <p:nvPr/>
        </p:nvGrpSpPr>
        <p:grpSpPr>
          <a:xfrm>
            <a:off x="5282946" y="2686488"/>
            <a:ext cx="3892550" cy="1846824"/>
            <a:chOff x="0" y="0"/>
            <a:chExt cx="3892973" cy="1846927"/>
          </a:xfrm>
        </p:grpSpPr>
        <p:sp>
          <p:nvSpPr>
            <p:cNvPr id="6" name="Rectangle 1693">
              <a:extLst>
                <a:ext uri="{FF2B5EF4-FFF2-40B4-BE49-F238E27FC236}">
                  <a16:creationId xmlns:a16="http://schemas.microsoft.com/office/drawing/2014/main" id="{86D0A48D-947C-44BC-AB8E-C7A2FE08A8BF}"/>
                </a:ext>
              </a:extLst>
            </p:cNvPr>
            <p:cNvSpPr/>
            <p:nvPr/>
          </p:nvSpPr>
          <p:spPr>
            <a:xfrm>
              <a:off x="0" y="1599793"/>
              <a:ext cx="174173" cy="217114"/>
            </a:xfrm>
            <a:prstGeom prst="rect">
              <a:avLst/>
            </a:prstGeom>
            <a:ln>
              <a:noFill/>
            </a:ln>
          </p:spPr>
          <p:txBody>
            <a:bodyPr vert="horz" lIns="0" tIns="0" rIns="0" bIns="0" rtlCol="0">
              <a:noAutofit/>
            </a:bodyPr>
            <a:lstStyle/>
            <a:p>
              <a:pPr marL="6350" indent="-6350">
                <a:lnSpc>
                  <a:spcPct val="107000"/>
                </a:lnSpc>
                <a:spcAft>
                  <a:spcPts val="800"/>
                </a:spcAft>
              </a:pPr>
              <a:r>
                <a:rPr lang="en-US" sz="1450" i="1" kern="100">
                  <a:solidFill>
                    <a:srgbClr val="000000"/>
                  </a:solidFill>
                  <a:effectLst/>
                  <a:latin typeface="Times New Roman" panose="02020603050405020304" pitchFamily="18" charset="0"/>
                  <a:ea typeface="Times New Roman" panose="02020603050405020304" pitchFamily="18" charset="0"/>
                </a:rPr>
                <a:t>G</a:t>
              </a:r>
              <a:endParaRPr lang="zh-CN" sz="2050" kern="100">
                <a:solidFill>
                  <a:srgbClr val="000000"/>
                </a:solidFill>
                <a:effectLst/>
                <a:latin typeface="Calibri" panose="020F0502020204030204" pitchFamily="34" charset="0"/>
                <a:ea typeface="Calibri" panose="020F0502020204030204" pitchFamily="34" charset="0"/>
              </a:endParaRPr>
            </a:p>
          </p:txBody>
        </p:sp>
        <p:sp>
          <p:nvSpPr>
            <p:cNvPr id="7" name="Rectangle 1694">
              <a:extLst>
                <a:ext uri="{FF2B5EF4-FFF2-40B4-BE49-F238E27FC236}">
                  <a16:creationId xmlns:a16="http://schemas.microsoft.com/office/drawing/2014/main" id="{D769F841-13F7-4CC3-90E4-BBEBD9E3AAD9}"/>
                </a:ext>
              </a:extLst>
            </p:cNvPr>
            <p:cNvSpPr/>
            <p:nvPr/>
          </p:nvSpPr>
          <p:spPr>
            <a:xfrm>
              <a:off x="625087" y="878693"/>
              <a:ext cx="120618" cy="217113"/>
            </a:xfrm>
            <a:prstGeom prst="rect">
              <a:avLst/>
            </a:prstGeom>
            <a:ln>
              <a:noFill/>
            </a:ln>
          </p:spPr>
          <p:txBody>
            <a:bodyPr vert="horz" lIns="0" tIns="0" rIns="0" bIns="0" rtlCol="0">
              <a:noAutofit/>
            </a:bodyPr>
            <a:lstStyle/>
            <a:p>
              <a:pPr marL="6350" indent="-6350">
                <a:lnSpc>
                  <a:spcPct val="107000"/>
                </a:lnSpc>
                <a:spcAft>
                  <a:spcPts val="800"/>
                </a:spcAft>
              </a:pPr>
              <a:r>
                <a:rPr lang="en-US" sz="1450" i="1" kern="100">
                  <a:solidFill>
                    <a:srgbClr val="000000"/>
                  </a:solidFill>
                  <a:effectLst/>
                  <a:latin typeface="Times New Roman" panose="02020603050405020304" pitchFamily="18" charset="0"/>
                  <a:ea typeface="Times New Roman" panose="02020603050405020304" pitchFamily="18" charset="0"/>
                </a:rPr>
                <a:t>n</a:t>
              </a:r>
              <a:endParaRPr lang="zh-CN" sz="2050" kern="100">
                <a:solidFill>
                  <a:srgbClr val="000000"/>
                </a:solidFill>
                <a:effectLst/>
                <a:latin typeface="Calibri" panose="020F0502020204030204" pitchFamily="34" charset="0"/>
                <a:ea typeface="Calibri" panose="020F0502020204030204" pitchFamily="34" charset="0"/>
              </a:endParaRPr>
            </a:p>
          </p:txBody>
        </p:sp>
        <p:sp>
          <p:nvSpPr>
            <p:cNvPr id="8" name="Rectangle 1695">
              <a:extLst>
                <a:ext uri="{FF2B5EF4-FFF2-40B4-BE49-F238E27FC236}">
                  <a16:creationId xmlns:a16="http://schemas.microsoft.com/office/drawing/2014/main" id="{FAAD3DA1-182E-4077-83D0-DEAE2FFD48EC}"/>
                </a:ext>
              </a:extLst>
            </p:cNvPr>
            <p:cNvSpPr/>
            <p:nvPr/>
          </p:nvSpPr>
          <p:spPr>
            <a:xfrm>
              <a:off x="3684047" y="1599799"/>
              <a:ext cx="174173" cy="217113"/>
            </a:xfrm>
            <a:prstGeom prst="rect">
              <a:avLst/>
            </a:prstGeom>
            <a:ln>
              <a:noFill/>
            </a:ln>
          </p:spPr>
          <p:txBody>
            <a:bodyPr vert="horz" lIns="0" tIns="0" rIns="0" bIns="0" rtlCol="0">
              <a:noAutofit/>
            </a:bodyPr>
            <a:lstStyle/>
            <a:p>
              <a:pPr marL="6350" indent="-6350">
                <a:lnSpc>
                  <a:spcPct val="107000"/>
                </a:lnSpc>
                <a:spcAft>
                  <a:spcPts val="800"/>
                </a:spcAft>
              </a:pPr>
              <a:r>
                <a:rPr lang="en-US" sz="1450" i="1" kern="100">
                  <a:solidFill>
                    <a:srgbClr val="000000"/>
                  </a:solidFill>
                  <a:effectLst/>
                  <a:latin typeface="Times New Roman" panose="02020603050405020304" pitchFamily="18" charset="0"/>
                  <a:ea typeface="Times New Roman" panose="02020603050405020304" pitchFamily="18" charset="0"/>
                </a:rPr>
                <a:t>G</a:t>
              </a:r>
              <a:endParaRPr lang="zh-CN" sz="2050" kern="100">
                <a:solidFill>
                  <a:srgbClr val="000000"/>
                </a:solidFill>
                <a:effectLst/>
                <a:latin typeface="Calibri" panose="020F0502020204030204" pitchFamily="34" charset="0"/>
                <a:ea typeface="Calibri" panose="020F0502020204030204" pitchFamily="34" charset="0"/>
              </a:endParaRPr>
            </a:p>
          </p:txBody>
        </p:sp>
        <p:sp>
          <p:nvSpPr>
            <p:cNvPr id="9" name="Rectangle 1696">
              <a:extLst>
                <a:ext uri="{FF2B5EF4-FFF2-40B4-BE49-F238E27FC236}">
                  <a16:creationId xmlns:a16="http://schemas.microsoft.com/office/drawing/2014/main" id="{D05D8042-52D9-448F-93A7-CA0ABD853707}"/>
                </a:ext>
              </a:extLst>
            </p:cNvPr>
            <p:cNvSpPr/>
            <p:nvPr/>
          </p:nvSpPr>
          <p:spPr>
            <a:xfrm>
              <a:off x="3808540" y="1694948"/>
              <a:ext cx="84433" cy="151979"/>
            </a:xfrm>
            <a:prstGeom prst="rect">
              <a:avLst/>
            </a:prstGeom>
            <a:ln>
              <a:noFill/>
            </a:ln>
          </p:spPr>
          <p:txBody>
            <a:bodyPr vert="horz" lIns="0" tIns="0" rIns="0" bIns="0" rtlCol="0">
              <a:noAutofit/>
            </a:bodyPr>
            <a:lstStyle/>
            <a:p>
              <a:pPr marL="6350" indent="-6350">
                <a:lnSpc>
                  <a:spcPct val="107000"/>
                </a:lnSpc>
                <a:spcAft>
                  <a:spcPts val="800"/>
                </a:spcAft>
              </a:pPr>
              <a:r>
                <a:rPr lang="en-US" sz="1000" i="1" kern="100">
                  <a:solidFill>
                    <a:srgbClr val="000000"/>
                  </a:solidFill>
                  <a:effectLst/>
                  <a:latin typeface="Times New Roman" panose="02020603050405020304" pitchFamily="18" charset="0"/>
                  <a:ea typeface="Times New Roman" panose="02020603050405020304" pitchFamily="18" charset="0"/>
                </a:rPr>
                <a:t>2</a:t>
              </a:r>
              <a:endParaRPr lang="zh-CN" sz="2050" kern="100">
                <a:solidFill>
                  <a:srgbClr val="000000"/>
                </a:solidFill>
                <a:effectLst/>
                <a:latin typeface="Calibri" panose="020F0502020204030204" pitchFamily="34" charset="0"/>
                <a:ea typeface="Calibri" panose="020F0502020204030204" pitchFamily="34" charset="0"/>
              </a:endParaRPr>
            </a:p>
          </p:txBody>
        </p:sp>
        <p:sp>
          <p:nvSpPr>
            <p:cNvPr id="10" name="Rectangle 1697">
              <a:extLst>
                <a:ext uri="{FF2B5EF4-FFF2-40B4-BE49-F238E27FC236}">
                  <a16:creationId xmlns:a16="http://schemas.microsoft.com/office/drawing/2014/main" id="{6DBAFD33-2C3D-4AED-9A83-3F81BCFABA6E}"/>
                </a:ext>
              </a:extLst>
            </p:cNvPr>
            <p:cNvSpPr/>
            <p:nvPr/>
          </p:nvSpPr>
          <p:spPr>
            <a:xfrm>
              <a:off x="1851293" y="0"/>
              <a:ext cx="469207" cy="217113"/>
            </a:xfrm>
            <a:prstGeom prst="rect">
              <a:avLst/>
            </a:prstGeom>
            <a:ln>
              <a:noFill/>
            </a:ln>
          </p:spPr>
          <p:txBody>
            <a:bodyPr vert="horz" lIns="0" tIns="0" rIns="0" bIns="0" rtlCol="0">
              <a:noAutofit/>
            </a:bodyPr>
            <a:lstStyle/>
            <a:p>
              <a:pPr marL="6350" indent="-6350">
                <a:lnSpc>
                  <a:spcPct val="107000"/>
                </a:lnSpc>
                <a:spcAft>
                  <a:spcPts val="800"/>
                </a:spcAft>
              </a:pPr>
              <a:r>
                <a:rPr lang="en-US" sz="1450" i="1" kern="100">
                  <a:solidFill>
                    <a:srgbClr val="000000"/>
                  </a:solidFill>
                  <a:effectLst/>
                  <a:latin typeface="Times New Roman" panose="02020603050405020304" pitchFamily="18" charset="0"/>
                  <a:ea typeface="Times New Roman" panose="02020603050405020304" pitchFamily="18" charset="0"/>
                </a:rPr>
                <a:t>Start</a:t>
              </a:r>
              <a:endParaRPr lang="zh-CN" sz="2050" kern="100">
                <a:solidFill>
                  <a:srgbClr val="000000"/>
                </a:solidFill>
                <a:effectLst/>
                <a:latin typeface="Calibri" panose="020F0502020204030204" pitchFamily="34" charset="0"/>
                <a:ea typeface="Calibri" panose="020F0502020204030204" pitchFamily="34" charset="0"/>
              </a:endParaRPr>
            </a:p>
          </p:txBody>
        </p:sp>
        <p:sp>
          <p:nvSpPr>
            <p:cNvPr id="11" name="Shape 1698">
              <a:extLst>
                <a:ext uri="{FF2B5EF4-FFF2-40B4-BE49-F238E27FC236}">
                  <a16:creationId xmlns:a16="http://schemas.microsoft.com/office/drawing/2014/main" id="{450AEDBB-1521-445D-8463-87F1F069E707}"/>
                </a:ext>
              </a:extLst>
            </p:cNvPr>
            <p:cNvSpPr/>
            <p:nvPr/>
          </p:nvSpPr>
          <p:spPr>
            <a:xfrm>
              <a:off x="921678" y="525026"/>
              <a:ext cx="2300173" cy="77317"/>
            </a:xfrm>
            <a:custGeom>
              <a:avLst/>
              <a:gdLst/>
              <a:ahLst/>
              <a:cxnLst/>
              <a:rect l="0" t="0" r="0" b="0"/>
              <a:pathLst>
                <a:path w="2300173" h="77317">
                  <a:moveTo>
                    <a:pt x="0" y="77317"/>
                  </a:moveTo>
                  <a:cubicBezTo>
                    <a:pt x="0" y="77317"/>
                    <a:pt x="0" y="77317"/>
                    <a:pt x="12891" y="64426"/>
                  </a:cubicBezTo>
                  <a:cubicBezTo>
                    <a:pt x="25768" y="51536"/>
                    <a:pt x="51550" y="25768"/>
                    <a:pt x="78397" y="25768"/>
                  </a:cubicBezTo>
                  <a:cubicBezTo>
                    <a:pt x="105232" y="25768"/>
                    <a:pt x="133159" y="51536"/>
                    <a:pt x="160007" y="51536"/>
                  </a:cubicBezTo>
                  <a:cubicBezTo>
                    <a:pt x="186855" y="51536"/>
                    <a:pt x="212624" y="25768"/>
                    <a:pt x="238391" y="25768"/>
                  </a:cubicBezTo>
                  <a:cubicBezTo>
                    <a:pt x="264173" y="25768"/>
                    <a:pt x="289941" y="51536"/>
                    <a:pt x="315709" y="51536"/>
                  </a:cubicBezTo>
                  <a:cubicBezTo>
                    <a:pt x="341478" y="51536"/>
                    <a:pt x="367259" y="25768"/>
                    <a:pt x="394107" y="25768"/>
                  </a:cubicBezTo>
                  <a:cubicBezTo>
                    <a:pt x="420954" y="25768"/>
                    <a:pt x="448868" y="51536"/>
                    <a:pt x="475716" y="51536"/>
                  </a:cubicBezTo>
                  <a:cubicBezTo>
                    <a:pt x="502564" y="51536"/>
                    <a:pt x="528333" y="25768"/>
                    <a:pt x="554101" y="25768"/>
                  </a:cubicBezTo>
                  <a:cubicBezTo>
                    <a:pt x="579882" y="25768"/>
                    <a:pt x="605650" y="51536"/>
                    <a:pt x="632498" y="51536"/>
                  </a:cubicBezTo>
                  <a:cubicBezTo>
                    <a:pt x="659346" y="51536"/>
                    <a:pt x="687261" y="25768"/>
                    <a:pt x="714108" y="25768"/>
                  </a:cubicBezTo>
                  <a:cubicBezTo>
                    <a:pt x="740956" y="25768"/>
                    <a:pt x="766725" y="51536"/>
                    <a:pt x="792493" y="51536"/>
                  </a:cubicBezTo>
                  <a:cubicBezTo>
                    <a:pt x="818274" y="51536"/>
                    <a:pt x="844042" y="25768"/>
                    <a:pt x="870890" y="25768"/>
                  </a:cubicBezTo>
                  <a:cubicBezTo>
                    <a:pt x="897738" y="25768"/>
                    <a:pt x="925652" y="51536"/>
                    <a:pt x="952500" y="51536"/>
                  </a:cubicBezTo>
                  <a:cubicBezTo>
                    <a:pt x="979348" y="51536"/>
                    <a:pt x="1005116" y="25768"/>
                    <a:pt x="1030897" y="25768"/>
                  </a:cubicBezTo>
                  <a:cubicBezTo>
                    <a:pt x="1056665" y="25768"/>
                    <a:pt x="1082434" y="51536"/>
                    <a:pt x="1108215" y="51536"/>
                  </a:cubicBezTo>
                  <a:cubicBezTo>
                    <a:pt x="1133983" y="51536"/>
                    <a:pt x="1159751" y="25768"/>
                    <a:pt x="1186599" y="25768"/>
                  </a:cubicBezTo>
                  <a:cubicBezTo>
                    <a:pt x="1213447" y="25768"/>
                    <a:pt x="1241362" y="51536"/>
                    <a:pt x="1268209" y="51536"/>
                  </a:cubicBezTo>
                  <a:cubicBezTo>
                    <a:pt x="1295057" y="51536"/>
                    <a:pt x="1320825" y="25768"/>
                    <a:pt x="1346607" y="25768"/>
                  </a:cubicBezTo>
                  <a:cubicBezTo>
                    <a:pt x="1372375" y="25768"/>
                    <a:pt x="1398143" y="51536"/>
                    <a:pt x="1424991" y="51536"/>
                  </a:cubicBezTo>
                  <a:cubicBezTo>
                    <a:pt x="1451839" y="51536"/>
                    <a:pt x="1479766" y="25768"/>
                    <a:pt x="1506601" y="25768"/>
                  </a:cubicBezTo>
                  <a:cubicBezTo>
                    <a:pt x="1533449" y="25769"/>
                    <a:pt x="1559230" y="51536"/>
                    <a:pt x="1584998" y="51536"/>
                  </a:cubicBezTo>
                  <a:cubicBezTo>
                    <a:pt x="1610766" y="51536"/>
                    <a:pt x="1636547" y="25769"/>
                    <a:pt x="1663383" y="25769"/>
                  </a:cubicBezTo>
                  <a:cubicBezTo>
                    <a:pt x="1690230" y="25769"/>
                    <a:pt x="1718158" y="51536"/>
                    <a:pt x="1745006" y="51536"/>
                  </a:cubicBezTo>
                  <a:cubicBezTo>
                    <a:pt x="1771840" y="51536"/>
                    <a:pt x="1797622" y="25769"/>
                    <a:pt x="1823390" y="25769"/>
                  </a:cubicBezTo>
                  <a:cubicBezTo>
                    <a:pt x="1849158" y="25769"/>
                    <a:pt x="1874939" y="51536"/>
                    <a:pt x="1900707" y="51536"/>
                  </a:cubicBezTo>
                  <a:cubicBezTo>
                    <a:pt x="1926476" y="51536"/>
                    <a:pt x="1952257" y="25769"/>
                    <a:pt x="1979092" y="25769"/>
                  </a:cubicBezTo>
                  <a:cubicBezTo>
                    <a:pt x="2005940" y="25769"/>
                    <a:pt x="2033867" y="51536"/>
                    <a:pt x="2060715" y="51536"/>
                  </a:cubicBezTo>
                  <a:cubicBezTo>
                    <a:pt x="2087550" y="51536"/>
                    <a:pt x="2113331" y="25769"/>
                    <a:pt x="2139099" y="25769"/>
                  </a:cubicBezTo>
                  <a:cubicBezTo>
                    <a:pt x="2164868" y="25769"/>
                    <a:pt x="2190649" y="51536"/>
                    <a:pt x="2217496" y="51536"/>
                  </a:cubicBezTo>
                  <a:cubicBezTo>
                    <a:pt x="2244331" y="51536"/>
                    <a:pt x="2272259" y="25769"/>
                    <a:pt x="2286216" y="12890"/>
                  </a:cubicBezTo>
                  <a:cubicBezTo>
                    <a:pt x="2300173" y="0"/>
                    <a:pt x="2300173" y="0"/>
                    <a:pt x="2300173" y="0"/>
                  </a:cubicBezTo>
                </a:path>
              </a:pathLst>
            </a:custGeom>
            <a:ln w="0" cap="flat">
              <a:miter lim="127000"/>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12" name="Shape 1699">
              <a:extLst>
                <a:ext uri="{FF2B5EF4-FFF2-40B4-BE49-F238E27FC236}">
                  <a16:creationId xmlns:a16="http://schemas.microsoft.com/office/drawing/2014/main" id="{7AF736A8-3572-4033-B6E2-8B2D9C1C462C}"/>
                </a:ext>
              </a:extLst>
            </p:cNvPr>
            <p:cNvSpPr/>
            <p:nvPr/>
          </p:nvSpPr>
          <p:spPr>
            <a:xfrm>
              <a:off x="915239" y="679661"/>
              <a:ext cx="2300173" cy="77317"/>
            </a:xfrm>
            <a:custGeom>
              <a:avLst/>
              <a:gdLst/>
              <a:ahLst/>
              <a:cxnLst/>
              <a:rect l="0" t="0" r="0" b="0"/>
              <a:pathLst>
                <a:path w="2300173" h="77317">
                  <a:moveTo>
                    <a:pt x="0" y="77317"/>
                  </a:moveTo>
                  <a:cubicBezTo>
                    <a:pt x="0" y="77317"/>
                    <a:pt x="0" y="77317"/>
                    <a:pt x="12878" y="64426"/>
                  </a:cubicBezTo>
                  <a:cubicBezTo>
                    <a:pt x="25768" y="51548"/>
                    <a:pt x="51537" y="25767"/>
                    <a:pt x="78385" y="25767"/>
                  </a:cubicBezTo>
                  <a:cubicBezTo>
                    <a:pt x="105232" y="25767"/>
                    <a:pt x="133147" y="51548"/>
                    <a:pt x="159995" y="51548"/>
                  </a:cubicBezTo>
                  <a:cubicBezTo>
                    <a:pt x="186843" y="51548"/>
                    <a:pt x="212623" y="25767"/>
                    <a:pt x="238392" y="25767"/>
                  </a:cubicBezTo>
                  <a:cubicBezTo>
                    <a:pt x="264160" y="25767"/>
                    <a:pt x="289928" y="51548"/>
                    <a:pt x="315709" y="51548"/>
                  </a:cubicBezTo>
                  <a:cubicBezTo>
                    <a:pt x="341478" y="51548"/>
                    <a:pt x="367246" y="25767"/>
                    <a:pt x="394094" y="25767"/>
                  </a:cubicBezTo>
                  <a:cubicBezTo>
                    <a:pt x="420942" y="25767"/>
                    <a:pt x="448869" y="51548"/>
                    <a:pt x="475704" y="51548"/>
                  </a:cubicBezTo>
                  <a:cubicBezTo>
                    <a:pt x="502552" y="51548"/>
                    <a:pt x="528333" y="25767"/>
                    <a:pt x="554101" y="25767"/>
                  </a:cubicBezTo>
                  <a:cubicBezTo>
                    <a:pt x="579869" y="25767"/>
                    <a:pt x="605651" y="51548"/>
                    <a:pt x="632486" y="51548"/>
                  </a:cubicBezTo>
                  <a:cubicBezTo>
                    <a:pt x="659334" y="51548"/>
                    <a:pt x="687261" y="25767"/>
                    <a:pt x="714109" y="25767"/>
                  </a:cubicBezTo>
                  <a:cubicBezTo>
                    <a:pt x="740957" y="25768"/>
                    <a:pt x="766725" y="51549"/>
                    <a:pt x="792493" y="51549"/>
                  </a:cubicBezTo>
                  <a:cubicBezTo>
                    <a:pt x="818261" y="51549"/>
                    <a:pt x="844042" y="25768"/>
                    <a:pt x="870890" y="25768"/>
                  </a:cubicBezTo>
                  <a:cubicBezTo>
                    <a:pt x="897738" y="25768"/>
                    <a:pt x="925652" y="51549"/>
                    <a:pt x="952500" y="51549"/>
                  </a:cubicBezTo>
                  <a:cubicBezTo>
                    <a:pt x="979348" y="51549"/>
                    <a:pt x="1005117" y="25768"/>
                    <a:pt x="1030885" y="25768"/>
                  </a:cubicBezTo>
                  <a:cubicBezTo>
                    <a:pt x="1056666" y="25768"/>
                    <a:pt x="1082434" y="51549"/>
                    <a:pt x="1108203" y="51549"/>
                  </a:cubicBezTo>
                  <a:cubicBezTo>
                    <a:pt x="1133983" y="51549"/>
                    <a:pt x="1159751" y="25768"/>
                    <a:pt x="1186599" y="25768"/>
                  </a:cubicBezTo>
                  <a:cubicBezTo>
                    <a:pt x="1213447" y="25768"/>
                    <a:pt x="1241362" y="51549"/>
                    <a:pt x="1268209" y="51549"/>
                  </a:cubicBezTo>
                  <a:cubicBezTo>
                    <a:pt x="1295057" y="51549"/>
                    <a:pt x="1320826" y="25768"/>
                    <a:pt x="1346594" y="25768"/>
                  </a:cubicBezTo>
                  <a:cubicBezTo>
                    <a:pt x="1372375" y="25768"/>
                    <a:pt x="1398143" y="51549"/>
                    <a:pt x="1424991" y="51549"/>
                  </a:cubicBezTo>
                  <a:cubicBezTo>
                    <a:pt x="1451839" y="51549"/>
                    <a:pt x="1479754" y="25768"/>
                    <a:pt x="1506602" y="25768"/>
                  </a:cubicBezTo>
                  <a:cubicBezTo>
                    <a:pt x="1533449" y="25768"/>
                    <a:pt x="1559217" y="51549"/>
                    <a:pt x="1584998" y="51549"/>
                  </a:cubicBezTo>
                  <a:cubicBezTo>
                    <a:pt x="1610767" y="51549"/>
                    <a:pt x="1636535" y="25768"/>
                    <a:pt x="1663383" y="25768"/>
                  </a:cubicBezTo>
                  <a:cubicBezTo>
                    <a:pt x="1690231" y="25768"/>
                    <a:pt x="1718145" y="51549"/>
                    <a:pt x="1744993" y="51549"/>
                  </a:cubicBezTo>
                  <a:cubicBezTo>
                    <a:pt x="1771841" y="51549"/>
                    <a:pt x="1797609" y="25768"/>
                    <a:pt x="1823390" y="25768"/>
                  </a:cubicBezTo>
                  <a:cubicBezTo>
                    <a:pt x="1849159" y="25768"/>
                    <a:pt x="1874927" y="51549"/>
                    <a:pt x="1900708" y="51549"/>
                  </a:cubicBezTo>
                  <a:cubicBezTo>
                    <a:pt x="1926476" y="51549"/>
                    <a:pt x="1952244" y="25768"/>
                    <a:pt x="1979092" y="25768"/>
                  </a:cubicBezTo>
                  <a:cubicBezTo>
                    <a:pt x="2005940" y="25768"/>
                    <a:pt x="2033855" y="51549"/>
                    <a:pt x="2060703" y="51549"/>
                  </a:cubicBezTo>
                  <a:cubicBezTo>
                    <a:pt x="2087550" y="51549"/>
                    <a:pt x="2113318" y="25768"/>
                    <a:pt x="2139099" y="25768"/>
                  </a:cubicBezTo>
                  <a:cubicBezTo>
                    <a:pt x="2164868" y="25768"/>
                    <a:pt x="2190636" y="51549"/>
                    <a:pt x="2217484" y="51549"/>
                  </a:cubicBezTo>
                  <a:cubicBezTo>
                    <a:pt x="2244332" y="51549"/>
                    <a:pt x="2272259" y="25768"/>
                    <a:pt x="2286216" y="12891"/>
                  </a:cubicBezTo>
                  <a:cubicBezTo>
                    <a:pt x="2300173" y="0"/>
                    <a:pt x="2300173" y="0"/>
                    <a:pt x="2300173" y="0"/>
                  </a:cubicBezTo>
                </a:path>
              </a:pathLst>
            </a:custGeom>
            <a:ln w="0" cap="flat">
              <a:miter lim="127000"/>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13" name="Shape 1700">
              <a:extLst>
                <a:ext uri="{FF2B5EF4-FFF2-40B4-BE49-F238E27FC236}">
                  <a16:creationId xmlns:a16="http://schemas.microsoft.com/office/drawing/2014/main" id="{2257B8B8-E121-46FE-BC4C-1E1CFC581762}"/>
                </a:ext>
              </a:extLst>
            </p:cNvPr>
            <p:cNvSpPr/>
            <p:nvPr/>
          </p:nvSpPr>
          <p:spPr>
            <a:xfrm>
              <a:off x="1538606" y="286634"/>
              <a:ext cx="491274" cy="287515"/>
            </a:xfrm>
            <a:custGeom>
              <a:avLst/>
              <a:gdLst/>
              <a:ahLst/>
              <a:cxnLst/>
              <a:rect l="0" t="0" r="0" b="0"/>
              <a:pathLst>
                <a:path w="491274" h="287515">
                  <a:moveTo>
                    <a:pt x="491274" y="0"/>
                  </a:moveTo>
                  <a:lnTo>
                    <a:pt x="0" y="287515"/>
                  </a:lnTo>
                </a:path>
              </a:pathLst>
            </a:custGeom>
            <a:ln w="0" cap="flat">
              <a:miter lim="127000"/>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14" name="Shape 1701">
              <a:extLst>
                <a:ext uri="{FF2B5EF4-FFF2-40B4-BE49-F238E27FC236}">
                  <a16:creationId xmlns:a16="http://schemas.microsoft.com/office/drawing/2014/main" id="{6D222F44-B762-41E8-91F2-50D0D731D9CB}"/>
                </a:ext>
              </a:extLst>
            </p:cNvPr>
            <p:cNvSpPr/>
            <p:nvPr/>
          </p:nvSpPr>
          <p:spPr>
            <a:xfrm>
              <a:off x="837922" y="710268"/>
              <a:ext cx="492887" cy="291541"/>
            </a:xfrm>
            <a:custGeom>
              <a:avLst/>
              <a:gdLst/>
              <a:ahLst/>
              <a:cxnLst/>
              <a:rect l="0" t="0" r="0" b="0"/>
              <a:pathLst>
                <a:path w="492887" h="291541">
                  <a:moveTo>
                    <a:pt x="0" y="291541"/>
                  </a:moveTo>
                  <a:lnTo>
                    <a:pt x="492887" y="0"/>
                  </a:lnTo>
                </a:path>
              </a:pathLst>
            </a:custGeom>
            <a:ln w="0" cap="flat">
              <a:miter lim="127000"/>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15" name="Shape 1702">
              <a:extLst>
                <a:ext uri="{FF2B5EF4-FFF2-40B4-BE49-F238E27FC236}">
                  <a16:creationId xmlns:a16="http://schemas.microsoft.com/office/drawing/2014/main" id="{64C52098-FFCB-4B9F-81C7-99E7D9A47EAE}"/>
                </a:ext>
              </a:extLst>
            </p:cNvPr>
            <p:cNvSpPr/>
            <p:nvPr/>
          </p:nvSpPr>
          <p:spPr>
            <a:xfrm>
              <a:off x="2086268" y="296286"/>
              <a:ext cx="293154" cy="270612"/>
            </a:xfrm>
            <a:custGeom>
              <a:avLst/>
              <a:gdLst/>
              <a:ahLst/>
              <a:cxnLst/>
              <a:rect l="0" t="0" r="0" b="0"/>
              <a:pathLst>
                <a:path w="293154" h="270612">
                  <a:moveTo>
                    <a:pt x="0" y="0"/>
                  </a:moveTo>
                  <a:lnTo>
                    <a:pt x="293154" y="270612"/>
                  </a:lnTo>
                </a:path>
              </a:pathLst>
            </a:custGeom>
            <a:ln w="0" cap="flat">
              <a:miter lim="127000"/>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16" name="Shape 1703">
              <a:extLst>
                <a:ext uri="{FF2B5EF4-FFF2-40B4-BE49-F238E27FC236}">
                  <a16:creationId xmlns:a16="http://schemas.microsoft.com/office/drawing/2014/main" id="{159B7E5D-7DD9-49E3-986C-1E38DC5F1FA7}"/>
                </a:ext>
              </a:extLst>
            </p:cNvPr>
            <p:cNvSpPr/>
            <p:nvPr/>
          </p:nvSpPr>
          <p:spPr>
            <a:xfrm>
              <a:off x="2531644" y="722346"/>
              <a:ext cx="988212" cy="949542"/>
            </a:xfrm>
            <a:custGeom>
              <a:avLst/>
              <a:gdLst/>
              <a:ahLst/>
              <a:cxnLst/>
              <a:rect l="0" t="0" r="0" b="0"/>
              <a:pathLst>
                <a:path w="988212" h="949542">
                  <a:moveTo>
                    <a:pt x="988212" y="949542"/>
                  </a:moveTo>
                  <a:lnTo>
                    <a:pt x="0" y="0"/>
                  </a:lnTo>
                </a:path>
              </a:pathLst>
            </a:custGeom>
            <a:ln w="0" cap="flat">
              <a:miter lim="127000"/>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17" name="Shape 1704">
              <a:extLst>
                <a:ext uri="{FF2B5EF4-FFF2-40B4-BE49-F238E27FC236}">
                  <a16:creationId xmlns:a16="http://schemas.microsoft.com/office/drawing/2014/main" id="{77A17A9B-B462-4ECA-A083-5C272F9627CB}"/>
                </a:ext>
              </a:extLst>
            </p:cNvPr>
            <p:cNvSpPr/>
            <p:nvPr/>
          </p:nvSpPr>
          <p:spPr>
            <a:xfrm>
              <a:off x="1974864" y="212796"/>
              <a:ext cx="172746" cy="172745"/>
            </a:xfrm>
            <a:custGeom>
              <a:avLst/>
              <a:gdLst/>
              <a:ahLst/>
              <a:cxnLst/>
              <a:rect l="0" t="0" r="0" b="0"/>
              <a:pathLst>
                <a:path w="172746" h="172745">
                  <a:moveTo>
                    <a:pt x="86373" y="0"/>
                  </a:moveTo>
                  <a:cubicBezTo>
                    <a:pt x="134074" y="0"/>
                    <a:pt x="172746" y="38671"/>
                    <a:pt x="172745" y="86373"/>
                  </a:cubicBezTo>
                  <a:cubicBezTo>
                    <a:pt x="172745" y="134074"/>
                    <a:pt x="134074" y="172745"/>
                    <a:pt x="86372" y="172745"/>
                  </a:cubicBezTo>
                  <a:cubicBezTo>
                    <a:pt x="38671" y="172745"/>
                    <a:pt x="0" y="134074"/>
                    <a:pt x="0" y="86373"/>
                  </a:cubicBezTo>
                  <a:cubicBezTo>
                    <a:pt x="0" y="38671"/>
                    <a:pt x="38672" y="0"/>
                    <a:pt x="86373" y="0"/>
                  </a:cubicBezTo>
                  <a:close/>
                </a:path>
              </a:pathLst>
            </a:custGeom>
            <a:ln w="0" cap="flat">
              <a:miter lim="127000"/>
            </a:ln>
          </p:spPr>
          <p:style>
            <a:lnRef idx="0">
              <a:srgbClr val="000000">
                <a:alpha val="0"/>
              </a:srgbClr>
            </a:lnRef>
            <a:fillRef idx="1">
              <a:srgbClr val="7F7F7F"/>
            </a:fillRef>
            <a:effectRef idx="0">
              <a:scrgbClr r="0" g="0" b="0"/>
            </a:effectRef>
            <a:fontRef idx="none"/>
          </p:style>
          <p:txBody>
            <a:bodyPr/>
            <a:lstStyle/>
            <a:p>
              <a:endParaRPr lang="zh-CN" altLang="en-US"/>
            </a:p>
          </p:txBody>
        </p:sp>
        <p:sp>
          <p:nvSpPr>
            <p:cNvPr id="18" name="Shape 1705">
              <a:extLst>
                <a:ext uri="{FF2B5EF4-FFF2-40B4-BE49-F238E27FC236}">
                  <a16:creationId xmlns:a16="http://schemas.microsoft.com/office/drawing/2014/main" id="{AD701B2F-16AF-41DA-9F74-E9494655C6CA}"/>
                </a:ext>
              </a:extLst>
            </p:cNvPr>
            <p:cNvSpPr/>
            <p:nvPr/>
          </p:nvSpPr>
          <p:spPr>
            <a:xfrm>
              <a:off x="1974864" y="212796"/>
              <a:ext cx="172746" cy="172745"/>
            </a:xfrm>
            <a:custGeom>
              <a:avLst/>
              <a:gdLst/>
              <a:ahLst/>
              <a:cxnLst/>
              <a:rect l="0" t="0" r="0" b="0"/>
              <a:pathLst>
                <a:path w="172746" h="172745">
                  <a:moveTo>
                    <a:pt x="172745" y="86373"/>
                  </a:moveTo>
                  <a:cubicBezTo>
                    <a:pt x="172746" y="38671"/>
                    <a:pt x="134074" y="0"/>
                    <a:pt x="86373" y="0"/>
                  </a:cubicBezTo>
                  <a:cubicBezTo>
                    <a:pt x="38672" y="0"/>
                    <a:pt x="0" y="38671"/>
                    <a:pt x="0" y="86373"/>
                  </a:cubicBezTo>
                  <a:cubicBezTo>
                    <a:pt x="0" y="134074"/>
                    <a:pt x="38671" y="172745"/>
                    <a:pt x="86372" y="172745"/>
                  </a:cubicBezTo>
                  <a:cubicBezTo>
                    <a:pt x="134074" y="172745"/>
                    <a:pt x="172745" y="134074"/>
                    <a:pt x="172745" y="86373"/>
                  </a:cubicBezTo>
                </a:path>
              </a:pathLst>
            </a:custGeom>
            <a:ln w="0" cap="flat">
              <a:miter lim="127000"/>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19" name="Shape 1706">
              <a:extLst>
                <a:ext uri="{FF2B5EF4-FFF2-40B4-BE49-F238E27FC236}">
                  <a16:creationId xmlns:a16="http://schemas.microsoft.com/office/drawing/2014/main" id="{1FFCF241-DAE2-453D-ADEB-F7678D88772B}"/>
                </a:ext>
              </a:extLst>
            </p:cNvPr>
            <p:cNvSpPr/>
            <p:nvPr/>
          </p:nvSpPr>
          <p:spPr>
            <a:xfrm>
              <a:off x="3443186" y="1594747"/>
              <a:ext cx="172745" cy="172746"/>
            </a:xfrm>
            <a:custGeom>
              <a:avLst/>
              <a:gdLst/>
              <a:ahLst/>
              <a:cxnLst/>
              <a:rect l="0" t="0" r="0" b="0"/>
              <a:pathLst>
                <a:path w="172745" h="172746">
                  <a:moveTo>
                    <a:pt x="86373" y="0"/>
                  </a:moveTo>
                  <a:cubicBezTo>
                    <a:pt x="134074" y="0"/>
                    <a:pt x="172745" y="38672"/>
                    <a:pt x="172745" y="86373"/>
                  </a:cubicBezTo>
                  <a:cubicBezTo>
                    <a:pt x="172745" y="134074"/>
                    <a:pt x="134074" y="172746"/>
                    <a:pt x="86373" y="172746"/>
                  </a:cubicBezTo>
                  <a:cubicBezTo>
                    <a:pt x="38671" y="172746"/>
                    <a:pt x="0" y="134074"/>
                    <a:pt x="0" y="86373"/>
                  </a:cubicBezTo>
                  <a:cubicBezTo>
                    <a:pt x="0" y="38672"/>
                    <a:pt x="38671" y="0"/>
                    <a:pt x="86373" y="0"/>
                  </a:cubicBezTo>
                  <a:close/>
                </a:path>
              </a:pathLst>
            </a:custGeom>
            <a:ln w="0" cap="flat">
              <a:miter lim="127000"/>
            </a:ln>
          </p:spPr>
          <p:style>
            <a:lnRef idx="0">
              <a:srgbClr val="000000">
                <a:alpha val="0"/>
              </a:srgbClr>
            </a:lnRef>
            <a:fillRef idx="1">
              <a:srgbClr val="7F7F7F"/>
            </a:fillRef>
            <a:effectRef idx="0">
              <a:scrgbClr r="0" g="0" b="0"/>
            </a:effectRef>
            <a:fontRef idx="none"/>
          </p:style>
          <p:txBody>
            <a:bodyPr/>
            <a:lstStyle/>
            <a:p>
              <a:endParaRPr lang="zh-CN" altLang="en-US"/>
            </a:p>
          </p:txBody>
        </p:sp>
        <p:sp>
          <p:nvSpPr>
            <p:cNvPr id="20" name="Shape 1707">
              <a:extLst>
                <a:ext uri="{FF2B5EF4-FFF2-40B4-BE49-F238E27FC236}">
                  <a16:creationId xmlns:a16="http://schemas.microsoft.com/office/drawing/2014/main" id="{7B604F5A-4F77-4234-86D6-4D9AE085F826}"/>
                </a:ext>
              </a:extLst>
            </p:cNvPr>
            <p:cNvSpPr/>
            <p:nvPr/>
          </p:nvSpPr>
          <p:spPr>
            <a:xfrm>
              <a:off x="3443186" y="1594747"/>
              <a:ext cx="172745" cy="172746"/>
            </a:xfrm>
            <a:custGeom>
              <a:avLst/>
              <a:gdLst/>
              <a:ahLst/>
              <a:cxnLst/>
              <a:rect l="0" t="0" r="0" b="0"/>
              <a:pathLst>
                <a:path w="172745" h="172746">
                  <a:moveTo>
                    <a:pt x="172745" y="86373"/>
                  </a:moveTo>
                  <a:cubicBezTo>
                    <a:pt x="172745" y="38672"/>
                    <a:pt x="134074" y="0"/>
                    <a:pt x="86373" y="0"/>
                  </a:cubicBezTo>
                  <a:cubicBezTo>
                    <a:pt x="38671" y="0"/>
                    <a:pt x="0" y="38672"/>
                    <a:pt x="0" y="86373"/>
                  </a:cubicBezTo>
                  <a:cubicBezTo>
                    <a:pt x="0" y="134074"/>
                    <a:pt x="38671" y="172746"/>
                    <a:pt x="86373" y="172746"/>
                  </a:cubicBezTo>
                  <a:cubicBezTo>
                    <a:pt x="134074" y="172746"/>
                    <a:pt x="172745" y="134074"/>
                    <a:pt x="172745" y="86373"/>
                  </a:cubicBezTo>
                </a:path>
              </a:pathLst>
            </a:custGeom>
            <a:ln w="0" cap="flat">
              <a:miter lim="127000"/>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21" name="Shape 1708">
              <a:extLst>
                <a:ext uri="{FF2B5EF4-FFF2-40B4-BE49-F238E27FC236}">
                  <a16:creationId xmlns:a16="http://schemas.microsoft.com/office/drawing/2014/main" id="{878EC406-29C1-4298-A16C-7FE9AD04D385}"/>
                </a:ext>
              </a:extLst>
            </p:cNvPr>
            <p:cNvSpPr/>
            <p:nvPr/>
          </p:nvSpPr>
          <p:spPr>
            <a:xfrm>
              <a:off x="765659" y="903777"/>
              <a:ext cx="172732" cy="172746"/>
            </a:xfrm>
            <a:custGeom>
              <a:avLst/>
              <a:gdLst/>
              <a:ahLst/>
              <a:cxnLst/>
              <a:rect l="0" t="0" r="0" b="0"/>
              <a:pathLst>
                <a:path w="172732" h="172746">
                  <a:moveTo>
                    <a:pt x="86360" y="0"/>
                  </a:moveTo>
                  <a:cubicBezTo>
                    <a:pt x="134073" y="0"/>
                    <a:pt x="172732" y="38672"/>
                    <a:pt x="172732" y="86373"/>
                  </a:cubicBezTo>
                  <a:cubicBezTo>
                    <a:pt x="172732" y="134074"/>
                    <a:pt x="134073" y="172746"/>
                    <a:pt x="86360" y="172746"/>
                  </a:cubicBezTo>
                  <a:cubicBezTo>
                    <a:pt x="38659" y="172746"/>
                    <a:pt x="0" y="134074"/>
                    <a:pt x="0" y="86373"/>
                  </a:cubicBezTo>
                  <a:cubicBezTo>
                    <a:pt x="0" y="38672"/>
                    <a:pt x="38659" y="0"/>
                    <a:pt x="86360" y="0"/>
                  </a:cubicBezTo>
                  <a:close/>
                </a:path>
              </a:pathLst>
            </a:custGeom>
            <a:ln w="0" cap="flat">
              <a:miter lim="127000"/>
            </a:ln>
          </p:spPr>
          <p:style>
            <a:lnRef idx="0">
              <a:srgbClr val="000000">
                <a:alpha val="0"/>
              </a:srgbClr>
            </a:lnRef>
            <a:fillRef idx="1">
              <a:srgbClr val="7F7F7F"/>
            </a:fillRef>
            <a:effectRef idx="0">
              <a:scrgbClr r="0" g="0" b="0"/>
            </a:effectRef>
            <a:fontRef idx="none"/>
          </p:style>
          <p:txBody>
            <a:bodyPr/>
            <a:lstStyle/>
            <a:p>
              <a:endParaRPr lang="zh-CN" altLang="en-US"/>
            </a:p>
          </p:txBody>
        </p:sp>
        <p:sp>
          <p:nvSpPr>
            <p:cNvPr id="22" name="Shape 1709">
              <a:extLst>
                <a:ext uri="{FF2B5EF4-FFF2-40B4-BE49-F238E27FC236}">
                  <a16:creationId xmlns:a16="http://schemas.microsoft.com/office/drawing/2014/main" id="{46604014-F602-4E71-B007-A09B0F55D6E2}"/>
                </a:ext>
              </a:extLst>
            </p:cNvPr>
            <p:cNvSpPr/>
            <p:nvPr/>
          </p:nvSpPr>
          <p:spPr>
            <a:xfrm>
              <a:off x="765659" y="903777"/>
              <a:ext cx="172732" cy="172746"/>
            </a:xfrm>
            <a:custGeom>
              <a:avLst/>
              <a:gdLst/>
              <a:ahLst/>
              <a:cxnLst/>
              <a:rect l="0" t="0" r="0" b="0"/>
              <a:pathLst>
                <a:path w="172732" h="172746">
                  <a:moveTo>
                    <a:pt x="172732" y="86373"/>
                  </a:moveTo>
                  <a:cubicBezTo>
                    <a:pt x="172732" y="38672"/>
                    <a:pt x="134073" y="0"/>
                    <a:pt x="86360" y="0"/>
                  </a:cubicBezTo>
                  <a:cubicBezTo>
                    <a:pt x="38659" y="0"/>
                    <a:pt x="0" y="38672"/>
                    <a:pt x="0" y="86373"/>
                  </a:cubicBezTo>
                  <a:cubicBezTo>
                    <a:pt x="0" y="134074"/>
                    <a:pt x="38659" y="172746"/>
                    <a:pt x="86360" y="172746"/>
                  </a:cubicBezTo>
                  <a:cubicBezTo>
                    <a:pt x="134073" y="172746"/>
                    <a:pt x="172732" y="134074"/>
                    <a:pt x="172732" y="86373"/>
                  </a:cubicBezTo>
                </a:path>
              </a:pathLst>
            </a:custGeom>
            <a:ln w="0" cap="flat">
              <a:miter lim="127000"/>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23" name="Shape 1710">
              <a:extLst>
                <a:ext uri="{FF2B5EF4-FFF2-40B4-BE49-F238E27FC236}">
                  <a16:creationId xmlns:a16="http://schemas.microsoft.com/office/drawing/2014/main" id="{34CD0684-AB16-486B-B200-D500AFFCF2CA}"/>
                </a:ext>
              </a:extLst>
            </p:cNvPr>
            <p:cNvSpPr/>
            <p:nvPr/>
          </p:nvSpPr>
          <p:spPr>
            <a:xfrm>
              <a:off x="193433" y="1594746"/>
              <a:ext cx="172746" cy="172746"/>
            </a:xfrm>
            <a:custGeom>
              <a:avLst/>
              <a:gdLst/>
              <a:ahLst/>
              <a:cxnLst/>
              <a:rect l="0" t="0" r="0" b="0"/>
              <a:pathLst>
                <a:path w="172746" h="172746">
                  <a:moveTo>
                    <a:pt x="86373" y="0"/>
                  </a:moveTo>
                  <a:cubicBezTo>
                    <a:pt x="134075" y="0"/>
                    <a:pt x="172746" y="38672"/>
                    <a:pt x="172746" y="86373"/>
                  </a:cubicBezTo>
                  <a:cubicBezTo>
                    <a:pt x="172746" y="134074"/>
                    <a:pt x="134075" y="172746"/>
                    <a:pt x="86373" y="172746"/>
                  </a:cubicBezTo>
                  <a:cubicBezTo>
                    <a:pt x="38672" y="172746"/>
                    <a:pt x="0" y="134074"/>
                    <a:pt x="0" y="86373"/>
                  </a:cubicBezTo>
                  <a:cubicBezTo>
                    <a:pt x="0" y="38672"/>
                    <a:pt x="38672" y="0"/>
                    <a:pt x="86373" y="0"/>
                  </a:cubicBezTo>
                  <a:close/>
                </a:path>
              </a:pathLst>
            </a:custGeom>
            <a:ln w="0" cap="flat">
              <a:miter lim="127000"/>
            </a:ln>
          </p:spPr>
          <p:style>
            <a:lnRef idx="0">
              <a:srgbClr val="000000">
                <a:alpha val="0"/>
              </a:srgbClr>
            </a:lnRef>
            <a:fillRef idx="1">
              <a:srgbClr val="7F7F7F"/>
            </a:fillRef>
            <a:effectRef idx="0">
              <a:scrgbClr r="0" g="0" b="0"/>
            </a:effectRef>
            <a:fontRef idx="none"/>
          </p:style>
          <p:txBody>
            <a:bodyPr/>
            <a:lstStyle/>
            <a:p>
              <a:endParaRPr lang="zh-CN" altLang="en-US"/>
            </a:p>
          </p:txBody>
        </p:sp>
        <p:sp>
          <p:nvSpPr>
            <p:cNvPr id="24" name="Shape 1711">
              <a:extLst>
                <a:ext uri="{FF2B5EF4-FFF2-40B4-BE49-F238E27FC236}">
                  <a16:creationId xmlns:a16="http://schemas.microsoft.com/office/drawing/2014/main" id="{C8212FA6-DF61-4F7F-BDF0-C2D0A0DD583F}"/>
                </a:ext>
              </a:extLst>
            </p:cNvPr>
            <p:cNvSpPr/>
            <p:nvPr/>
          </p:nvSpPr>
          <p:spPr>
            <a:xfrm>
              <a:off x="193433" y="1594746"/>
              <a:ext cx="172746" cy="172746"/>
            </a:xfrm>
            <a:custGeom>
              <a:avLst/>
              <a:gdLst/>
              <a:ahLst/>
              <a:cxnLst/>
              <a:rect l="0" t="0" r="0" b="0"/>
              <a:pathLst>
                <a:path w="172746" h="172746">
                  <a:moveTo>
                    <a:pt x="172746" y="86373"/>
                  </a:moveTo>
                  <a:cubicBezTo>
                    <a:pt x="172746" y="38672"/>
                    <a:pt x="134075" y="0"/>
                    <a:pt x="86373" y="0"/>
                  </a:cubicBezTo>
                  <a:cubicBezTo>
                    <a:pt x="38672" y="0"/>
                    <a:pt x="0" y="38672"/>
                    <a:pt x="0" y="86373"/>
                  </a:cubicBezTo>
                  <a:cubicBezTo>
                    <a:pt x="0" y="134074"/>
                    <a:pt x="38672" y="172746"/>
                    <a:pt x="86373" y="172746"/>
                  </a:cubicBezTo>
                  <a:cubicBezTo>
                    <a:pt x="134075" y="172746"/>
                    <a:pt x="172746" y="134074"/>
                    <a:pt x="172746" y="86373"/>
                  </a:cubicBezTo>
                </a:path>
              </a:pathLst>
            </a:custGeom>
            <a:ln w="0" cap="flat">
              <a:miter lim="127000"/>
            </a:ln>
          </p:spPr>
          <p:style>
            <a:lnRef idx="1">
              <a:srgbClr val="000000"/>
            </a:lnRef>
            <a:fillRef idx="0">
              <a:srgbClr val="000000">
                <a:alpha val="0"/>
              </a:srgbClr>
            </a:fillRef>
            <a:effectRef idx="0">
              <a:scrgbClr r="0" g="0" b="0"/>
            </a:effectRef>
            <a:fontRef idx="none"/>
          </p:style>
          <p:txBody>
            <a:bodyPr/>
            <a:lstStyle/>
            <a:p>
              <a:endParaRPr lang="zh-CN" altLang="en-US"/>
            </a:p>
          </p:txBody>
        </p:sp>
      </p:grpSp>
      <p:sp>
        <p:nvSpPr>
          <p:cNvPr id="27" name="矩形 26">
            <a:extLst>
              <a:ext uri="{FF2B5EF4-FFF2-40B4-BE49-F238E27FC236}">
                <a16:creationId xmlns:a16="http://schemas.microsoft.com/office/drawing/2014/main" id="{3A73A811-160D-4450-B42B-97B7E14213A8}"/>
              </a:ext>
            </a:extLst>
          </p:cNvPr>
          <p:cNvSpPr/>
          <p:nvPr/>
        </p:nvSpPr>
        <p:spPr>
          <a:xfrm>
            <a:off x="3182735" y="5838054"/>
            <a:ext cx="7015639" cy="461665"/>
          </a:xfrm>
          <a:prstGeom prst="rect">
            <a:avLst/>
          </a:prstGeom>
        </p:spPr>
        <p:txBody>
          <a:bodyPr wrap="none">
            <a:spAutoFit/>
          </a:bodyPr>
          <a:lstStyle/>
          <a:p>
            <a:r>
              <a:rPr lang="en-US" altLang="zh-CN" sz="2400" b="1" dirty="0">
                <a:solidFill>
                  <a:srgbClr val="000000"/>
                </a:solidFill>
                <a:latin typeface="CMSS17"/>
              </a:rPr>
              <a:t>Since </a:t>
            </a:r>
            <a:r>
              <a:rPr lang="en-US" altLang="zh-CN" sz="2400" b="1" dirty="0">
                <a:solidFill>
                  <a:srgbClr val="9A009A"/>
                </a:solidFill>
                <a:latin typeface="CMMI12"/>
              </a:rPr>
              <a:t>f</a:t>
            </a:r>
            <a:r>
              <a:rPr lang="en-US" altLang="zh-CN" sz="2400" b="1" dirty="0">
                <a:solidFill>
                  <a:srgbClr val="9A009A"/>
                </a:solidFill>
                <a:latin typeface="CMR17"/>
              </a:rPr>
              <a:t>(</a:t>
            </a:r>
            <a:r>
              <a:rPr lang="en-US" altLang="zh-CN" sz="2400" b="1" dirty="0">
                <a:solidFill>
                  <a:srgbClr val="9A009A"/>
                </a:solidFill>
                <a:latin typeface="CMMI12"/>
              </a:rPr>
              <a:t>G</a:t>
            </a:r>
            <a:r>
              <a:rPr lang="en-US" altLang="zh-CN" sz="1600" b="1" dirty="0">
                <a:solidFill>
                  <a:srgbClr val="9A009A"/>
                </a:solidFill>
                <a:latin typeface="CMR12"/>
              </a:rPr>
              <a:t>2</a:t>
            </a:r>
            <a:r>
              <a:rPr lang="en-US" altLang="zh-CN" sz="2400" b="1" dirty="0">
                <a:solidFill>
                  <a:srgbClr val="9A009A"/>
                </a:solidFill>
                <a:latin typeface="CMR17"/>
              </a:rPr>
              <a:t>) </a:t>
            </a:r>
            <a:r>
              <a:rPr lang="en-US" altLang="zh-CN" sz="2400" b="1" dirty="0">
                <a:solidFill>
                  <a:srgbClr val="9A009A"/>
                </a:solidFill>
                <a:latin typeface="CMMI12"/>
              </a:rPr>
              <a:t>&gt; f</a:t>
            </a:r>
            <a:r>
              <a:rPr lang="en-US" altLang="zh-CN" sz="2400" b="1" dirty="0">
                <a:solidFill>
                  <a:srgbClr val="9A009A"/>
                </a:solidFill>
                <a:latin typeface="CMR17"/>
              </a:rPr>
              <a:t>(</a:t>
            </a:r>
            <a:r>
              <a:rPr lang="en-US" altLang="zh-CN" sz="2400" b="1" dirty="0">
                <a:solidFill>
                  <a:srgbClr val="9A009A"/>
                </a:solidFill>
                <a:latin typeface="CMMI12"/>
              </a:rPr>
              <a:t>n</a:t>
            </a:r>
            <a:r>
              <a:rPr lang="en-US" altLang="zh-CN" sz="2400" b="1" dirty="0">
                <a:solidFill>
                  <a:srgbClr val="9A009A"/>
                </a:solidFill>
                <a:latin typeface="CMR17"/>
              </a:rPr>
              <a:t>)</a:t>
            </a:r>
            <a:r>
              <a:rPr lang="en-US" altLang="zh-CN" sz="2400" b="1" dirty="0">
                <a:solidFill>
                  <a:srgbClr val="000000"/>
                </a:solidFill>
                <a:latin typeface="CMSS17"/>
              </a:rPr>
              <a:t>, A</a:t>
            </a:r>
            <a:r>
              <a:rPr lang="zh-CN" altLang="en-US" sz="2400" b="1" dirty="0">
                <a:solidFill>
                  <a:srgbClr val="000000"/>
                </a:solidFill>
                <a:latin typeface="CMSS17"/>
              </a:rPr>
              <a:t>*</a:t>
            </a:r>
            <a:r>
              <a:rPr lang="en-US" altLang="zh-CN" sz="1600" b="1" dirty="0">
                <a:solidFill>
                  <a:srgbClr val="000000"/>
                </a:solidFill>
                <a:latin typeface="CMSY10~20"/>
              </a:rPr>
              <a:t> </a:t>
            </a:r>
            <a:r>
              <a:rPr lang="en-US" altLang="zh-CN" sz="2400" b="1" dirty="0">
                <a:solidFill>
                  <a:srgbClr val="000000"/>
                </a:solidFill>
                <a:latin typeface="CMSS17"/>
              </a:rPr>
              <a:t>will never select </a:t>
            </a:r>
            <a:r>
              <a:rPr lang="en-US" altLang="zh-CN" sz="2400" b="1" dirty="0">
                <a:solidFill>
                  <a:srgbClr val="9A009A"/>
                </a:solidFill>
                <a:latin typeface="CMMI12"/>
              </a:rPr>
              <a:t>G</a:t>
            </a:r>
            <a:r>
              <a:rPr lang="en-US" altLang="zh-CN" sz="1600" b="1" dirty="0">
                <a:solidFill>
                  <a:srgbClr val="9A009A"/>
                </a:solidFill>
                <a:latin typeface="CMR12"/>
              </a:rPr>
              <a:t>2 </a:t>
            </a:r>
            <a:r>
              <a:rPr lang="en-US" altLang="zh-CN" sz="2400" b="1" dirty="0">
                <a:solidFill>
                  <a:srgbClr val="000000"/>
                </a:solidFill>
                <a:latin typeface="CMSS17"/>
              </a:rPr>
              <a:t>for expansion</a:t>
            </a:r>
            <a:endParaRPr lang="zh-CN" altLang="en-US" sz="2400" b="1" dirty="0"/>
          </a:p>
        </p:txBody>
      </p:sp>
    </p:spTree>
    <p:extLst>
      <p:ext uri="{BB962C8B-B14F-4D97-AF65-F5344CB8AC3E}">
        <p14:creationId xmlns:p14="http://schemas.microsoft.com/office/powerpoint/2010/main" val="59804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59095D-7933-45EF-ABFF-36C8C8D18E62}"/>
              </a:ext>
            </a:extLst>
          </p:cNvPr>
          <p:cNvSpPr>
            <a:spLocks noGrp="1"/>
          </p:cNvSpPr>
          <p:nvPr>
            <p:ph type="title"/>
          </p:nvPr>
        </p:nvSpPr>
        <p:spPr/>
        <p:txBody>
          <a:bodyPr/>
          <a:lstStyle/>
          <a:p>
            <a:r>
              <a:rPr lang="en-US" altLang="zh-CN" dirty="0"/>
              <a:t>Optimality of A</a:t>
            </a:r>
            <a:r>
              <a:rPr lang="en-US" altLang="zh-CN" baseline="40000" dirty="0"/>
              <a:t>∗</a:t>
            </a:r>
            <a:r>
              <a:rPr lang="en-US" altLang="zh-CN" baseline="30000" dirty="0"/>
              <a:t> </a:t>
            </a:r>
            <a:r>
              <a:rPr lang="en-US" altLang="zh-CN" dirty="0"/>
              <a:t>( more useful)</a:t>
            </a:r>
            <a:endParaRPr lang="zh-CN" altLang="en-US" dirty="0"/>
          </a:p>
        </p:txBody>
      </p:sp>
      <p:sp>
        <p:nvSpPr>
          <p:cNvPr id="3" name="内容占位符 2">
            <a:extLst>
              <a:ext uri="{FF2B5EF4-FFF2-40B4-BE49-F238E27FC236}">
                <a16:creationId xmlns:a16="http://schemas.microsoft.com/office/drawing/2014/main" id="{F9CDD71A-EC4A-42A8-ACDC-C27CFB716A0F}"/>
              </a:ext>
            </a:extLst>
          </p:cNvPr>
          <p:cNvSpPr>
            <a:spLocks noGrp="1"/>
          </p:cNvSpPr>
          <p:nvPr>
            <p:ph idx="1"/>
          </p:nvPr>
        </p:nvSpPr>
        <p:spPr>
          <a:xfrm>
            <a:off x="895347" y="1189403"/>
            <a:ext cx="10515600" cy="4892063"/>
          </a:xfrm>
        </p:spPr>
        <p:txBody>
          <a:bodyPr/>
          <a:lstStyle/>
          <a:p>
            <a:pPr marL="6350" marR="8255" indent="-6350">
              <a:lnSpc>
                <a:spcPct val="107000"/>
              </a:lnSpc>
              <a:spcAft>
                <a:spcPts val="1575"/>
              </a:spcAft>
            </a:pPr>
            <a:r>
              <a:rPr lang="en-US" altLang="zh-CN" kern="100" dirty="0">
                <a:solidFill>
                  <a:srgbClr val="004C00"/>
                </a:solidFill>
                <a:latin typeface="Calibri" panose="020F0502020204030204" pitchFamily="34" charset="0"/>
                <a:ea typeface="Calibri" panose="020F0502020204030204" pitchFamily="34" charset="0"/>
              </a:rPr>
              <a:t>Lemma</a:t>
            </a:r>
            <a:r>
              <a:rPr lang="en-US" altLang="zh-CN" kern="100" dirty="0">
                <a:solidFill>
                  <a:srgbClr val="000000"/>
                </a:solidFill>
                <a:latin typeface="Calibri" panose="020F0502020204030204" pitchFamily="34" charset="0"/>
                <a:ea typeface="Calibri" panose="020F0502020204030204" pitchFamily="34" charset="0"/>
              </a:rPr>
              <a:t>: A</a:t>
            </a:r>
            <a:r>
              <a:rPr lang="en-US" altLang="zh-CN" kern="100" baseline="30000" dirty="0">
                <a:solidFill>
                  <a:srgbClr val="000000"/>
                </a:solidFill>
                <a:latin typeface="Calibri" panose="020F0502020204030204" pitchFamily="34" charset="0"/>
                <a:ea typeface="Calibri" panose="020F0502020204030204" pitchFamily="34" charset="0"/>
              </a:rPr>
              <a:t>∗ </a:t>
            </a:r>
            <a:r>
              <a:rPr lang="en-US" altLang="zh-CN" kern="100" dirty="0">
                <a:solidFill>
                  <a:srgbClr val="000000"/>
                </a:solidFill>
                <a:latin typeface="Calibri" panose="020F0502020204030204" pitchFamily="34" charset="0"/>
                <a:ea typeface="Calibri" panose="020F0502020204030204" pitchFamily="34" charset="0"/>
              </a:rPr>
              <a:t>expands nodes in order of increasing </a:t>
            </a:r>
            <a:r>
              <a:rPr lang="en-US" altLang="zh-CN" i="1" kern="100" dirty="0">
                <a:solidFill>
                  <a:srgbClr val="990099"/>
                </a:solidFill>
                <a:latin typeface="Cambria" panose="02040503050406030204" pitchFamily="18" charset="0"/>
                <a:ea typeface="Cambria" panose="02040503050406030204" pitchFamily="18" charset="0"/>
                <a:cs typeface="Cambria" panose="02040503050406030204" pitchFamily="18" charset="0"/>
              </a:rPr>
              <a:t>f </a:t>
            </a:r>
            <a:r>
              <a:rPr lang="en-US" altLang="zh-CN" kern="100" dirty="0">
                <a:solidFill>
                  <a:srgbClr val="000000"/>
                </a:solidFill>
                <a:latin typeface="Calibri" panose="020F0502020204030204" pitchFamily="34" charset="0"/>
                <a:ea typeface="Calibri" panose="020F0502020204030204" pitchFamily="34" charset="0"/>
              </a:rPr>
              <a:t>value</a:t>
            </a:r>
            <a:r>
              <a:rPr lang="en-US" altLang="zh-CN" kern="100" baseline="30000" dirty="0">
                <a:solidFill>
                  <a:srgbClr val="000000"/>
                </a:solidFill>
                <a:latin typeface="Calibri" panose="020F0502020204030204" pitchFamily="34" charset="0"/>
                <a:ea typeface="Calibri" panose="020F0502020204030204" pitchFamily="34" charset="0"/>
              </a:rPr>
              <a:t>∗</a:t>
            </a:r>
            <a:endParaRPr lang="zh-CN" altLang="zh-CN" kern="100" dirty="0">
              <a:solidFill>
                <a:srgbClr val="000000"/>
              </a:solidFill>
              <a:latin typeface="Calibri" panose="020F0502020204030204" pitchFamily="34" charset="0"/>
              <a:ea typeface="Calibri" panose="020F0502020204030204" pitchFamily="34" charset="0"/>
            </a:endParaRPr>
          </a:p>
          <a:p>
            <a:pPr marL="6350" marR="8255" indent="-6350">
              <a:lnSpc>
                <a:spcPct val="107000"/>
              </a:lnSpc>
              <a:spcAft>
                <a:spcPts val="25"/>
              </a:spcAft>
            </a:pPr>
            <a:r>
              <a:rPr lang="en-US" altLang="zh-CN" sz="2000" kern="100" dirty="0">
                <a:solidFill>
                  <a:srgbClr val="000000"/>
                </a:solidFill>
                <a:latin typeface="Calibri" panose="020F0502020204030204" pitchFamily="34" charset="0"/>
                <a:ea typeface="Calibri" panose="020F0502020204030204" pitchFamily="34" charset="0"/>
              </a:rPr>
              <a:t>Gradually adds “</a:t>
            </a:r>
            <a:r>
              <a:rPr lang="en-US" altLang="zh-CN" sz="2000" i="1" kern="100" dirty="0">
                <a:solidFill>
                  <a:srgbClr val="990099"/>
                </a:solidFill>
                <a:latin typeface="Cambria" panose="02040503050406030204" pitchFamily="18" charset="0"/>
                <a:ea typeface="Cambria" panose="02040503050406030204" pitchFamily="18" charset="0"/>
                <a:cs typeface="Cambria" panose="02040503050406030204" pitchFamily="18" charset="0"/>
              </a:rPr>
              <a:t>f</a:t>
            </a:r>
            <a:r>
              <a:rPr lang="en-US" altLang="zh-CN" sz="2000" kern="100" dirty="0">
                <a:solidFill>
                  <a:srgbClr val="000000"/>
                </a:solidFill>
                <a:latin typeface="Calibri" panose="020F0502020204030204" pitchFamily="34" charset="0"/>
                <a:ea typeface="Calibri" panose="020F0502020204030204" pitchFamily="34" charset="0"/>
              </a:rPr>
              <a:t>-contours” of nodes (cf. breadth-first adds layers)</a:t>
            </a:r>
            <a:endParaRPr lang="zh-CN" altLang="zh-CN" sz="2000" kern="100" dirty="0">
              <a:solidFill>
                <a:srgbClr val="000000"/>
              </a:solidFill>
              <a:latin typeface="Calibri" panose="020F0502020204030204" pitchFamily="34" charset="0"/>
              <a:ea typeface="Calibri" panose="020F0502020204030204" pitchFamily="34" charset="0"/>
            </a:endParaRPr>
          </a:p>
          <a:p>
            <a:pPr marL="6350" marR="8255" indent="-6350">
              <a:lnSpc>
                <a:spcPct val="107000"/>
              </a:lnSpc>
              <a:spcAft>
                <a:spcPts val="25"/>
              </a:spcAft>
            </a:pPr>
            <a:r>
              <a:rPr lang="en-US" altLang="zh-CN" sz="2000" kern="100" dirty="0">
                <a:solidFill>
                  <a:srgbClr val="000000"/>
                </a:solidFill>
                <a:latin typeface="Calibri" panose="020F0502020204030204" pitchFamily="34" charset="0"/>
                <a:ea typeface="Calibri" panose="020F0502020204030204" pitchFamily="34" charset="0"/>
              </a:rPr>
              <a:t>Contour </a:t>
            </a:r>
            <a:r>
              <a:rPr lang="en-US" altLang="zh-CN" sz="2000" i="1" kern="100" dirty="0" err="1">
                <a:solidFill>
                  <a:srgbClr val="990099"/>
                </a:solidFill>
                <a:latin typeface="Cambria" panose="02040503050406030204" pitchFamily="18" charset="0"/>
                <a:ea typeface="Cambria" panose="02040503050406030204" pitchFamily="18" charset="0"/>
                <a:cs typeface="Cambria" panose="02040503050406030204" pitchFamily="18" charset="0"/>
              </a:rPr>
              <a:t>i</a:t>
            </a:r>
            <a:r>
              <a:rPr lang="en-US" altLang="zh-CN" sz="2000" i="1" kern="100" dirty="0">
                <a:solidFill>
                  <a:srgbClr val="990099"/>
                </a:solidFill>
                <a:latin typeface="Cambria" panose="02040503050406030204" pitchFamily="18" charset="0"/>
                <a:ea typeface="Cambria" panose="02040503050406030204" pitchFamily="18" charset="0"/>
                <a:cs typeface="Cambria" panose="02040503050406030204" pitchFamily="18" charset="0"/>
              </a:rPr>
              <a:t> </a:t>
            </a:r>
            <a:r>
              <a:rPr lang="en-US" altLang="zh-CN" sz="2000" kern="100" dirty="0">
                <a:solidFill>
                  <a:srgbClr val="000000"/>
                </a:solidFill>
                <a:latin typeface="Calibri" panose="020F0502020204030204" pitchFamily="34" charset="0"/>
                <a:ea typeface="Calibri" panose="020F0502020204030204" pitchFamily="34" charset="0"/>
              </a:rPr>
              <a:t>has all nodes with </a:t>
            </a:r>
            <a:r>
              <a:rPr lang="en-US" altLang="zh-CN" sz="2000" i="1" kern="100" dirty="0">
                <a:solidFill>
                  <a:srgbClr val="990099"/>
                </a:solidFill>
                <a:latin typeface="Cambria" panose="02040503050406030204" pitchFamily="18" charset="0"/>
                <a:ea typeface="Cambria" panose="02040503050406030204" pitchFamily="18" charset="0"/>
                <a:cs typeface="Cambria" panose="02040503050406030204" pitchFamily="18" charset="0"/>
              </a:rPr>
              <a:t>f </a:t>
            </a:r>
            <a:r>
              <a:rPr lang="en-US" altLang="zh-CN" sz="2000" kern="100" dirty="0">
                <a:solidFill>
                  <a:srgbClr val="990099"/>
                </a:solidFill>
                <a:latin typeface="Cambria" panose="02040503050406030204" pitchFamily="18" charset="0"/>
                <a:ea typeface="Cambria" panose="02040503050406030204" pitchFamily="18" charset="0"/>
                <a:cs typeface="Cambria" panose="02040503050406030204" pitchFamily="18" charset="0"/>
              </a:rPr>
              <a:t>= </a:t>
            </a:r>
            <a:r>
              <a:rPr lang="en-US" altLang="zh-CN" sz="2000" i="1" kern="100" dirty="0">
                <a:solidFill>
                  <a:srgbClr val="990099"/>
                </a:solidFill>
                <a:latin typeface="Cambria" panose="02040503050406030204" pitchFamily="18" charset="0"/>
                <a:ea typeface="Cambria" panose="02040503050406030204" pitchFamily="18" charset="0"/>
                <a:cs typeface="Cambria" panose="02040503050406030204" pitchFamily="18" charset="0"/>
              </a:rPr>
              <a:t>f</a:t>
            </a:r>
            <a:r>
              <a:rPr lang="en-US" altLang="zh-CN" sz="2000" kern="100" baseline="-25000" dirty="0">
                <a:solidFill>
                  <a:srgbClr val="990099"/>
                </a:solidFill>
                <a:latin typeface="Calibri" panose="020F0502020204030204" pitchFamily="34" charset="0"/>
                <a:ea typeface="Calibri" panose="020F0502020204030204" pitchFamily="34" charset="0"/>
              </a:rPr>
              <a:t>i</a:t>
            </a:r>
            <a:r>
              <a:rPr lang="en-US" altLang="zh-CN" sz="2000" kern="100" dirty="0">
                <a:solidFill>
                  <a:srgbClr val="000000"/>
                </a:solidFill>
                <a:latin typeface="Calibri" panose="020F0502020204030204" pitchFamily="34" charset="0"/>
                <a:ea typeface="Calibri" panose="020F0502020204030204" pitchFamily="34" charset="0"/>
              </a:rPr>
              <a:t>, where </a:t>
            </a:r>
            <a:r>
              <a:rPr lang="en-US" altLang="zh-CN" sz="2000" i="1" kern="100" dirty="0">
                <a:solidFill>
                  <a:srgbClr val="990099"/>
                </a:solidFill>
                <a:latin typeface="Cambria" panose="02040503050406030204" pitchFamily="18" charset="0"/>
                <a:ea typeface="Cambria" panose="02040503050406030204" pitchFamily="18" charset="0"/>
                <a:cs typeface="Cambria" panose="02040503050406030204" pitchFamily="18" charset="0"/>
              </a:rPr>
              <a:t>f</a:t>
            </a:r>
            <a:r>
              <a:rPr lang="en-US" altLang="zh-CN" sz="2000" kern="100" baseline="-25000" dirty="0">
                <a:solidFill>
                  <a:srgbClr val="990099"/>
                </a:solidFill>
                <a:latin typeface="Calibri" panose="020F0502020204030204" pitchFamily="34" charset="0"/>
                <a:ea typeface="Calibri" panose="020F0502020204030204" pitchFamily="34" charset="0"/>
              </a:rPr>
              <a:t>i </a:t>
            </a:r>
            <a:r>
              <a:rPr lang="en-US" altLang="zh-CN" sz="2000" i="1" kern="100" dirty="0">
                <a:solidFill>
                  <a:srgbClr val="990099"/>
                </a:solidFill>
                <a:latin typeface="Cambria" panose="02040503050406030204" pitchFamily="18" charset="0"/>
                <a:ea typeface="Cambria" panose="02040503050406030204" pitchFamily="18" charset="0"/>
                <a:cs typeface="Cambria" panose="02040503050406030204" pitchFamily="18" charset="0"/>
              </a:rPr>
              <a:t>&lt; f</a:t>
            </a:r>
            <a:r>
              <a:rPr lang="en-US" altLang="zh-CN" sz="2000" kern="100" baseline="-25000" dirty="0">
                <a:solidFill>
                  <a:srgbClr val="990099"/>
                </a:solidFill>
                <a:latin typeface="Calibri" panose="020F0502020204030204" pitchFamily="34" charset="0"/>
                <a:ea typeface="Calibri" panose="020F0502020204030204" pitchFamily="34" charset="0"/>
              </a:rPr>
              <a:t>i</a:t>
            </a:r>
            <a:r>
              <a:rPr lang="en-US" altLang="zh-CN" sz="2000" kern="100" dirty="0">
                <a:solidFill>
                  <a:srgbClr val="990099"/>
                </a:solidFill>
                <a:latin typeface="Cambria" panose="02040503050406030204" pitchFamily="18" charset="0"/>
                <a:ea typeface="Cambria" panose="02040503050406030204" pitchFamily="18" charset="0"/>
                <a:cs typeface="Cambria" panose="02040503050406030204" pitchFamily="18" charset="0"/>
              </a:rPr>
              <a:t>+1</a:t>
            </a:r>
            <a:endParaRPr lang="zh-CN" altLang="zh-CN" sz="2000" kern="100" dirty="0">
              <a:solidFill>
                <a:srgbClr val="000000"/>
              </a:solidFill>
              <a:latin typeface="Calibri" panose="020F0502020204030204" pitchFamily="34" charset="0"/>
              <a:ea typeface="Calibri" panose="020F0502020204030204" pitchFamily="34" charset="0"/>
            </a:endParaRPr>
          </a:p>
          <a:p>
            <a:endParaRPr lang="zh-CN" altLang="en-US" dirty="0"/>
          </a:p>
        </p:txBody>
      </p:sp>
      <p:sp>
        <p:nvSpPr>
          <p:cNvPr id="4" name="灯片编号占位符 3">
            <a:extLst>
              <a:ext uri="{FF2B5EF4-FFF2-40B4-BE49-F238E27FC236}">
                <a16:creationId xmlns:a16="http://schemas.microsoft.com/office/drawing/2014/main" id="{1F6DCA54-3EC1-496A-9BDA-E093F12A88E9}"/>
              </a:ext>
            </a:extLst>
          </p:cNvPr>
          <p:cNvSpPr>
            <a:spLocks noGrp="1"/>
          </p:cNvSpPr>
          <p:nvPr>
            <p:ph type="sldNum" sz="quarter" idx="12"/>
          </p:nvPr>
        </p:nvSpPr>
        <p:spPr/>
        <p:txBody>
          <a:bodyPr/>
          <a:lstStyle/>
          <a:p>
            <a:fld id="{893ACD7D-9A68-44C8-A49A-4B94202CE741}" type="slidenum">
              <a:rPr lang="zh-CN" altLang="en-US" smtClean="0"/>
              <a:t>31</a:t>
            </a:fld>
            <a:endParaRPr lang="zh-CN" altLang="en-US"/>
          </a:p>
        </p:txBody>
      </p:sp>
      <p:grpSp>
        <p:nvGrpSpPr>
          <p:cNvPr id="5" name="Group 22106">
            <a:extLst>
              <a:ext uri="{FF2B5EF4-FFF2-40B4-BE49-F238E27FC236}">
                <a16:creationId xmlns:a16="http://schemas.microsoft.com/office/drawing/2014/main" id="{F473B9E0-609A-408C-8F20-E78A506FE1EE}"/>
              </a:ext>
            </a:extLst>
          </p:cNvPr>
          <p:cNvGrpSpPr/>
          <p:nvPr/>
        </p:nvGrpSpPr>
        <p:grpSpPr>
          <a:xfrm>
            <a:off x="6096000" y="2567265"/>
            <a:ext cx="5663878" cy="3616058"/>
            <a:chOff x="0" y="0"/>
            <a:chExt cx="5769610" cy="3647840"/>
          </a:xfrm>
        </p:grpSpPr>
        <p:sp>
          <p:nvSpPr>
            <p:cNvPr id="6" name="Rectangle 1852">
              <a:extLst>
                <a:ext uri="{FF2B5EF4-FFF2-40B4-BE49-F238E27FC236}">
                  <a16:creationId xmlns:a16="http://schemas.microsoft.com/office/drawing/2014/main" id="{5FE8D847-9969-44D9-ADA5-A071F21DB361}"/>
                </a:ext>
              </a:extLst>
            </p:cNvPr>
            <p:cNvSpPr/>
            <p:nvPr/>
          </p:nvSpPr>
          <p:spPr>
            <a:xfrm>
              <a:off x="944030" y="0"/>
              <a:ext cx="143074" cy="170107"/>
            </a:xfrm>
            <a:prstGeom prst="rect">
              <a:avLst/>
            </a:prstGeom>
            <a:ln>
              <a:noFill/>
            </a:ln>
          </p:spPr>
          <p:txBody>
            <a:bodyPr vert="horz" lIns="0" tIns="0" rIns="0" bIns="0" rtlCol="0">
              <a:noAutofit/>
            </a:bodyPr>
            <a:lstStyle/>
            <a:p>
              <a:pPr marL="6350" indent="-6350">
                <a:lnSpc>
                  <a:spcPct val="107000"/>
                </a:lnSpc>
                <a:spcAft>
                  <a:spcPts val="800"/>
                </a:spcAft>
              </a:pPr>
              <a:r>
                <a:rPr lang="en-US" sz="1100" b="1" kern="100">
                  <a:solidFill>
                    <a:srgbClr val="000000"/>
                  </a:solidFill>
                  <a:effectLst/>
                  <a:latin typeface="Arial" panose="020B0604020202020204" pitchFamily="34" charset="0"/>
                  <a:ea typeface="Arial" panose="020B0604020202020204" pitchFamily="34" charset="0"/>
                </a:rPr>
                <a:t>O</a:t>
              </a:r>
              <a:endParaRPr lang="zh-CN" sz="2050" kern="100">
                <a:solidFill>
                  <a:srgbClr val="000000"/>
                </a:solidFill>
                <a:effectLst/>
                <a:latin typeface="Calibri" panose="020F0502020204030204" pitchFamily="34" charset="0"/>
                <a:ea typeface="Calibri" panose="020F0502020204030204" pitchFamily="34" charset="0"/>
              </a:endParaRPr>
            </a:p>
          </p:txBody>
        </p:sp>
        <p:sp>
          <p:nvSpPr>
            <p:cNvPr id="7" name="Rectangle 1853">
              <a:extLst>
                <a:ext uri="{FF2B5EF4-FFF2-40B4-BE49-F238E27FC236}">
                  <a16:creationId xmlns:a16="http://schemas.microsoft.com/office/drawing/2014/main" id="{CA8A6169-4158-4E29-84C2-2C53F3B72689}"/>
                </a:ext>
              </a:extLst>
            </p:cNvPr>
            <p:cNvSpPr/>
            <p:nvPr/>
          </p:nvSpPr>
          <p:spPr>
            <a:xfrm>
              <a:off x="656380" y="480547"/>
              <a:ext cx="112363" cy="170106"/>
            </a:xfrm>
            <a:prstGeom prst="rect">
              <a:avLst/>
            </a:prstGeom>
            <a:ln>
              <a:noFill/>
            </a:ln>
          </p:spPr>
          <p:txBody>
            <a:bodyPr vert="horz" lIns="0" tIns="0" rIns="0" bIns="0" rtlCol="0">
              <a:noAutofit/>
            </a:bodyPr>
            <a:lstStyle/>
            <a:p>
              <a:pPr marL="6350" indent="-6350">
                <a:lnSpc>
                  <a:spcPct val="107000"/>
                </a:lnSpc>
                <a:spcAft>
                  <a:spcPts val="800"/>
                </a:spcAft>
              </a:pPr>
              <a:r>
                <a:rPr lang="en-US" sz="1100" b="1" kern="100">
                  <a:solidFill>
                    <a:srgbClr val="000000"/>
                  </a:solidFill>
                  <a:effectLst/>
                  <a:latin typeface="Arial" panose="020B0604020202020204" pitchFamily="34" charset="0"/>
                  <a:ea typeface="Arial" panose="020B0604020202020204" pitchFamily="34" charset="0"/>
                </a:rPr>
                <a:t>Z</a:t>
              </a:r>
              <a:endParaRPr lang="zh-CN" sz="2050" kern="100">
                <a:solidFill>
                  <a:srgbClr val="000000"/>
                </a:solidFill>
                <a:effectLst/>
                <a:latin typeface="Calibri" panose="020F0502020204030204" pitchFamily="34" charset="0"/>
                <a:ea typeface="Calibri" panose="020F0502020204030204" pitchFamily="34" charset="0"/>
              </a:endParaRPr>
            </a:p>
          </p:txBody>
        </p:sp>
        <p:sp>
          <p:nvSpPr>
            <p:cNvPr id="8" name="Rectangle 1854">
              <a:extLst>
                <a:ext uri="{FF2B5EF4-FFF2-40B4-BE49-F238E27FC236}">
                  <a16:creationId xmlns:a16="http://schemas.microsoft.com/office/drawing/2014/main" id="{D6D54AC9-B744-4DF2-84B8-62E80A401004}"/>
                </a:ext>
              </a:extLst>
            </p:cNvPr>
            <p:cNvSpPr/>
            <p:nvPr/>
          </p:nvSpPr>
          <p:spPr>
            <a:xfrm>
              <a:off x="140029" y="929619"/>
              <a:ext cx="132775" cy="170107"/>
            </a:xfrm>
            <a:prstGeom prst="rect">
              <a:avLst/>
            </a:prstGeom>
            <a:ln>
              <a:noFill/>
            </a:ln>
          </p:spPr>
          <p:txBody>
            <a:bodyPr vert="horz" lIns="0" tIns="0" rIns="0" bIns="0" rtlCol="0">
              <a:noAutofit/>
            </a:bodyPr>
            <a:lstStyle/>
            <a:p>
              <a:pPr marL="6350" indent="-6350">
                <a:lnSpc>
                  <a:spcPct val="107000"/>
                </a:lnSpc>
                <a:spcAft>
                  <a:spcPts val="800"/>
                </a:spcAft>
              </a:pPr>
              <a:r>
                <a:rPr lang="en-US" sz="1100" b="1" kern="100">
                  <a:solidFill>
                    <a:srgbClr val="000000"/>
                  </a:solidFill>
                  <a:effectLst/>
                  <a:latin typeface="Arial" panose="020B0604020202020204" pitchFamily="34" charset="0"/>
                  <a:ea typeface="Arial" panose="020B0604020202020204" pitchFamily="34" charset="0"/>
                </a:rPr>
                <a:t>A</a:t>
              </a:r>
              <a:endParaRPr lang="zh-CN" sz="2050" kern="100">
                <a:solidFill>
                  <a:srgbClr val="000000"/>
                </a:solidFill>
                <a:effectLst/>
                <a:latin typeface="Calibri" panose="020F0502020204030204" pitchFamily="34" charset="0"/>
                <a:ea typeface="Calibri" panose="020F0502020204030204" pitchFamily="34" charset="0"/>
              </a:endParaRPr>
            </a:p>
          </p:txBody>
        </p:sp>
        <p:sp>
          <p:nvSpPr>
            <p:cNvPr id="9" name="Rectangle 1855">
              <a:extLst>
                <a:ext uri="{FF2B5EF4-FFF2-40B4-BE49-F238E27FC236}">
                  <a16:creationId xmlns:a16="http://schemas.microsoft.com/office/drawing/2014/main" id="{2A9496A3-61D8-4542-9E02-DF6E17EE8EAA}"/>
                </a:ext>
              </a:extLst>
            </p:cNvPr>
            <p:cNvSpPr/>
            <p:nvPr/>
          </p:nvSpPr>
          <p:spPr>
            <a:xfrm>
              <a:off x="192505" y="1843495"/>
              <a:ext cx="112363" cy="170106"/>
            </a:xfrm>
            <a:prstGeom prst="rect">
              <a:avLst/>
            </a:prstGeom>
            <a:ln>
              <a:noFill/>
            </a:ln>
          </p:spPr>
          <p:txBody>
            <a:bodyPr vert="horz" lIns="0" tIns="0" rIns="0" bIns="0" rtlCol="0">
              <a:noAutofit/>
            </a:bodyPr>
            <a:lstStyle/>
            <a:p>
              <a:pPr marL="6350" indent="-6350">
                <a:lnSpc>
                  <a:spcPct val="107000"/>
                </a:lnSpc>
                <a:spcAft>
                  <a:spcPts val="800"/>
                </a:spcAft>
              </a:pPr>
              <a:r>
                <a:rPr lang="en-US" sz="1100" b="1" kern="100">
                  <a:solidFill>
                    <a:srgbClr val="000000"/>
                  </a:solidFill>
                  <a:effectLst/>
                  <a:latin typeface="Arial" panose="020B0604020202020204" pitchFamily="34" charset="0"/>
                  <a:ea typeface="Arial" panose="020B0604020202020204" pitchFamily="34" charset="0"/>
                </a:rPr>
                <a:t>T</a:t>
              </a:r>
              <a:endParaRPr lang="zh-CN" sz="2050" kern="100">
                <a:solidFill>
                  <a:srgbClr val="000000"/>
                </a:solidFill>
                <a:effectLst/>
                <a:latin typeface="Calibri" panose="020F0502020204030204" pitchFamily="34" charset="0"/>
                <a:ea typeface="Calibri" panose="020F0502020204030204" pitchFamily="34" charset="0"/>
              </a:endParaRPr>
            </a:p>
          </p:txBody>
        </p:sp>
        <p:sp>
          <p:nvSpPr>
            <p:cNvPr id="10" name="Rectangle 1856">
              <a:extLst>
                <a:ext uri="{FF2B5EF4-FFF2-40B4-BE49-F238E27FC236}">
                  <a16:creationId xmlns:a16="http://schemas.microsoft.com/office/drawing/2014/main" id="{F850817B-FF26-470A-98FB-1893A9A4B50C}"/>
                </a:ext>
              </a:extLst>
            </p:cNvPr>
            <p:cNvSpPr/>
            <p:nvPr/>
          </p:nvSpPr>
          <p:spPr>
            <a:xfrm>
              <a:off x="1298958" y="2198435"/>
              <a:ext cx="112364" cy="170106"/>
            </a:xfrm>
            <a:prstGeom prst="rect">
              <a:avLst/>
            </a:prstGeom>
            <a:ln>
              <a:noFill/>
            </a:ln>
          </p:spPr>
          <p:txBody>
            <a:bodyPr vert="horz" lIns="0" tIns="0" rIns="0" bIns="0" rtlCol="0">
              <a:noAutofit/>
            </a:bodyPr>
            <a:lstStyle/>
            <a:p>
              <a:pPr marL="6350" indent="-6350">
                <a:lnSpc>
                  <a:spcPct val="107000"/>
                </a:lnSpc>
                <a:spcAft>
                  <a:spcPts val="800"/>
                </a:spcAft>
              </a:pPr>
              <a:r>
                <a:rPr lang="en-US" sz="1100" b="1" kern="100">
                  <a:solidFill>
                    <a:srgbClr val="000000"/>
                  </a:solidFill>
                  <a:effectLst/>
                  <a:latin typeface="Arial" panose="020B0604020202020204" pitchFamily="34" charset="0"/>
                  <a:ea typeface="Arial" panose="020B0604020202020204" pitchFamily="34" charset="0"/>
                </a:rPr>
                <a:t>L</a:t>
              </a:r>
              <a:endParaRPr lang="zh-CN" sz="2050" kern="100">
                <a:solidFill>
                  <a:srgbClr val="000000"/>
                </a:solidFill>
                <a:effectLst/>
                <a:latin typeface="Calibri" panose="020F0502020204030204" pitchFamily="34" charset="0"/>
                <a:ea typeface="Calibri" panose="020F0502020204030204" pitchFamily="34" charset="0"/>
              </a:endParaRPr>
            </a:p>
          </p:txBody>
        </p:sp>
        <p:sp>
          <p:nvSpPr>
            <p:cNvPr id="11" name="Rectangle 1857">
              <a:extLst>
                <a:ext uri="{FF2B5EF4-FFF2-40B4-BE49-F238E27FC236}">
                  <a16:creationId xmlns:a16="http://schemas.microsoft.com/office/drawing/2014/main" id="{BBB8C097-FFAB-4DD0-91E8-004AD6585779}"/>
                </a:ext>
              </a:extLst>
            </p:cNvPr>
            <p:cNvSpPr/>
            <p:nvPr/>
          </p:nvSpPr>
          <p:spPr>
            <a:xfrm>
              <a:off x="1293713" y="2668493"/>
              <a:ext cx="153188" cy="170107"/>
            </a:xfrm>
            <a:prstGeom prst="rect">
              <a:avLst/>
            </a:prstGeom>
            <a:ln>
              <a:noFill/>
            </a:ln>
          </p:spPr>
          <p:txBody>
            <a:bodyPr vert="horz" lIns="0" tIns="0" rIns="0" bIns="0" rtlCol="0">
              <a:noAutofit/>
            </a:bodyPr>
            <a:lstStyle/>
            <a:p>
              <a:pPr marL="6350" indent="-6350">
                <a:lnSpc>
                  <a:spcPct val="107000"/>
                </a:lnSpc>
                <a:spcAft>
                  <a:spcPts val="800"/>
                </a:spcAft>
              </a:pPr>
              <a:r>
                <a:rPr lang="en-US" sz="1100" b="1" kern="100">
                  <a:solidFill>
                    <a:srgbClr val="000000"/>
                  </a:solidFill>
                  <a:effectLst/>
                  <a:latin typeface="Arial" panose="020B0604020202020204" pitchFamily="34" charset="0"/>
                  <a:ea typeface="Arial" panose="020B0604020202020204" pitchFamily="34" charset="0"/>
                </a:rPr>
                <a:t>M</a:t>
              </a:r>
              <a:endParaRPr lang="zh-CN" sz="2050" kern="100">
                <a:solidFill>
                  <a:srgbClr val="000000"/>
                </a:solidFill>
                <a:effectLst/>
                <a:latin typeface="Calibri" panose="020F0502020204030204" pitchFamily="34" charset="0"/>
                <a:ea typeface="Calibri" panose="020F0502020204030204" pitchFamily="34" charset="0"/>
              </a:endParaRPr>
            </a:p>
          </p:txBody>
        </p:sp>
        <p:sp>
          <p:nvSpPr>
            <p:cNvPr id="12" name="Rectangle 1858">
              <a:extLst>
                <a:ext uri="{FF2B5EF4-FFF2-40B4-BE49-F238E27FC236}">
                  <a16:creationId xmlns:a16="http://schemas.microsoft.com/office/drawing/2014/main" id="{A086ECD0-F410-46B4-B524-CBCD40E46B63}"/>
                </a:ext>
              </a:extLst>
            </p:cNvPr>
            <p:cNvSpPr/>
            <p:nvPr/>
          </p:nvSpPr>
          <p:spPr>
            <a:xfrm>
              <a:off x="986014" y="3122808"/>
              <a:ext cx="132775" cy="170107"/>
            </a:xfrm>
            <a:prstGeom prst="rect">
              <a:avLst/>
            </a:prstGeom>
            <a:ln>
              <a:noFill/>
            </a:ln>
          </p:spPr>
          <p:txBody>
            <a:bodyPr vert="horz" lIns="0" tIns="0" rIns="0" bIns="0" rtlCol="0">
              <a:noAutofit/>
            </a:bodyPr>
            <a:lstStyle/>
            <a:p>
              <a:pPr marL="6350" indent="-6350">
                <a:lnSpc>
                  <a:spcPct val="107000"/>
                </a:lnSpc>
                <a:spcAft>
                  <a:spcPts val="800"/>
                </a:spcAft>
              </a:pPr>
              <a:r>
                <a:rPr lang="en-US" sz="1100" b="1" kern="100">
                  <a:solidFill>
                    <a:srgbClr val="000000"/>
                  </a:solidFill>
                  <a:effectLst/>
                  <a:latin typeface="Arial" panose="020B0604020202020204" pitchFamily="34" charset="0"/>
                  <a:ea typeface="Arial" panose="020B0604020202020204" pitchFamily="34" charset="0"/>
                </a:rPr>
                <a:t>D</a:t>
              </a:r>
              <a:endParaRPr lang="zh-CN" sz="2050" kern="100">
                <a:solidFill>
                  <a:srgbClr val="000000"/>
                </a:solidFill>
                <a:effectLst/>
                <a:latin typeface="Calibri" panose="020F0502020204030204" pitchFamily="34" charset="0"/>
                <a:ea typeface="Calibri" panose="020F0502020204030204" pitchFamily="34" charset="0"/>
              </a:endParaRPr>
            </a:p>
          </p:txBody>
        </p:sp>
        <p:sp>
          <p:nvSpPr>
            <p:cNvPr id="13" name="Rectangle 1859">
              <a:extLst>
                <a:ext uri="{FF2B5EF4-FFF2-40B4-BE49-F238E27FC236}">
                  <a16:creationId xmlns:a16="http://schemas.microsoft.com/office/drawing/2014/main" id="{602B7BDA-71B8-4471-903B-EEEC43CD2449}"/>
                </a:ext>
              </a:extLst>
            </p:cNvPr>
            <p:cNvSpPr/>
            <p:nvPr/>
          </p:nvSpPr>
          <p:spPr>
            <a:xfrm>
              <a:off x="2280735" y="3311073"/>
              <a:ext cx="132775" cy="170106"/>
            </a:xfrm>
            <a:prstGeom prst="rect">
              <a:avLst/>
            </a:prstGeom>
            <a:ln>
              <a:noFill/>
            </a:ln>
          </p:spPr>
          <p:txBody>
            <a:bodyPr vert="horz" lIns="0" tIns="0" rIns="0" bIns="0" rtlCol="0">
              <a:noAutofit/>
            </a:bodyPr>
            <a:lstStyle/>
            <a:p>
              <a:pPr marL="6350" indent="-6350">
                <a:lnSpc>
                  <a:spcPct val="107000"/>
                </a:lnSpc>
                <a:spcAft>
                  <a:spcPts val="800"/>
                </a:spcAft>
              </a:pPr>
              <a:r>
                <a:rPr lang="en-US" sz="1100" b="1" kern="100">
                  <a:solidFill>
                    <a:srgbClr val="000000"/>
                  </a:solidFill>
                  <a:effectLst/>
                  <a:latin typeface="Arial" panose="020B0604020202020204" pitchFamily="34" charset="0"/>
                  <a:ea typeface="Arial" panose="020B0604020202020204" pitchFamily="34" charset="0"/>
                </a:rPr>
                <a:t>C</a:t>
              </a:r>
              <a:endParaRPr lang="zh-CN" sz="2050" kern="100">
                <a:solidFill>
                  <a:srgbClr val="000000"/>
                </a:solidFill>
                <a:effectLst/>
                <a:latin typeface="Calibri" panose="020F0502020204030204" pitchFamily="34" charset="0"/>
                <a:ea typeface="Calibri" panose="020F0502020204030204" pitchFamily="34" charset="0"/>
              </a:endParaRPr>
            </a:p>
          </p:txBody>
        </p:sp>
        <p:sp>
          <p:nvSpPr>
            <p:cNvPr id="14" name="Rectangle 1860">
              <a:extLst>
                <a:ext uri="{FF2B5EF4-FFF2-40B4-BE49-F238E27FC236}">
                  <a16:creationId xmlns:a16="http://schemas.microsoft.com/office/drawing/2014/main" id="{E4450B22-D950-4940-9994-BFB3A185A913}"/>
                </a:ext>
              </a:extLst>
            </p:cNvPr>
            <p:cNvSpPr/>
            <p:nvPr/>
          </p:nvSpPr>
          <p:spPr>
            <a:xfrm>
              <a:off x="1805759" y="1869732"/>
              <a:ext cx="132775" cy="170107"/>
            </a:xfrm>
            <a:prstGeom prst="rect">
              <a:avLst/>
            </a:prstGeom>
            <a:ln>
              <a:noFill/>
            </a:ln>
          </p:spPr>
          <p:txBody>
            <a:bodyPr vert="horz" lIns="0" tIns="0" rIns="0" bIns="0" rtlCol="0">
              <a:noAutofit/>
            </a:bodyPr>
            <a:lstStyle/>
            <a:p>
              <a:pPr marL="6350" indent="-6350">
                <a:lnSpc>
                  <a:spcPct val="107000"/>
                </a:lnSpc>
                <a:spcAft>
                  <a:spcPts val="800"/>
                </a:spcAft>
              </a:pPr>
              <a:r>
                <a:rPr lang="en-US" sz="1100" b="1" kern="100">
                  <a:solidFill>
                    <a:srgbClr val="000000"/>
                  </a:solidFill>
                  <a:effectLst/>
                  <a:latin typeface="Arial" panose="020B0604020202020204" pitchFamily="34" charset="0"/>
                  <a:ea typeface="Arial" panose="020B0604020202020204" pitchFamily="34" charset="0"/>
                </a:rPr>
                <a:t>R</a:t>
              </a:r>
              <a:endParaRPr lang="zh-CN" sz="2050" kern="100">
                <a:solidFill>
                  <a:srgbClr val="000000"/>
                </a:solidFill>
                <a:effectLst/>
                <a:latin typeface="Calibri" panose="020F0502020204030204" pitchFamily="34" charset="0"/>
                <a:ea typeface="Calibri" panose="020F0502020204030204" pitchFamily="34" charset="0"/>
              </a:endParaRPr>
            </a:p>
          </p:txBody>
        </p:sp>
        <p:sp>
          <p:nvSpPr>
            <p:cNvPr id="15" name="Rectangle 1861">
              <a:extLst>
                <a:ext uri="{FF2B5EF4-FFF2-40B4-BE49-F238E27FC236}">
                  <a16:creationId xmlns:a16="http://schemas.microsoft.com/office/drawing/2014/main" id="{779A8CFD-F627-4AB3-9BC9-BA9A95D104CF}"/>
                </a:ext>
              </a:extLst>
            </p:cNvPr>
            <p:cNvSpPr/>
            <p:nvPr/>
          </p:nvSpPr>
          <p:spPr>
            <a:xfrm>
              <a:off x="2907909" y="1347517"/>
              <a:ext cx="112362" cy="170106"/>
            </a:xfrm>
            <a:prstGeom prst="rect">
              <a:avLst/>
            </a:prstGeom>
            <a:ln>
              <a:noFill/>
            </a:ln>
          </p:spPr>
          <p:txBody>
            <a:bodyPr vert="horz" lIns="0" tIns="0" rIns="0" bIns="0" rtlCol="0">
              <a:noAutofit/>
            </a:bodyPr>
            <a:lstStyle/>
            <a:p>
              <a:pPr marL="6350" indent="-6350">
                <a:lnSpc>
                  <a:spcPct val="107000"/>
                </a:lnSpc>
                <a:spcAft>
                  <a:spcPts val="800"/>
                </a:spcAft>
              </a:pPr>
              <a:r>
                <a:rPr lang="en-US" sz="1100" b="1" kern="100">
                  <a:solidFill>
                    <a:srgbClr val="000000"/>
                  </a:solidFill>
                  <a:effectLst/>
                  <a:latin typeface="Arial" panose="020B0604020202020204" pitchFamily="34" charset="0"/>
                  <a:ea typeface="Arial" panose="020B0604020202020204" pitchFamily="34" charset="0"/>
                </a:rPr>
                <a:t>F</a:t>
              </a:r>
              <a:endParaRPr lang="zh-CN" sz="2050" kern="100">
                <a:solidFill>
                  <a:srgbClr val="000000"/>
                </a:solidFill>
                <a:effectLst/>
                <a:latin typeface="Calibri" panose="020F0502020204030204" pitchFamily="34" charset="0"/>
                <a:ea typeface="Calibri" panose="020F0502020204030204" pitchFamily="34" charset="0"/>
              </a:endParaRPr>
            </a:p>
          </p:txBody>
        </p:sp>
        <p:sp>
          <p:nvSpPr>
            <p:cNvPr id="16" name="Rectangle 1862">
              <a:extLst>
                <a:ext uri="{FF2B5EF4-FFF2-40B4-BE49-F238E27FC236}">
                  <a16:creationId xmlns:a16="http://schemas.microsoft.com/office/drawing/2014/main" id="{B4FF1464-914A-4D11-908A-B8DDE36C9C90}"/>
                </a:ext>
              </a:extLst>
            </p:cNvPr>
            <p:cNvSpPr/>
            <p:nvPr/>
          </p:nvSpPr>
          <p:spPr>
            <a:xfrm>
              <a:off x="3012214" y="2130203"/>
              <a:ext cx="122661" cy="170107"/>
            </a:xfrm>
            <a:prstGeom prst="rect">
              <a:avLst/>
            </a:prstGeom>
            <a:ln>
              <a:noFill/>
            </a:ln>
          </p:spPr>
          <p:txBody>
            <a:bodyPr vert="horz" lIns="0" tIns="0" rIns="0" bIns="0" rtlCol="0">
              <a:noAutofit/>
            </a:bodyPr>
            <a:lstStyle/>
            <a:p>
              <a:pPr marL="6350" indent="-6350">
                <a:lnSpc>
                  <a:spcPct val="107000"/>
                </a:lnSpc>
                <a:spcAft>
                  <a:spcPts val="800"/>
                </a:spcAft>
              </a:pPr>
              <a:r>
                <a:rPr lang="en-US" sz="1100" b="1" kern="100">
                  <a:solidFill>
                    <a:srgbClr val="000000"/>
                  </a:solidFill>
                  <a:effectLst/>
                  <a:latin typeface="Arial" panose="020B0604020202020204" pitchFamily="34" charset="0"/>
                  <a:ea typeface="Arial" panose="020B0604020202020204" pitchFamily="34" charset="0"/>
                </a:rPr>
                <a:t>P</a:t>
              </a:r>
              <a:endParaRPr lang="zh-CN" sz="2050" kern="100">
                <a:solidFill>
                  <a:srgbClr val="000000"/>
                </a:solidFill>
                <a:effectLst/>
                <a:latin typeface="Calibri" panose="020F0502020204030204" pitchFamily="34" charset="0"/>
                <a:ea typeface="Calibri" panose="020F0502020204030204" pitchFamily="34" charset="0"/>
              </a:endParaRPr>
            </a:p>
          </p:txBody>
        </p:sp>
        <p:sp>
          <p:nvSpPr>
            <p:cNvPr id="17" name="Rectangle 1863">
              <a:extLst>
                <a:ext uri="{FF2B5EF4-FFF2-40B4-BE49-F238E27FC236}">
                  <a16:creationId xmlns:a16="http://schemas.microsoft.com/office/drawing/2014/main" id="{97CAAA6D-7F21-4C5C-9008-25889219FBBE}"/>
                </a:ext>
              </a:extLst>
            </p:cNvPr>
            <p:cNvSpPr/>
            <p:nvPr/>
          </p:nvSpPr>
          <p:spPr>
            <a:xfrm>
              <a:off x="3654181" y="3477733"/>
              <a:ext cx="143074" cy="170107"/>
            </a:xfrm>
            <a:prstGeom prst="rect">
              <a:avLst/>
            </a:prstGeom>
            <a:ln>
              <a:noFill/>
            </a:ln>
          </p:spPr>
          <p:txBody>
            <a:bodyPr vert="horz" lIns="0" tIns="0" rIns="0" bIns="0" rtlCol="0">
              <a:noAutofit/>
            </a:bodyPr>
            <a:lstStyle/>
            <a:p>
              <a:pPr marL="6350" indent="-6350">
                <a:lnSpc>
                  <a:spcPct val="107000"/>
                </a:lnSpc>
                <a:spcAft>
                  <a:spcPts val="800"/>
                </a:spcAft>
              </a:pPr>
              <a:r>
                <a:rPr lang="en-US" sz="1100" b="1" kern="100">
                  <a:solidFill>
                    <a:srgbClr val="000000"/>
                  </a:solidFill>
                  <a:effectLst/>
                  <a:latin typeface="Arial" panose="020B0604020202020204" pitchFamily="34" charset="0"/>
                  <a:ea typeface="Arial" panose="020B0604020202020204" pitchFamily="34" charset="0"/>
                </a:rPr>
                <a:t>G</a:t>
              </a:r>
              <a:endParaRPr lang="zh-CN" sz="2050" kern="100">
                <a:solidFill>
                  <a:srgbClr val="000000"/>
                </a:solidFill>
                <a:effectLst/>
                <a:latin typeface="Calibri" panose="020F0502020204030204" pitchFamily="34" charset="0"/>
                <a:ea typeface="Calibri" panose="020F0502020204030204" pitchFamily="34" charset="0"/>
              </a:endParaRPr>
            </a:p>
          </p:txBody>
        </p:sp>
        <p:sp>
          <p:nvSpPr>
            <p:cNvPr id="18" name="Rectangle 1864">
              <a:extLst>
                <a:ext uri="{FF2B5EF4-FFF2-40B4-BE49-F238E27FC236}">
                  <a16:creationId xmlns:a16="http://schemas.microsoft.com/office/drawing/2014/main" id="{1621D3A3-A77B-4F21-B6B2-9119A749E37E}"/>
                </a:ext>
              </a:extLst>
            </p:cNvPr>
            <p:cNvSpPr/>
            <p:nvPr/>
          </p:nvSpPr>
          <p:spPr>
            <a:xfrm>
              <a:off x="3989062" y="2914155"/>
              <a:ext cx="132775" cy="170106"/>
            </a:xfrm>
            <a:prstGeom prst="rect">
              <a:avLst/>
            </a:prstGeom>
            <a:ln>
              <a:noFill/>
            </a:ln>
          </p:spPr>
          <p:txBody>
            <a:bodyPr vert="horz" lIns="0" tIns="0" rIns="0" bIns="0" rtlCol="0">
              <a:noAutofit/>
            </a:bodyPr>
            <a:lstStyle/>
            <a:p>
              <a:pPr marL="6350" indent="-6350">
                <a:lnSpc>
                  <a:spcPct val="107000"/>
                </a:lnSpc>
                <a:spcAft>
                  <a:spcPts val="800"/>
                </a:spcAft>
              </a:pPr>
              <a:r>
                <a:rPr lang="en-US" sz="1100" b="1" kern="100">
                  <a:solidFill>
                    <a:srgbClr val="000000"/>
                  </a:solidFill>
                  <a:effectLst/>
                  <a:latin typeface="Arial" panose="020B0604020202020204" pitchFamily="34" charset="0"/>
                  <a:ea typeface="Arial" panose="020B0604020202020204" pitchFamily="34" charset="0"/>
                </a:rPr>
                <a:t>B</a:t>
              </a:r>
              <a:endParaRPr lang="zh-CN" sz="2050" kern="100">
                <a:solidFill>
                  <a:srgbClr val="000000"/>
                </a:solidFill>
                <a:effectLst/>
                <a:latin typeface="Calibri" panose="020F0502020204030204" pitchFamily="34" charset="0"/>
                <a:ea typeface="Calibri" panose="020F0502020204030204" pitchFamily="34" charset="0"/>
              </a:endParaRPr>
            </a:p>
          </p:txBody>
        </p:sp>
        <p:sp>
          <p:nvSpPr>
            <p:cNvPr id="19" name="Rectangle 1865">
              <a:extLst>
                <a:ext uri="{FF2B5EF4-FFF2-40B4-BE49-F238E27FC236}">
                  <a16:creationId xmlns:a16="http://schemas.microsoft.com/office/drawing/2014/main" id="{8E11571B-A692-4F23-937F-995B5656994E}"/>
                </a:ext>
              </a:extLst>
            </p:cNvPr>
            <p:cNvSpPr/>
            <p:nvPr/>
          </p:nvSpPr>
          <p:spPr>
            <a:xfrm>
              <a:off x="4515584" y="2720963"/>
              <a:ext cx="132775" cy="170106"/>
            </a:xfrm>
            <a:prstGeom prst="rect">
              <a:avLst/>
            </a:prstGeom>
            <a:ln>
              <a:noFill/>
            </a:ln>
          </p:spPr>
          <p:txBody>
            <a:bodyPr vert="horz" lIns="0" tIns="0" rIns="0" bIns="0" rtlCol="0">
              <a:noAutofit/>
            </a:bodyPr>
            <a:lstStyle/>
            <a:p>
              <a:pPr marL="6350" indent="-6350">
                <a:lnSpc>
                  <a:spcPct val="107000"/>
                </a:lnSpc>
                <a:spcAft>
                  <a:spcPts val="800"/>
                </a:spcAft>
              </a:pPr>
              <a:r>
                <a:rPr lang="en-US" sz="1100" b="1" kern="100">
                  <a:solidFill>
                    <a:srgbClr val="000000"/>
                  </a:solidFill>
                  <a:effectLst/>
                  <a:latin typeface="Arial" panose="020B0604020202020204" pitchFamily="34" charset="0"/>
                  <a:ea typeface="Arial" panose="020B0604020202020204" pitchFamily="34" charset="0"/>
                </a:rPr>
                <a:t>U</a:t>
              </a:r>
              <a:endParaRPr lang="zh-CN" sz="2050" kern="100">
                <a:solidFill>
                  <a:srgbClr val="000000"/>
                </a:solidFill>
                <a:effectLst/>
                <a:latin typeface="Calibri" panose="020F0502020204030204" pitchFamily="34" charset="0"/>
                <a:ea typeface="Calibri" panose="020F0502020204030204" pitchFamily="34" charset="0"/>
              </a:endParaRPr>
            </a:p>
          </p:txBody>
        </p:sp>
        <p:sp>
          <p:nvSpPr>
            <p:cNvPr id="20" name="Rectangle 1866">
              <a:extLst>
                <a:ext uri="{FF2B5EF4-FFF2-40B4-BE49-F238E27FC236}">
                  <a16:creationId xmlns:a16="http://schemas.microsoft.com/office/drawing/2014/main" id="{F4839F14-EA34-497C-AE63-F99959B87CED}"/>
                </a:ext>
              </a:extLst>
            </p:cNvPr>
            <p:cNvSpPr/>
            <p:nvPr/>
          </p:nvSpPr>
          <p:spPr>
            <a:xfrm>
              <a:off x="5550782" y="2543188"/>
              <a:ext cx="132774" cy="170107"/>
            </a:xfrm>
            <a:prstGeom prst="rect">
              <a:avLst/>
            </a:prstGeom>
            <a:ln>
              <a:noFill/>
            </a:ln>
          </p:spPr>
          <p:txBody>
            <a:bodyPr vert="horz" lIns="0" tIns="0" rIns="0" bIns="0" rtlCol="0">
              <a:noAutofit/>
            </a:bodyPr>
            <a:lstStyle/>
            <a:p>
              <a:pPr marL="6350" indent="-6350">
                <a:lnSpc>
                  <a:spcPct val="107000"/>
                </a:lnSpc>
                <a:spcAft>
                  <a:spcPts val="800"/>
                </a:spcAft>
              </a:pPr>
              <a:r>
                <a:rPr lang="en-US" sz="1100" b="1" kern="100">
                  <a:solidFill>
                    <a:srgbClr val="000000"/>
                  </a:solidFill>
                  <a:effectLst/>
                  <a:latin typeface="Arial" panose="020B0604020202020204" pitchFamily="34" charset="0"/>
                  <a:ea typeface="Arial" panose="020B0604020202020204" pitchFamily="34" charset="0"/>
                </a:rPr>
                <a:t>H</a:t>
              </a:r>
              <a:endParaRPr lang="zh-CN" sz="2050" kern="100">
                <a:solidFill>
                  <a:srgbClr val="000000"/>
                </a:solidFill>
                <a:effectLst/>
                <a:latin typeface="Calibri" panose="020F0502020204030204" pitchFamily="34" charset="0"/>
                <a:ea typeface="Calibri" panose="020F0502020204030204" pitchFamily="34" charset="0"/>
              </a:endParaRPr>
            </a:p>
          </p:txBody>
        </p:sp>
        <p:sp>
          <p:nvSpPr>
            <p:cNvPr id="21" name="Rectangle 1867">
              <a:extLst>
                <a:ext uri="{FF2B5EF4-FFF2-40B4-BE49-F238E27FC236}">
                  <a16:creationId xmlns:a16="http://schemas.microsoft.com/office/drawing/2014/main" id="{F68FD1AE-B308-4AFC-A91D-D95E1247A6D6}"/>
                </a:ext>
              </a:extLst>
            </p:cNvPr>
            <p:cNvSpPr/>
            <p:nvPr/>
          </p:nvSpPr>
          <p:spPr>
            <a:xfrm>
              <a:off x="5545527" y="3216937"/>
              <a:ext cx="122661" cy="170107"/>
            </a:xfrm>
            <a:prstGeom prst="rect">
              <a:avLst/>
            </a:prstGeom>
            <a:ln>
              <a:noFill/>
            </a:ln>
          </p:spPr>
          <p:txBody>
            <a:bodyPr vert="horz" lIns="0" tIns="0" rIns="0" bIns="0" rtlCol="0">
              <a:noAutofit/>
            </a:bodyPr>
            <a:lstStyle/>
            <a:p>
              <a:pPr marL="6350" indent="-6350">
                <a:lnSpc>
                  <a:spcPct val="107000"/>
                </a:lnSpc>
                <a:spcAft>
                  <a:spcPts val="800"/>
                </a:spcAft>
              </a:pPr>
              <a:r>
                <a:rPr lang="en-US" sz="1100" b="1" kern="100">
                  <a:solidFill>
                    <a:srgbClr val="000000"/>
                  </a:solidFill>
                  <a:effectLst/>
                  <a:latin typeface="Arial" panose="020B0604020202020204" pitchFamily="34" charset="0"/>
                  <a:ea typeface="Arial" panose="020B0604020202020204" pitchFamily="34" charset="0"/>
                </a:rPr>
                <a:t>E</a:t>
              </a:r>
              <a:endParaRPr lang="zh-CN" sz="2050" kern="100">
                <a:solidFill>
                  <a:srgbClr val="000000"/>
                </a:solidFill>
                <a:effectLst/>
                <a:latin typeface="Calibri" panose="020F0502020204030204" pitchFamily="34" charset="0"/>
                <a:ea typeface="Calibri" panose="020F0502020204030204" pitchFamily="34" charset="0"/>
              </a:endParaRPr>
            </a:p>
          </p:txBody>
        </p:sp>
        <p:sp>
          <p:nvSpPr>
            <p:cNvPr id="22" name="Rectangle 1868">
              <a:extLst>
                <a:ext uri="{FF2B5EF4-FFF2-40B4-BE49-F238E27FC236}">
                  <a16:creationId xmlns:a16="http://schemas.microsoft.com/office/drawing/2014/main" id="{3EB45B04-C5EF-42E7-9D13-B23B0DA915CB}"/>
                </a:ext>
              </a:extLst>
            </p:cNvPr>
            <p:cNvSpPr/>
            <p:nvPr/>
          </p:nvSpPr>
          <p:spPr>
            <a:xfrm>
              <a:off x="4897693" y="1472814"/>
              <a:ext cx="122661" cy="170106"/>
            </a:xfrm>
            <a:prstGeom prst="rect">
              <a:avLst/>
            </a:prstGeom>
            <a:ln>
              <a:noFill/>
            </a:ln>
          </p:spPr>
          <p:txBody>
            <a:bodyPr vert="horz" lIns="0" tIns="0" rIns="0" bIns="0" rtlCol="0">
              <a:noAutofit/>
            </a:bodyPr>
            <a:lstStyle/>
            <a:p>
              <a:pPr marL="6350" indent="-6350">
                <a:lnSpc>
                  <a:spcPct val="107000"/>
                </a:lnSpc>
                <a:spcAft>
                  <a:spcPts val="800"/>
                </a:spcAft>
              </a:pPr>
              <a:r>
                <a:rPr lang="en-US" sz="1100" b="1" kern="100">
                  <a:solidFill>
                    <a:srgbClr val="000000"/>
                  </a:solidFill>
                  <a:effectLst/>
                  <a:latin typeface="Arial" panose="020B0604020202020204" pitchFamily="34" charset="0"/>
                  <a:ea typeface="Arial" panose="020B0604020202020204" pitchFamily="34" charset="0"/>
                </a:rPr>
                <a:t>V</a:t>
              </a:r>
              <a:endParaRPr lang="zh-CN" sz="2050" kern="100">
                <a:solidFill>
                  <a:srgbClr val="000000"/>
                </a:solidFill>
                <a:effectLst/>
                <a:latin typeface="Calibri" panose="020F0502020204030204" pitchFamily="34" charset="0"/>
                <a:ea typeface="Calibri" panose="020F0502020204030204" pitchFamily="34" charset="0"/>
              </a:endParaRPr>
            </a:p>
          </p:txBody>
        </p:sp>
        <p:sp>
          <p:nvSpPr>
            <p:cNvPr id="23" name="Rectangle 1869">
              <a:extLst>
                <a:ext uri="{FF2B5EF4-FFF2-40B4-BE49-F238E27FC236}">
                  <a16:creationId xmlns:a16="http://schemas.microsoft.com/office/drawing/2014/main" id="{B767F667-91A1-4232-B0DA-E5D206CD7EFC}"/>
                </a:ext>
              </a:extLst>
            </p:cNvPr>
            <p:cNvSpPr/>
            <p:nvPr/>
          </p:nvSpPr>
          <p:spPr>
            <a:xfrm>
              <a:off x="4594300" y="840722"/>
              <a:ext cx="51124" cy="170106"/>
            </a:xfrm>
            <a:prstGeom prst="rect">
              <a:avLst/>
            </a:prstGeom>
            <a:ln>
              <a:noFill/>
            </a:ln>
          </p:spPr>
          <p:txBody>
            <a:bodyPr vert="horz" lIns="0" tIns="0" rIns="0" bIns="0" rtlCol="0">
              <a:noAutofit/>
            </a:bodyPr>
            <a:lstStyle/>
            <a:p>
              <a:pPr marL="6350" indent="-6350">
                <a:lnSpc>
                  <a:spcPct val="107000"/>
                </a:lnSpc>
                <a:spcAft>
                  <a:spcPts val="800"/>
                </a:spcAft>
              </a:pPr>
              <a:r>
                <a:rPr lang="en-US" sz="1100" b="1" kern="100">
                  <a:solidFill>
                    <a:srgbClr val="000000"/>
                  </a:solidFill>
                  <a:effectLst/>
                  <a:latin typeface="Arial" panose="020B0604020202020204" pitchFamily="34" charset="0"/>
                  <a:ea typeface="Arial" panose="020B0604020202020204" pitchFamily="34" charset="0"/>
                </a:rPr>
                <a:t>I</a:t>
              </a:r>
              <a:endParaRPr lang="zh-CN" sz="2050" kern="100">
                <a:solidFill>
                  <a:srgbClr val="000000"/>
                </a:solidFill>
                <a:effectLst/>
                <a:latin typeface="Calibri" panose="020F0502020204030204" pitchFamily="34" charset="0"/>
                <a:ea typeface="Calibri" panose="020F0502020204030204" pitchFamily="34" charset="0"/>
              </a:endParaRPr>
            </a:p>
          </p:txBody>
        </p:sp>
        <p:sp>
          <p:nvSpPr>
            <p:cNvPr id="24" name="Rectangle 1870">
              <a:extLst>
                <a:ext uri="{FF2B5EF4-FFF2-40B4-BE49-F238E27FC236}">
                  <a16:creationId xmlns:a16="http://schemas.microsoft.com/office/drawing/2014/main" id="{510AABBB-9E66-4AAA-A336-EE865AC005A2}"/>
                </a:ext>
              </a:extLst>
            </p:cNvPr>
            <p:cNvSpPr/>
            <p:nvPr/>
          </p:nvSpPr>
          <p:spPr>
            <a:xfrm>
              <a:off x="3774556" y="386407"/>
              <a:ext cx="132775" cy="170106"/>
            </a:xfrm>
            <a:prstGeom prst="rect">
              <a:avLst/>
            </a:prstGeom>
            <a:ln>
              <a:noFill/>
            </a:ln>
          </p:spPr>
          <p:txBody>
            <a:bodyPr vert="horz" lIns="0" tIns="0" rIns="0" bIns="0" rtlCol="0">
              <a:noAutofit/>
            </a:bodyPr>
            <a:lstStyle/>
            <a:p>
              <a:pPr marL="6350" indent="-6350">
                <a:lnSpc>
                  <a:spcPct val="107000"/>
                </a:lnSpc>
                <a:spcAft>
                  <a:spcPts val="800"/>
                </a:spcAft>
              </a:pPr>
              <a:r>
                <a:rPr lang="en-US" sz="1100" b="1" kern="100">
                  <a:solidFill>
                    <a:srgbClr val="000000"/>
                  </a:solidFill>
                  <a:effectLst/>
                  <a:latin typeface="Arial" panose="020B0604020202020204" pitchFamily="34" charset="0"/>
                  <a:ea typeface="Arial" panose="020B0604020202020204" pitchFamily="34" charset="0"/>
                </a:rPr>
                <a:t>N</a:t>
              </a:r>
              <a:endParaRPr lang="zh-CN" sz="2050" kern="100">
                <a:solidFill>
                  <a:srgbClr val="000000"/>
                </a:solidFill>
                <a:effectLst/>
                <a:latin typeface="Calibri" panose="020F0502020204030204" pitchFamily="34" charset="0"/>
                <a:ea typeface="Calibri" panose="020F0502020204030204" pitchFamily="34" charset="0"/>
              </a:endParaRPr>
            </a:p>
          </p:txBody>
        </p:sp>
        <p:sp>
          <p:nvSpPr>
            <p:cNvPr id="25" name="Shape 1871">
              <a:extLst>
                <a:ext uri="{FF2B5EF4-FFF2-40B4-BE49-F238E27FC236}">
                  <a16:creationId xmlns:a16="http://schemas.microsoft.com/office/drawing/2014/main" id="{D22AA56B-6699-4331-9890-405BA251ADEA}"/>
                </a:ext>
              </a:extLst>
            </p:cNvPr>
            <p:cNvSpPr/>
            <p:nvPr/>
          </p:nvSpPr>
          <p:spPr>
            <a:xfrm>
              <a:off x="261531" y="890780"/>
              <a:ext cx="415748" cy="245897"/>
            </a:xfrm>
            <a:custGeom>
              <a:avLst/>
              <a:gdLst/>
              <a:ahLst/>
              <a:cxnLst/>
              <a:rect l="0" t="0" r="0" b="0"/>
              <a:pathLst>
                <a:path w="415748" h="245897">
                  <a:moveTo>
                    <a:pt x="415748" y="122949"/>
                  </a:moveTo>
                  <a:cubicBezTo>
                    <a:pt x="415748" y="55042"/>
                    <a:pt x="322682" y="0"/>
                    <a:pt x="207874" y="0"/>
                  </a:cubicBezTo>
                  <a:cubicBezTo>
                    <a:pt x="93066" y="0"/>
                    <a:pt x="0" y="55042"/>
                    <a:pt x="0" y="122949"/>
                  </a:cubicBezTo>
                  <a:cubicBezTo>
                    <a:pt x="0" y="190855"/>
                    <a:pt x="93066" y="245897"/>
                    <a:pt x="207874" y="245897"/>
                  </a:cubicBezTo>
                  <a:cubicBezTo>
                    <a:pt x="322682" y="245897"/>
                    <a:pt x="415748" y="190855"/>
                    <a:pt x="415748" y="122949"/>
                  </a:cubicBezTo>
                  <a:close/>
                </a:path>
              </a:pathLst>
            </a:custGeom>
            <a:ln w="0" cap="flat">
              <a:custDash>
                <a:ds d="1" sp="1"/>
              </a:custDash>
              <a:miter lim="127000"/>
            </a:ln>
          </p:spPr>
          <p:style>
            <a:lnRef idx="1">
              <a:srgbClr val="FF0000"/>
            </a:lnRef>
            <a:fillRef idx="0">
              <a:srgbClr val="000000">
                <a:alpha val="0"/>
              </a:srgbClr>
            </a:fillRef>
            <a:effectRef idx="0">
              <a:scrgbClr r="0" g="0" b="0"/>
            </a:effectRef>
            <a:fontRef idx="none"/>
          </p:style>
          <p:txBody>
            <a:bodyPr/>
            <a:lstStyle/>
            <a:p>
              <a:endParaRPr lang="zh-CN" altLang="en-US"/>
            </a:p>
          </p:txBody>
        </p:sp>
        <p:sp>
          <p:nvSpPr>
            <p:cNvPr id="26" name="Rectangle 1872">
              <a:extLst>
                <a:ext uri="{FF2B5EF4-FFF2-40B4-BE49-F238E27FC236}">
                  <a16:creationId xmlns:a16="http://schemas.microsoft.com/office/drawing/2014/main" id="{0DB64C7B-D6DB-4766-B698-BEDE6B4079BC}"/>
                </a:ext>
              </a:extLst>
            </p:cNvPr>
            <p:cNvSpPr/>
            <p:nvPr/>
          </p:nvSpPr>
          <p:spPr>
            <a:xfrm>
              <a:off x="568045" y="1165224"/>
              <a:ext cx="260087" cy="156052"/>
            </a:xfrm>
            <a:prstGeom prst="rect">
              <a:avLst/>
            </a:prstGeom>
            <a:ln>
              <a:noFill/>
            </a:ln>
          </p:spPr>
          <p:txBody>
            <a:bodyPr vert="horz" lIns="0" tIns="0" rIns="0" bIns="0" rtlCol="0">
              <a:noAutofit/>
            </a:bodyPr>
            <a:lstStyle/>
            <a:p>
              <a:pPr marL="6350" indent="-6350">
                <a:lnSpc>
                  <a:spcPct val="107000"/>
                </a:lnSpc>
                <a:spcAft>
                  <a:spcPts val="800"/>
                </a:spcAft>
              </a:pPr>
              <a:r>
                <a:rPr lang="en-US" sz="1050" kern="100">
                  <a:solidFill>
                    <a:srgbClr val="000000"/>
                  </a:solidFill>
                  <a:effectLst/>
                  <a:latin typeface="Times New Roman" panose="02020603050405020304" pitchFamily="18" charset="0"/>
                  <a:ea typeface="Times New Roman" panose="02020603050405020304" pitchFamily="18" charset="0"/>
                </a:rPr>
                <a:t>380</a:t>
              </a:r>
              <a:endParaRPr lang="zh-CN" sz="2050" kern="100">
                <a:solidFill>
                  <a:srgbClr val="000000"/>
                </a:solidFill>
                <a:effectLst/>
                <a:latin typeface="Calibri" panose="020F0502020204030204" pitchFamily="34" charset="0"/>
                <a:ea typeface="Calibri" panose="020F0502020204030204" pitchFamily="34" charset="0"/>
              </a:endParaRPr>
            </a:p>
          </p:txBody>
        </p:sp>
        <p:sp>
          <p:nvSpPr>
            <p:cNvPr id="27" name="Rectangle 1873">
              <a:extLst>
                <a:ext uri="{FF2B5EF4-FFF2-40B4-BE49-F238E27FC236}">
                  <a16:creationId xmlns:a16="http://schemas.microsoft.com/office/drawing/2014/main" id="{933132F0-8728-4449-8311-1DC9D80BBEEA}"/>
                </a:ext>
              </a:extLst>
            </p:cNvPr>
            <p:cNvSpPr/>
            <p:nvPr/>
          </p:nvSpPr>
          <p:spPr>
            <a:xfrm>
              <a:off x="1376216" y="1649646"/>
              <a:ext cx="260087" cy="156052"/>
            </a:xfrm>
            <a:prstGeom prst="rect">
              <a:avLst/>
            </a:prstGeom>
            <a:ln>
              <a:noFill/>
            </a:ln>
          </p:spPr>
          <p:txBody>
            <a:bodyPr vert="horz" lIns="0" tIns="0" rIns="0" bIns="0" rtlCol="0">
              <a:noAutofit/>
            </a:bodyPr>
            <a:lstStyle/>
            <a:p>
              <a:pPr marL="6350" indent="-6350">
                <a:lnSpc>
                  <a:spcPct val="107000"/>
                </a:lnSpc>
                <a:spcAft>
                  <a:spcPts val="800"/>
                </a:spcAft>
              </a:pPr>
              <a:r>
                <a:rPr lang="en-US" sz="1050" kern="100">
                  <a:solidFill>
                    <a:srgbClr val="000000"/>
                  </a:solidFill>
                  <a:effectLst/>
                  <a:latin typeface="Times New Roman" panose="02020603050405020304" pitchFamily="18" charset="0"/>
                  <a:ea typeface="Times New Roman" panose="02020603050405020304" pitchFamily="18" charset="0"/>
                </a:rPr>
                <a:t>400</a:t>
              </a:r>
              <a:endParaRPr lang="zh-CN" sz="2050" kern="100">
                <a:solidFill>
                  <a:srgbClr val="000000"/>
                </a:solidFill>
                <a:effectLst/>
                <a:latin typeface="Calibri" panose="020F0502020204030204" pitchFamily="34" charset="0"/>
                <a:ea typeface="Calibri" panose="020F0502020204030204" pitchFamily="34" charset="0"/>
              </a:endParaRPr>
            </a:p>
          </p:txBody>
        </p:sp>
        <p:sp>
          <p:nvSpPr>
            <p:cNvPr id="28" name="Rectangle 1874">
              <a:extLst>
                <a:ext uri="{FF2B5EF4-FFF2-40B4-BE49-F238E27FC236}">
                  <a16:creationId xmlns:a16="http://schemas.microsoft.com/office/drawing/2014/main" id="{BCFD264F-413C-43E6-A079-E4B2A213925D}"/>
                </a:ext>
              </a:extLst>
            </p:cNvPr>
            <p:cNvSpPr/>
            <p:nvPr/>
          </p:nvSpPr>
          <p:spPr>
            <a:xfrm>
              <a:off x="3027447" y="3014756"/>
              <a:ext cx="260087" cy="156052"/>
            </a:xfrm>
            <a:prstGeom prst="rect">
              <a:avLst/>
            </a:prstGeom>
            <a:ln>
              <a:noFill/>
            </a:ln>
          </p:spPr>
          <p:txBody>
            <a:bodyPr vert="horz" lIns="0" tIns="0" rIns="0" bIns="0" rtlCol="0">
              <a:noAutofit/>
            </a:bodyPr>
            <a:lstStyle/>
            <a:p>
              <a:pPr marL="6350" indent="-6350">
                <a:lnSpc>
                  <a:spcPct val="107000"/>
                </a:lnSpc>
                <a:spcAft>
                  <a:spcPts val="800"/>
                </a:spcAft>
              </a:pPr>
              <a:r>
                <a:rPr lang="en-US" sz="1050" kern="100">
                  <a:solidFill>
                    <a:srgbClr val="000000"/>
                  </a:solidFill>
                  <a:effectLst/>
                  <a:latin typeface="Times New Roman" panose="02020603050405020304" pitchFamily="18" charset="0"/>
                  <a:ea typeface="Times New Roman" panose="02020603050405020304" pitchFamily="18" charset="0"/>
                </a:rPr>
                <a:t>420</a:t>
              </a:r>
              <a:endParaRPr lang="zh-CN" sz="2050" kern="100">
                <a:solidFill>
                  <a:srgbClr val="000000"/>
                </a:solidFill>
                <a:effectLst/>
                <a:latin typeface="Calibri" panose="020F0502020204030204" pitchFamily="34" charset="0"/>
                <a:ea typeface="Calibri" panose="020F0502020204030204" pitchFamily="34" charset="0"/>
              </a:endParaRPr>
            </a:p>
          </p:txBody>
        </p:sp>
        <p:sp>
          <p:nvSpPr>
            <p:cNvPr id="29" name="Shape 1875">
              <a:extLst>
                <a:ext uri="{FF2B5EF4-FFF2-40B4-BE49-F238E27FC236}">
                  <a16:creationId xmlns:a16="http://schemas.microsoft.com/office/drawing/2014/main" id="{E6F2B713-D19A-494E-AE2D-DBAAB3C1B0D0}"/>
                </a:ext>
              </a:extLst>
            </p:cNvPr>
            <p:cNvSpPr/>
            <p:nvPr/>
          </p:nvSpPr>
          <p:spPr>
            <a:xfrm>
              <a:off x="561493" y="93613"/>
              <a:ext cx="257125" cy="430301"/>
            </a:xfrm>
            <a:custGeom>
              <a:avLst/>
              <a:gdLst/>
              <a:ahLst/>
              <a:cxnLst/>
              <a:rect l="0" t="0" r="0" b="0"/>
              <a:pathLst>
                <a:path w="257125" h="430301">
                  <a:moveTo>
                    <a:pt x="257125" y="0"/>
                  </a:moveTo>
                  <a:lnTo>
                    <a:pt x="0" y="430301"/>
                  </a:lnTo>
                </a:path>
              </a:pathLst>
            </a:custGeom>
            <a:ln w="0" cap="flat">
              <a:miter lim="127000"/>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30" name="Shape 1876">
              <a:extLst>
                <a:ext uri="{FF2B5EF4-FFF2-40B4-BE49-F238E27FC236}">
                  <a16:creationId xmlns:a16="http://schemas.microsoft.com/office/drawing/2014/main" id="{F212E84D-36A6-45A8-9B2D-1339F285D19D}"/>
                </a:ext>
              </a:extLst>
            </p:cNvPr>
            <p:cNvSpPr/>
            <p:nvPr/>
          </p:nvSpPr>
          <p:spPr>
            <a:xfrm>
              <a:off x="367322" y="544908"/>
              <a:ext cx="173178" cy="409308"/>
            </a:xfrm>
            <a:custGeom>
              <a:avLst/>
              <a:gdLst/>
              <a:ahLst/>
              <a:cxnLst/>
              <a:rect l="0" t="0" r="0" b="0"/>
              <a:pathLst>
                <a:path w="173178" h="409308">
                  <a:moveTo>
                    <a:pt x="173178" y="0"/>
                  </a:moveTo>
                  <a:lnTo>
                    <a:pt x="0" y="409308"/>
                  </a:lnTo>
                </a:path>
              </a:pathLst>
            </a:custGeom>
            <a:ln w="0" cap="flat">
              <a:miter lim="127000"/>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31" name="Shape 1877">
              <a:extLst>
                <a:ext uri="{FF2B5EF4-FFF2-40B4-BE49-F238E27FC236}">
                  <a16:creationId xmlns:a16="http://schemas.microsoft.com/office/drawing/2014/main" id="{D5108C4F-A17D-4561-BAD0-DA1C5A914023}"/>
                </a:ext>
              </a:extLst>
            </p:cNvPr>
            <p:cNvSpPr/>
            <p:nvPr/>
          </p:nvSpPr>
          <p:spPr>
            <a:xfrm>
              <a:off x="362077" y="1006692"/>
              <a:ext cx="0" cy="886841"/>
            </a:xfrm>
            <a:custGeom>
              <a:avLst/>
              <a:gdLst/>
              <a:ahLst/>
              <a:cxnLst/>
              <a:rect l="0" t="0" r="0" b="0"/>
              <a:pathLst>
                <a:path h="886841">
                  <a:moveTo>
                    <a:pt x="0" y="0"/>
                  </a:moveTo>
                  <a:lnTo>
                    <a:pt x="0" y="886841"/>
                  </a:lnTo>
                </a:path>
              </a:pathLst>
            </a:custGeom>
            <a:ln w="0" cap="flat">
              <a:miter lim="127000"/>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32" name="Shape 1878">
              <a:extLst>
                <a:ext uri="{FF2B5EF4-FFF2-40B4-BE49-F238E27FC236}">
                  <a16:creationId xmlns:a16="http://schemas.microsoft.com/office/drawing/2014/main" id="{F1BA714F-9103-4DA6-9C47-C00B8C41490C}"/>
                </a:ext>
              </a:extLst>
            </p:cNvPr>
            <p:cNvSpPr/>
            <p:nvPr/>
          </p:nvSpPr>
          <p:spPr>
            <a:xfrm>
              <a:off x="398818" y="1914527"/>
              <a:ext cx="787133" cy="341097"/>
            </a:xfrm>
            <a:custGeom>
              <a:avLst/>
              <a:gdLst/>
              <a:ahLst/>
              <a:cxnLst/>
              <a:rect l="0" t="0" r="0" b="0"/>
              <a:pathLst>
                <a:path w="787133" h="341097">
                  <a:moveTo>
                    <a:pt x="0" y="0"/>
                  </a:moveTo>
                  <a:lnTo>
                    <a:pt x="787133" y="341097"/>
                  </a:lnTo>
                </a:path>
              </a:pathLst>
            </a:custGeom>
            <a:ln w="0" cap="flat">
              <a:miter lim="127000"/>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33" name="Shape 1879">
              <a:extLst>
                <a:ext uri="{FF2B5EF4-FFF2-40B4-BE49-F238E27FC236}">
                  <a16:creationId xmlns:a16="http://schemas.microsoft.com/office/drawing/2014/main" id="{29E0417E-D72B-4DD8-A78D-B1588BB5C4F2}"/>
                </a:ext>
              </a:extLst>
            </p:cNvPr>
            <p:cNvSpPr/>
            <p:nvPr/>
          </p:nvSpPr>
          <p:spPr>
            <a:xfrm>
              <a:off x="1185950" y="2271359"/>
              <a:ext cx="0" cy="419811"/>
            </a:xfrm>
            <a:custGeom>
              <a:avLst/>
              <a:gdLst/>
              <a:ahLst/>
              <a:cxnLst/>
              <a:rect l="0" t="0" r="0" b="0"/>
              <a:pathLst>
                <a:path h="419811">
                  <a:moveTo>
                    <a:pt x="0" y="0"/>
                  </a:moveTo>
                  <a:lnTo>
                    <a:pt x="0" y="419811"/>
                  </a:lnTo>
                </a:path>
              </a:pathLst>
            </a:custGeom>
            <a:ln w="0" cap="flat">
              <a:miter lim="127000"/>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34" name="Shape 1880">
              <a:extLst>
                <a:ext uri="{FF2B5EF4-FFF2-40B4-BE49-F238E27FC236}">
                  <a16:creationId xmlns:a16="http://schemas.microsoft.com/office/drawing/2014/main" id="{E17355DA-65B8-40CB-BB6E-D29D0C910E2D}"/>
                </a:ext>
              </a:extLst>
            </p:cNvPr>
            <p:cNvSpPr/>
            <p:nvPr/>
          </p:nvSpPr>
          <p:spPr>
            <a:xfrm>
              <a:off x="1191196" y="2743647"/>
              <a:ext cx="0" cy="419811"/>
            </a:xfrm>
            <a:custGeom>
              <a:avLst/>
              <a:gdLst/>
              <a:ahLst/>
              <a:cxnLst/>
              <a:rect l="0" t="0" r="0" b="0"/>
              <a:pathLst>
                <a:path h="419811">
                  <a:moveTo>
                    <a:pt x="0" y="0"/>
                  </a:moveTo>
                  <a:lnTo>
                    <a:pt x="0" y="419811"/>
                  </a:lnTo>
                </a:path>
              </a:pathLst>
            </a:custGeom>
            <a:ln w="0" cap="flat">
              <a:miter lim="127000"/>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35" name="Shape 1881">
              <a:extLst>
                <a:ext uri="{FF2B5EF4-FFF2-40B4-BE49-F238E27FC236}">
                  <a16:creationId xmlns:a16="http://schemas.microsoft.com/office/drawing/2014/main" id="{439D1C3D-0994-471D-85B6-B3FD081F16F9}"/>
                </a:ext>
              </a:extLst>
            </p:cNvPr>
            <p:cNvSpPr/>
            <p:nvPr/>
          </p:nvSpPr>
          <p:spPr>
            <a:xfrm>
              <a:off x="1206943" y="3184451"/>
              <a:ext cx="965556" cy="141682"/>
            </a:xfrm>
            <a:custGeom>
              <a:avLst/>
              <a:gdLst/>
              <a:ahLst/>
              <a:cxnLst/>
              <a:rect l="0" t="0" r="0" b="0"/>
              <a:pathLst>
                <a:path w="965556" h="141682">
                  <a:moveTo>
                    <a:pt x="0" y="0"/>
                  </a:moveTo>
                  <a:lnTo>
                    <a:pt x="965556" y="141682"/>
                  </a:lnTo>
                </a:path>
              </a:pathLst>
            </a:custGeom>
            <a:ln w="0" cap="flat">
              <a:miter lim="127000"/>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36" name="Shape 1882">
              <a:extLst>
                <a:ext uri="{FF2B5EF4-FFF2-40B4-BE49-F238E27FC236}">
                  <a16:creationId xmlns:a16="http://schemas.microsoft.com/office/drawing/2014/main" id="{7D0C0A28-F3CE-48A1-B3C9-C9C2084998A2}"/>
                </a:ext>
              </a:extLst>
            </p:cNvPr>
            <p:cNvSpPr/>
            <p:nvPr/>
          </p:nvSpPr>
          <p:spPr>
            <a:xfrm>
              <a:off x="2004568" y="1930275"/>
              <a:ext cx="188912" cy="1406348"/>
            </a:xfrm>
            <a:custGeom>
              <a:avLst/>
              <a:gdLst/>
              <a:ahLst/>
              <a:cxnLst/>
              <a:rect l="0" t="0" r="0" b="0"/>
              <a:pathLst>
                <a:path w="188912" h="1406348">
                  <a:moveTo>
                    <a:pt x="188912" y="1406348"/>
                  </a:moveTo>
                  <a:lnTo>
                    <a:pt x="0" y="0"/>
                  </a:lnTo>
                </a:path>
              </a:pathLst>
            </a:custGeom>
            <a:ln w="0" cap="flat">
              <a:miter lim="127000"/>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37" name="Shape 1883">
              <a:extLst>
                <a:ext uri="{FF2B5EF4-FFF2-40B4-BE49-F238E27FC236}">
                  <a16:creationId xmlns:a16="http://schemas.microsoft.com/office/drawing/2014/main" id="{B401FD0B-ABBE-437E-A742-46275B003140}"/>
                </a:ext>
              </a:extLst>
            </p:cNvPr>
            <p:cNvSpPr/>
            <p:nvPr/>
          </p:nvSpPr>
          <p:spPr>
            <a:xfrm>
              <a:off x="1742198" y="1389776"/>
              <a:ext cx="251879" cy="477533"/>
            </a:xfrm>
            <a:custGeom>
              <a:avLst/>
              <a:gdLst/>
              <a:ahLst/>
              <a:cxnLst/>
              <a:rect l="0" t="0" r="0" b="0"/>
              <a:pathLst>
                <a:path w="251879" h="477533">
                  <a:moveTo>
                    <a:pt x="251879" y="477533"/>
                  </a:moveTo>
                  <a:lnTo>
                    <a:pt x="0" y="0"/>
                  </a:lnTo>
                </a:path>
              </a:pathLst>
            </a:custGeom>
            <a:ln w="0" cap="flat">
              <a:miter lim="127000"/>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38" name="Rectangle 1884">
              <a:extLst>
                <a:ext uri="{FF2B5EF4-FFF2-40B4-BE49-F238E27FC236}">
                  <a16:creationId xmlns:a16="http://schemas.microsoft.com/office/drawing/2014/main" id="{D68F231D-5660-4B65-BDD4-9272B10F21DB}"/>
                </a:ext>
              </a:extLst>
            </p:cNvPr>
            <p:cNvSpPr/>
            <p:nvPr/>
          </p:nvSpPr>
          <p:spPr>
            <a:xfrm>
              <a:off x="1727047" y="1148436"/>
              <a:ext cx="122661" cy="170107"/>
            </a:xfrm>
            <a:prstGeom prst="rect">
              <a:avLst/>
            </a:prstGeom>
            <a:ln>
              <a:noFill/>
            </a:ln>
          </p:spPr>
          <p:txBody>
            <a:bodyPr vert="horz" lIns="0" tIns="0" rIns="0" bIns="0" rtlCol="0">
              <a:noAutofit/>
            </a:bodyPr>
            <a:lstStyle/>
            <a:p>
              <a:pPr marL="6350" indent="-6350">
                <a:lnSpc>
                  <a:spcPct val="107000"/>
                </a:lnSpc>
                <a:spcAft>
                  <a:spcPts val="800"/>
                </a:spcAft>
              </a:pPr>
              <a:r>
                <a:rPr lang="en-US" sz="1100" b="1" kern="100">
                  <a:solidFill>
                    <a:srgbClr val="000000"/>
                  </a:solidFill>
                  <a:effectLst/>
                  <a:latin typeface="Arial" panose="020B0604020202020204" pitchFamily="34" charset="0"/>
                  <a:ea typeface="Arial" panose="020B0604020202020204" pitchFamily="34" charset="0"/>
                </a:rPr>
                <a:t>S</a:t>
              </a:r>
              <a:endParaRPr lang="zh-CN" sz="2050" kern="100">
                <a:solidFill>
                  <a:srgbClr val="000000"/>
                </a:solidFill>
                <a:effectLst/>
                <a:latin typeface="Calibri" panose="020F0502020204030204" pitchFamily="34" charset="0"/>
                <a:ea typeface="Calibri" panose="020F0502020204030204" pitchFamily="34" charset="0"/>
              </a:endParaRPr>
            </a:p>
          </p:txBody>
        </p:sp>
        <p:sp>
          <p:nvSpPr>
            <p:cNvPr id="39" name="Shape 1885">
              <a:extLst>
                <a:ext uri="{FF2B5EF4-FFF2-40B4-BE49-F238E27FC236}">
                  <a16:creationId xmlns:a16="http://schemas.microsoft.com/office/drawing/2014/main" id="{94C62B05-8449-45DA-B662-2D3C79A57EF2}"/>
                </a:ext>
              </a:extLst>
            </p:cNvPr>
            <p:cNvSpPr/>
            <p:nvPr/>
          </p:nvSpPr>
          <p:spPr>
            <a:xfrm>
              <a:off x="844855" y="93613"/>
              <a:ext cx="881595" cy="1243686"/>
            </a:xfrm>
            <a:custGeom>
              <a:avLst/>
              <a:gdLst/>
              <a:ahLst/>
              <a:cxnLst/>
              <a:rect l="0" t="0" r="0" b="0"/>
              <a:pathLst>
                <a:path w="881595" h="1243686">
                  <a:moveTo>
                    <a:pt x="881595" y="1243686"/>
                  </a:moveTo>
                  <a:lnTo>
                    <a:pt x="0" y="0"/>
                  </a:lnTo>
                </a:path>
              </a:pathLst>
            </a:custGeom>
            <a:ln w="0" cap="flat">
              <a:miter lim="127000"/>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40" name="Shape 1886">
              <a:extLst>
                <a:ext uri="{FF2B5EF4-FFF2-40B4-BE49-F238E27FC236}">
                  <a16:creationId xmlns:a16="http://schemas.microsoft.com/office/drawing/2014/main" id="{8FE3F11B-AFA2-484F-A156-980F6F5B8718}"/>
                </a:ext>
              </a:extLst>
            </p:cNvPr>
            <p:cNvSpPr/>
            <p:nvPr/>
          </p:nvSpPr>
          <p:spPr>
            <a:xfrm>
              <a:off x="377825" y="985712"/>
              <a:ext cx="1348625" cy="356832"/>
            </a:xfrm>
            <a:custGeom>
              <a:avLst/>
              <a:gdLst/>
              <a:ahLst/>
              <a:cxnLst/>
              <a:rect l="0" t="0" r="0" b="0"/>
              <a:pathLst>
                <a:path w="1348625" h="356832">
                  <a:moveTo>
                    <a:pt x="0" y="0"/>
                  </a:moveTo>
                  <a:lnTo>
                    <a:pt x="1348625" y="356832"/>
                  </a:lnTo>
                </a:path>
              </a:pathLst>
            </a:custGeom>
            <a:ln w="0" cap="flat">
              <a:miter lim="127000"/>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41" name="Shape 1887">
              <a:extLst>
                <a:ext uri="{FF2B5EF4-FFF2-40B4-BE49-F238E27FC236}">
                  <a16:creationId xmlns:a16="http://schemas.microsoft.com/office/drawing/2014/main" id="{E4019913-D492-4008-83BF-60A37DAF61ED}"/>
                </a:ext>
              </a:extLst>
            </p:cNvPr>
            <p:cNvSpPr/>
            <p:nvPr/>
          </p:nvSpPr>
          <p:spPr>
            <a:xfrm>
              <a:off x="1736941" y="1337299"/>
              <a:ext cx="1054773" cy="99708"/>
            </a:xfrm>
            <a:custGeom>
              <a:avLst/>
              <a:gdLst/>
              <a:ahLst/>
              <a:cxnLst/>
              <a:rect l="0" t="0" r="0" b="0"/>
              <a:pathLst>
                <a:path w="1054773" h="99708">
                  <a:moveTo>
                    <a:pt x="0" y="0"/>
                  </a:moveTo>
                  <a:lnTo>
                    <a:pt x="1054773" y="99708"/>
                  </a:lnTo>
                </a:path>
              </a:pathLst>
            </a:custGeom>
            <a:ln w="0" cap="flat">
              <a:miter lim="127000"/>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42" name="Shape 1888">
              <a:extLst>
                <a:ext uri="{FF2B5EF4-FFF2-40B4-BE49-F238E27FC236}">
                  <a16:creationId xmlns:a16="http://schemas.microsoft.com/office/drawing/2014/main" id="{FBE0E357-4856-4D87-8841-1DC1B7789613}"/>
                </a:ext>
              </a:extLst>
            </p:cNvPr>
            <p:cNvSpPr/>
            <p:nvPr/>
          </p:nvSpPr>
          <p:spPr>
            <a:xfrm>
              <a:off x="2025561" y="1888289"/>
              <a:ext cx="944562" cy="451295"/>
            </a:xfrm>
            <a:custGeom>
              <a:avLst/>
              <a:gdLst/>
              <a:ahLst/>
              <a:cxnLst/>
              <a:rect l="0" t="0" r="0" b="0"/>
              <a:pathLst>
                <a:path w="944562" h="451295">
                  <a:moveTo>
                    <a:pt x="0" y="0"/>
                  </a:moveTo>
                  <a:lnTo>
                    <a:pt x="944562" y="451295"/>
                  </a:lnTo>
                </a:path>
              </a:pathLst>
            </a:custGeom>
            <a:ln w="0" cap="flat">
              <a:miter lim="127000"/>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43" name="Shape 1889">
              <a:extLst>
                <a:ext uri="{FF2B5EF4-FFF2-40B4-BE49-F238E27FC236}">
                  <a16:creationId xmlns:a16="http://schemas.microsoft.com/office/drawing/2014/main" id="{3E6D8776-C8EB-47B2-8693-4A0301891AF0}"/>
                </a:ext>
              </a:extLst>
            </p:cNvPr>
            <p:cNvSpPr/>
            <p:nvPr/>
          </p:nvSpPr>
          <p:spPr>
            <a:xfrm>
              <a:off x="2193480" y="2350087"/>
              <a:ext cx="797637" cy="997039"/>
            </a:xfrm>
            <a:custGeom>
              <a:avLst/>
              <a:gdLst/>
              <a:ahLst/>
              <a:cxnLst/>
              <a:rect l="0" t="0" r="0" b="0"/>
              <a:pathLst>
                <a:path w="797637" h="997039">
                  <a:moveTo>
                    <a:pt x="0" y="997039"/>
                  </a:moveTo>
                  <a:lnTo>
                    <a:pt x="797637" y="0"/>
                  </a:lnTo>
                </a:path>
              </a:pathLst>
            </a:custGeom>
            <a:ln w="0" cap="flat">
              <a:miter lim="127000"/>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44" name="Shape 1890">
              <a:extLst>
                <a:ext uri="{FF2B5EF4-FFF2-40B4-BE49-F238E27FC236}">
                  <a16:creationId xmlns:a16="http://schemas.microsoft.com/office/drawing/2014/main" id="{99179425-C51E-406A-9987-6A87F4999CA6}"/>
                </a:ext>
              </a:extLst>
            </p:cNvPr>
            <p:cNvSpPr/>
            <p:nvPr/>
          </p:nvSpPr>
          <p:spPr>
            <a:xfrm>
              <a:off x="3017355" y="2360577"/>
              <a:ext cx="881595" cy="524765"/>
            </a:xfrm>
            <a:custGeom>
              <a:avLst/>
              <a:gdLst/>
              <a:ahLst/>
              <a:cxnLst/>
              <a:rect l="0" t="0" r="0" b="0"/>
              <a:pathLst>
                <a:path w="881595" h="524765">
                  <a:moveTo>
                    <a:pt x="0" y="0"/>
                  </a:moveTo>
                  <a:lnTo>
                    <a:pt x="881595" y="524765"/>
                  </a:lnTo>
                </a:path>
              </a:pathLst>
            </a:custGeom>
            <a:ln w="0" cap="flat">
              <a:miter lim="127000"/>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45" name="Shape 1891">
              <a:extLst>
                <a:ext uri="{FF2B5EF4-FFF2-40B4-BE49-F238E27FC236}">
                  <a16:creationId xmlns:a16="http://schemas.microsoft.com/office/drawing/2014/main" id="{368F43F4-C948-45FA-827C-0F4DFC85B758}"/>
                </a:ext>
              </a:extLst>
            </p:cNvPr>
            <p:cNvSpPr/>
            <p:nvPr/>
          </p:nvSpPr>
          <p:spPr>
            <a:xfrm>
              <a:off x="2828443" y="1431750"/>
              <a:ext cx="1080998" cy="1448334"/>
            </a:xfrm>
            <a:custGeom>
              <a:avLst/>
              <a:gdLst/>
              <a:ahLst/>
              <a:cxnLst/>
              <a:rect l="0" t="0" r="0" b="0"/>
              <a:pathLst>
                <a:path w="1080998" h="1448334">
                  <a:moveTo>
                    <a:pt x="1080998" y="1448334"/>
                  </a:moveTo>
                  <a:lnTo>
                    <a:pt x="0" y="0"/>
                  </a:lnTo>
                </a:path>
              </a:pathLst>
            </a:custGeom>
            <a:ln w="0" cap="flat">
              <a:miter lim="127000"/>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46" name="Shape 1892">
              <a:extLst>
                <a:ext uri="{FF2B5EF4-FFF2-40B4-BE49-F238E27FC236}">
                  <a16:creationId xmlns:a16="http://schemas.microsoft.com/office/drawing/2014/main" id="{B848FE7A-4BCB-4DBA-B6A2-C29BD36329D3}"/>
                </a:ext>
              </a:extLst>
            </p:cNvPr>
            <p:cNvSpPr/>
            <p:nvPr/>
          </p:nvSpPr>
          <p:spPr>
            <a:xfrm>
              <a:off x="3536873" y="2901077"/>
              <a:ext cx="362078" cy="624465"/>
            </a:xfrm>
            <a:custGeom>
              <a:avLst/>
              <a:gdLst/>
              <a:ahLst/>
              <a:cxnLst/>
              <a:rect l="0" t="0" r="0" b="0"/>
              <a:pathLst>
                <a:path w="362078" h="624465">
                  <a:moveTo>
                    <a:pt x="362078" y="0"/>
                  </a:moveTo>
                  <a:lnTo>
                    <a:pt x="0" y="624465"/>
                  </a:lnTo>
                </a:path>
              </a:pathLst>
            </a:custGeom>
            <a:ln w="0" cap="flat">
              <a:miter lim="127000"/>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47" name="Shape 1893">
              <a:extLst>
                <a:ext uri="{FF2B5EF4-FFF2-40B4-BE49-F238E27FC236}">
                  <a16:creationId xmlns:a16="http://schemas.microsoft.com/office/drawing/2014/main" id="{A4D97C42-CC02-4803-BB91-3FBA808AA424}"/>
                </a:ext>
              </a:extLst>
            </p:cNvPr>
            <p:cNvSpPr/>
            <p:nvPr/>
          </p:nvSpPr>
          <p:spPr>
            <a:xfrm>
              <a:off x="3904195" y="2633450"/>
              <a:ext cx="608724" cy="251892"/>
            </a:xfrm>
            <a:custGeom>
              <a:avLst/>
              <a:gdLst/>
              <a:ahLst/>
              <a:cxnLst/>
              <a:rect l="0" t="0" r="0" b="0"/>
              <a:pathLst>
                <a:path w="608724" h="251892">
                  <a:moveTo>
                    <a:pt x="0" y="251892"/>
                  </a:moveTo>
                  <a:lnTo>
                    <a:pt x="608724" y="0"/>
                  </a:lnTo>
                </a:path>
              </a:pathLst>
            </a:custGeom>
            <a:ln w="0" cap="flat">
              <a:miter lim="127000"/>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48" name="Shape 1894">
              <a:extLst>
                <a:ext uri="{FF2B5EF4-FFF2-40B4-BE49-F238E27FC236}">
                  <a16:creationId xmlns:a16="http://schemas.microsoft.com/office/drawing/2014/main" id="{82712EA6-419E-4BF5-B952-3AADAB4E148D}"/>
                </a:ext>
              </a:extLst>
            </p:cNvPr>
            <p:cNvSpPr/>
            <p:nvPr/>
          </p:nvSpPr>
          <p:spPr>
            <a:xfrm>
              <a:off x="4586389" y="2617715"/>
              <a:ext cx="839610" cy="1"/>
            </a:xfrm>
            <a:custGeom>
              <a:avLst/>
              <a:gdLst/>
              <a:ahLst/>
              <a:cxnLst/>
              <a:rect l="0" t="0" r="0" b="0"/>
              <a:pathLst>
                <a:path w="839610" h="1">
                  <a:moveTo>
                    <a:pt x="0" y="0"/>
                  </a:moveTo>
                  <a:lnTo>
                    <a:pt x="839610" y="1"/>
                  </a:lnTo>
                </a:path>
              </a:pathLst>
            </a:custGeom>
            <a:ln w="0" cap="flat">
              <a:miter lim="127000"/>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49" name="Shape 1895">
              <a:extLst>
                <a:ext uri="{FF2B5EF4-FFF2-40B4-BE49-F238E27FC236}">
                  <a16:creationId xmlns:a16="http://schemas.microsoft.com/office/drawing/2014/main" id="{A7E840F2-4110-4743-8A1F-C3E1201C0523}"/>
                </a:ext>
              </a:extLst>
            </p:cNvPr>
            <p:cNvSpPr/>
            <p:nvPr/>
          </p:nvSpPr>
          <p:spPr>
            <a:xfrm>
              <a:off x="5452236" y="2638708"/>
              <a:ext cx="267627" cy="608711"/>
            </a:xfrm>
            <a:custGeom>
              <a:avLst/>
              <a:gdLst/>
              <a:ahLst/>
              <a:cxnLst/>
              <a:rect l="0" t="0" r="0" b="0"/>
              <a:pathLst>
                <a:path w="267627" h="608711">
                  <a:moveTo>
                    <a:pt x="0" y="0"/>
                  </a:moveTo>
                  <a:lnTo>
                    <a:pt x="267627" y="608711"/>
                  </a:lnTo>
                </a:path>
              </a:pathLst>
            </a:custGeom>
            <a:ln w="0" cap="flat">
              <a:miter lim="127000"/>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50" name="Shape 1896">
              <a:extLst>
                <a:ext uri="{FF2B5EF4-FFF2-40B4-BE49-F238E27FC236}">
                  <a16:creationId xmlns:a16="http://schemas.microsoft.com/office/drawing/2014/main" id="{C2E72F2A-B5A1-4F61-A0B8-5AA9ECD4D3AB}"/>
                </a:ext>
              </a:extLst>
            </p:cNvPr>
            <p:cNvSpPr/>
            <p:nvPr/>
          </p:nvSpPr>
          <p:spPr>
            <a:xfrm>
              <a:off x="4539157" y="1547206"/>
              <a:ext cx="550990" cy="1054760"/>
            </a:xfrm>
            <a:custGeom>
              <a:avLst/>
              <a:gdLst/>
              <a:ahLst/>
              <a:cxnLst/>
              <a:rect l="0" t="0" r="0" b="0"/>
              <a:pathLst>
                <a:path w="550990" h="1054760">
                  <a:moveTo>
                    <a:pt x="0" y="1054760"/>
                  </a:moveTo>
                  <a:lnTo>
                    <a:pt x="550990" y="0"/>
                  </a:lnTo>
                </a:path>
              </a:pathLst>
            </a:custGeom>
            <a:ln w="0" cap="flat">
              <a:miter lim="127000"/>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51" name="Shape 1897">
              <a:extLst>
                <a:ext uri="{FF2B5EF4-FFF2-40B4-BE49-F238E27FC236}">
                  <a16:creationId xmlns:a16="http://schemas.microsoft.com/office/drawing/2014/main" id="{4CB865EB-3AEA-4B0E-BF36-7E19C95E7A1E}"/>
                </a:ext>
              </a:extLst>
            </p:cNvPr>
            <p:cNvSpPr/>
            <p:nvPr/>
          </p:nvSpPr>
          <p:spPr>
            <a:xfrm>
              <a:off x="4728071" y="817795"/>
              <a:ext cx="356832" cy="692684"/>
            </a:xfrm>
            <a:custGeom>
              <a:avLst/>
              <a:gdLst/>
              <a:ahLst/>
              <a:cxnLst/>
              <a:rect l="0" t="0" r="0" b="0"/>
              <a:pathLst>
                <a:path w="356832" h="692684">
                  <a:moveTo>
                    <a:pt x="356832" y="692684"/>
                  </a:moveTo>
                  <a:lnTo>
                    <a:pt x="0" y="0"/>
                  </a:lnTo>
                </a:path>
              </a:pathLst>
            </a:custGeom>
            <a:ln w="0" cap="flat">
              <a:miter lim="127000"/>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52" name="Shape 1898">
              <a:extLst>
                <a:ext uri="{FF2B5EF4-FFF2-40B4-BE49-F238E27FC236}">
                  <a16:creationId xmlns:a16="http://schemas.microsoft.com/office/drawing/2014/main" id="{092CE986-E458-4CE9-BDA2-20235C755AC5}"/>
                </a:ext>
              </a:extLst>
            </p:cNvPr>
            <p:cNvSpPr/>
            <p:nvPr/>
          </p:nvSpPr>
          <p:spPr>
            <a:xfrm>
              <a:off x="4019639" y="439969"/>
              <a:ext cx="682193" cy="356832"/>
            </a:xfrm>
            <a:custGeom>
              <a:avLst/>
              <a:gdLst/>
              <a:ahLst/>
              <a:cxnLst/>
              <a:rect l="0" t="0" r="0" b="0"/>
              <a:pathLst>
                <a:path w="682193" h="356832">
                  <a:moveTo>
                    <a:pt x="682193" y="356832"/>
                  </a:moveTo>
                  <a:lnTo>
                    <a:pt x="0" y="0"/>
                  </a:lnTo>
                </a:path>
              </a:pathLst>
            </a:custGeom>
            <a:ln w="0" cap="flat">
              <a:miter lim="127000"/>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53" name="Shape 1899">
              <a:extLst>
                <a:ext uri="{FF2B5EF4-FFF2-40B4-BE49-F238E27FC236}">
                  <a16:creationId xmlns:a16="http://schemas.microsoft.com/office/drawing/2014/main" id="{5D440165-9AAB-436F-99E6-DA2EF9AE8A49}"/>
                </a:ext>
              </a:extLst>
            </p:cNvPr>
            <p:cNvSpPr/>
            <p:nvPr/>
          </p:nvSpPr>
          <p:spPr>
            <a:xfrm>
              <a:off x="0" y="691847"/>
              <a:ext cx="4276775" cy="2464615"/>
            </a:xfrm>
            <a:custGeom>
              <a:avLst/>
              <a:gdLst/>
              <a:ahLst/>
              <a:cxnLst/>
              <a:rect l="0" t="0" r="0" b="0"/>
              <a:pathLst>
                <a:path w="4276775" h="2464615">
                  <a:moveTo>
                    <a:pt x="63843" y="185420"/>
                  </a:moveTo>
                  <a:cubicBezTo>
                    <a:pt x="111951" y="122441"/>
                    <a:pt x="192405" y="71717"/>
                    <a:pt x="377825" y="41110"/>
                  </a:cubicBezTo>
                  <a:cubicBezTo>
                    <a:pt x="563232" y="10503"/>
                    <a:pt x="853605" y="0"/>
                    <a:pt x="1199070" y="39358"/>
                  </a:cubicBezTo>
                  <a:cubicBezTo>
                    <a:pt x="1544536" y="78715"/>
                    <a:pt x="1945107" y="167921"/>
                    <a:pt x="2346541" y="309614"/>
                  </a:cubicBezTo>
                  <a:cubicBezTo>
                    <a:pt x="2747988" y="451296"/>
                    <a:pt x="3150298" y="645454"/>
                    <a:pt x="3486137" y="965557"/>
                  </a:cubicBezTo>
                  <a:cubicBezTo>
                    <a:pt x="3821989" y="1285661"/>
                    <a:pt x="4091368" y="1731711"/>
                    <a:pt x="4184065" y="2008076"/>
                  </a:cubicBezTo>
                  <a:cubicBezTo>
                    <a:pt x="4276775" y="2284453"/>
                    <a:pt x="4192815" y="2391158"/>
                    <a:pt x="4055503" y="2427886"/>
                  </a:cubicBezTo>
                  <a:cubicBezTo>
                    <a:pt x="3918190" y="2464615"/>
                    <a:pt x="3727525" y="2431392"/>
                    <a:pt x="3401301" y="2315936"/>
                  </a:cubicBezTo>
                  <a:cubicBezTo>
                    <a:pt x="3075076" y="2200493"/>
                    <a:pt x="2613291" y="2002829"/>
                    <a:pt x="2106028" y="1758824"/>
                  </a:cubicBezTo>
                  <a:cubicBezTo>
                    <a:pt x="1598765" y="1514806"/>
                    <a:pt x="1046010" y="1224446"/>
                    <a:pt x="704050" y="1022401"/>
                  </a:cubicBezTo>
                  <a:cubicBezTo>
                    <a:pt x="362077" y="820370"/>
                    <a:pt x="230886" y="706679"/>
                    <a:pt x="146050" y="617474"/>
                  </a:cubicBezTo>
                  <a:cubicBezTo>
                    <a:pt x="61213" y="528257"/>
                    <a:pt x="22733" y="463537"/>
                    <a:pt x="11366" y="393573"/>
                  </a:cubicBezTo>
                  <a:cubicBezTo>
                    <a:pt x="0" y="323609"/>
                    <a:pt x="15735" y="248386"/>
                    <a:pt x="63843" y="185420"/>
                  </a:cubicBezTo>
                </a:path>
              </a:pathLst>
            </a:custGeom>
            <a:ln w="0" cap="flat">
              <a:custDash>
                <a:ds d="1" sp="1"/>
              </a:custDash>
              <a:miter lim="127000"/>
            </a:ln>
          </p:spPr>
          <p:style>
            <a:lnRef idx="1">
              <a:srgbClr val="FF0000"/>
            </a:lnRef>
            <a:fillRef idx="0">
              <a:srgbClr val="000000">
                <a:alpha val="0"/>
              </a:srgbClr>
            </a:fillRef>
            <a:effectRef idx="0">
              <a:scrgbClr r="0" g="0" b="0"/>
            </a:effectRef>
            <a:fontRef idx="none"/>
          </p:style>
          <p:txBody>
            <a:bodyPr/>
            <a:lstStyle/>
            <a:p>
              <a:endParaRPr lang="zh-CN" altLang="en-US"/>
            </a:p>
          </p:txBody>
        </p:sp>
        <p:sp>
          <p:nvSpPr>
            <p:cNvPr id="54" name="Shape 1900">
              <a:extLst>
                <a:ext uri="{FF2B5EF4-FFF2-40B4-BE49-F238E27FC236}">
                  <a16:creationId xmlns:a16="http://schemas.microsoft.com/office/drawing/2014/main" id="{9D93D6AD-411B-4AD8-B52F-3E89ACC6EE8C}"/>
                </a:ext>
              </a:extLst>
            </p:cNvPr>
            <p:cNvSpPr/>
            <p:nvPr/>
          </p:nvSpPr>
          <p:spPr>
            <a:xfrm>
              <a:off x="85712" y="770562"/>
              <a:ext cx="1948599" cy="825615"/>
            </a:xfrm>
            <a:custGeom>
              <a:avLst/>
              <a:gdLst/>
              <a:ahLst/>
              <a:cxnLst/>
              <a:rect l="0" t="0" r="0" b="0"/>
              <a:pathLst>
                <a:path w="1948599" h="825615">
                  <a:moveTo>
                    <a:pt x="122441" y="63843"/>
                  </a:moveTo>
                  <a:cubicBezTo>
                    <a:pt x="187160" y="27978"/>
                    <a:pt x="271120" y="19240"/>
                    <a:pt x="323597" y="12243"/>
                  </a:cubicBezTo>
                  <a:cubicBezTo>
                    <a:pt x="376072" y="5245"/>
                    <a:pt x="397066" y="0"/>
                    <a:pt x="481902" y="0"/>
                  </a:cubicBezTo>
                  <a:cubicBezTo>
                    <a:pt x="566738" y="0"/>
                    <a:pt x="715417" y="5245"/>
                    <a:pt x="930567" y="41974"/>
                  </a:cubicBezTo>
                  <a:cubicBezTo>
                    <a:pt x="1145718" y="78702"/>
                    <a:pt x="1427341" y="146927"/>
                    <a:pt x="1615377" y="237884"/>
                  </a:cubicBezTo>
                  <a:cubicBezTo>
                    <a:pt x="1803413" y="328842"/>
                    <a:pt x="1897876" y="442545"/>
                    <a:pt x="1923238" y="552743"/>
                  </a:cubicBezTo>
                  <a:cubicBezTo>
                    <a:pt x="1948599" y="662941"/>
                    <a:pt x="1904874" y="769646"/>
                    <a:pt x="1662608" y="797624"/>
                  </a:cubicBezTo>
                  <a:cubicBezTo>
                    <a:pt x="1420343" y="825615"/>
                    <a:pt x="979539" y="774891"/>
                    <a:pt x="680428" y="699668"/>
                  </a:cubicBezTo>
                  <a:cubicBezTo>
                    <a:pt x="381318" y="624459"/>
                    <a:pt x="223889" y="524751"/>
                    <a:pt x="128562" y="441668"/>
                  </a:cubicBezTo>
                  <a:cubicBezTo>
                    <a:pt x="33237" y="358584"/>
                    <a:pt x="0" y="292112"/>
                    <a:pt x="6122" y="227393"/>
                  </a:cubicBezTo>
                  <a:cubicBezTo>
                    <a:pt x="12243" y="162674"/>
                    <a:pt x="57722" y="99695"/>
                    <a:pt x="122441" y="63843"/>
                  </a:cubicBezTo>
                </a:path>
              </a:pathLst>
            </a:custGeom>
            <a:ln w="0" cap="flat">
              <a:custDash>
                <a:ds d="1" sp="1"/>
              </a:custDash>
              <a:miter lim="127000"/>
            </a:ln>
          </p:spPr>
          <p:style>
            <a:lnRef idx="1">
              <a:srgbClr val="FF0000"/>
            </a:lnRef>
            <a:fillRef idx="0">
              <a:srgbClr val="000000">
                <a:alpha val="0"/>
              </a:srgbClr>
            </a:fillRef>
            <a:effectRef idx="0">
              <a:scrgbClr r="0" g="0" b="0"/>
            </a:effectRef>
            <a:fontRef idx="none"/>
          </p:style>
          <p:txBody>
            <a:bodyPr/>
            <a:lstStyle/>
            <a:p>
              <a:endParaRPr lang="zh-CN" altLang="en-US"/>
            </a:p>
          </p:txBody>
        </p:sp>
        <p:sp>
          <p:nvSpPr>
            <p:cNvPr id="55" name="Shape 26366">
              <a:extLst>
                <a:ext uri="{FF2B5EF4-FFF2-40B4-BE49-F238E27FC236}">
                  <a16:creationId xmlns:a16="http://schemas.microsoft.com/office/drawing/2014/main" id="{32B8EB54-260C-4DAD-AC0C-E6E7790E4BD6}"/>
                </a:ext>
              </a:extLst>
            </p:cNvPr>
            <p:cNvSpPr/>
            <p:nvPr/>
          </p:nvSpPr>
          <p:spPr>
            <a:xfrm>
              <a:off x="327684" y="942954"/>
              <a:ext cx="88888" cy="98765"/>
            </a:xfrm>
            <a:custGeom>
              <a:avLst/>
              <a:gdLst/>
              <a:ahLst/>
              <a:cxnLst/>
              <a:rect l="0" t="0" r="0" b="0"/>
              <a:pathLst>
                <a:path w="88888" h="98765">
                  <a:moveTo>
                    <a:pt x="0" y="0"/>
                  </a:moveTo>
                  <a:lnTo>
                    <a:pt x="88888" y="0"/>
                  </a:lnTo>
                  <a:lnTo>
                    <a:pt x="88888" y="98765"/>
                  </a:lnTo>
                  <a:lnTo>
                    <a:pt x="0" y="98765"/>
                  </a:lnTo>
                  <a:lnTo>
                    <a:pt x="0" y="0"/>
                  </a:lnTo>
                </a:path>
              </a:pathLst>
            </a:custGeom>
            <a:ln w="0" cap="flat">
              <a:custDash>
                <a:ds d="1" sp="1"/>
              </a:custDash>
              <a:miter lim="127000"/>
            </a:ln>
          </p:spPr>
          <p:style>
            <a:lnRef idx="0">
              <a:srgbClr val="000000">
                <a:alpha val="0"/>
              </a:srgbClr>
            </a:lnRef>
            <a:fillRef idx="1">
              <a:srgbClr val="BFBFBF"/>
            </a:fillRef>
            <a:effectRef idx="0">
              <a:scrgbClr r="0" g="0" b="0"/>
            </a:effectRef>
            <a:fontRef idx="none"/>
          </p:style>
          <p:txBody>
            <a:bodyPr/>
            <a:lstStyle/>
            <a:p>
              <a:endParaRPr lang="zh-CN" altLang="en-US"/>
            </a:p>
          </p:txBody>
        </p:sp>
        <p:sp>
          <p:nvSpPr>
            <p:cNvPr id="56" name="Shape 1902">
              <a:extLst>
                <a:ext uri="{FF2B5EF4-FFF2-40B4-BE49-F238E27FC236}">
                  <a16:creationId xmlns:a16="http://schemas.microsoft.com/office/drawing/2014/main" id="{75FE27B6-DE3E-46A3-AFCF-5974A2D50CCB}"/>
                </a:ext>
              </a:extLst>
            </p:cNvPr>
            <p:cNvSpPr/>
            <p:nvPr/>
          </p:nvSpPr>
          <p:spPr>
            <a:xfrm>
              <a:off x="327684" y="942954"/>
              <a:ext cx="88888" cy="98765"/>
            </a:xfrm>
            <a:custGeom>
              <a:avLst/>
              <a:gdLst/>
              <a:ahLst/>
              <a:cxnLst/>
              <a:rect l="0" t="0" r="0" b="0"/>
              <a:pathLst>
                <a:path w="88888" h="98765">
                  <a:moveTo>
                    <a:pt x="88888" y="98765"/>
                  </a:moveTo>
                  <a:lnTo>
                    <a:pt x="88888" y="0"/>
                  </a:lnTo>
                  <a:lnTo>
                    <a:pt x="0" y="0"/>
                  </a:lnTo>
                  <a:lnTo>
                    <a:pt x="0" y="98765"/>
                  </a:lnTo>
                  <a:close/>
                </a:path>
              </a:pathLst>
            </a:custGeom>
            <a:ln w="0" cap="flat">
              <a:miter lim="127000"/>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57" name="Shape 1903">
              <a:extLst>
                <a:ext uri="{FF2B5EF4-FFF2-40B4-BE49-F238E27FC236}">
                  <a16:creationId xmlns:a16="http://schemas.microsoft.com/office/drawing/2014/main" id="{25D80C27-B740-4008-ADB0-210749658C45}"/>
                </a:ext>
              </a:extLst>
            </p:cNvPr>
            <p:cNvSpPr/>
            <p:nvPr/>
          </p:nvSpPr>
          <p:spPr>
            <a:xfrm>
              <a:off x="327684" y="1851585"/>
              <a:ext cx="88888" cy="88888"/>
            </a:xfrm>
            <a:custGeom>
              <a:avLst/>
              <a:gdLst/>
              <a:ahLst/>
              <a:cxnLst/>
              <a:rect l="0" t="0" r="0" b="0"/>
              <a:pathLst>
                <a:path w="88888" h="88888">
                  <a:moveTo>
                    <a:pt x="0" y="0"/>
                  </a:moveTo>
                  <a:lnTo>
                    <a:pt x="88888" y="0"/>
                  </a:lnTo>
                  <a:lnTo>
                    <a:pt x="88888" y="88888"/>
                  </a:lnTo>
                  <a:lnTo>
                    <a:pt x="0" y="88888"/>
                  </a:lnTo>
                  <a:lnTo>
                    <a:pt x="0" y="0"/>
                  </a:lnTo>
                  <a:close/>
                </a:path>
              </a:pathLst>
            </a:custGeom>
            <a:ln w="0" cap="flat">
              <a:miter lim="127000"/>
            </a:ln>
          </p:spPr>
          <p:style>
            <a:lnRef idx="0">
              <a:srgbClr val="000000">
                <a:alpha val="0"/>
              </a:srgbClr>
            </a:lnRef>
            <a:fillRef idx="1">
              <a:srgbClr val="BFBFBF"/>
            </a:fillRef>
            <a:effectRef idx="0">
              <a:scrgbClr r="0" g="0" b="0"/>
            </a:effectRef>
            <a:fontRef idx="none"/>
          </p:style>
          <p:txBody>
            <a:bodyPr/>
            <a:lstStyle/>
            <a:p>
              <a:endParaRPr lang="zh-CN" altLang="en-US"/>
            </a:p>
          </p:txBody>
        </p:sp>
        <p:sp>
          <p:nvSpPr>
            <p:cNvPr id="58" name="Shape 1904">
              <a:extLst>
                <a:ext uri="{FF2B5EF4-FFF2-40B4-BE49-F238E27FC236}">
                  <a16:creationId xmlns:a16="http://schemas.microsoft.com/office/drawing/2014/main" id="{F9C88D06-B0F6-4D00-A795-87F629143815}"/>
                </a:ext>
              </a:extLst>
            </p:cNvPr>
            <p:cNvSpPr/>
            <p:nvPr/>
          </p:nvSpPr>
          <p:spPr>
            <a:xfrm>
              <a:off x="327684" y="1851585"/>
              <a:ext cx="88888" cy="88888"/>
            </a:xfrm>
            <a:custGeom>
              <a:avLst/>
              <a:gdLst/>
              <a:ahLst/>
              <a:cxnLst/>
              <a:rect l="0" t="0" r="0" b="0"/>
              <a:pathLst>
                <a:path w="88888" h="88888">
                  <a:moveTo>
                    <a:pt x="88888" y="88888"/>
                  </a:moveTo>
                  <a:lnTo>
                    <a:pt x="88888" y="0"/>
                  </a:lnTo>
                  <a:lnTo>
                    <a:pt x="0" y="0"/>
                  </a:lnTo>
                  <a:lnTo>
                    <a:pt x="0" y="88888"/>
                  </a:lnTo>
                  <a:close/>
                </a:path>
              </a:pathLst>
            </a:custGeom>
            <a:ln w="0" cap="flat">
              <a:miter lim="127000"/>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59" name="Shape 1905">
              <a:extLst>
                <a:ext uri="{FF2B5EF4-FFF2-40B4-BE49-F238E27FC236}">
                  <a16:creationId xmlns:a16="http://schemas.microsoft.com/office/drawing/2014/main" id="{10F8D7D4-8C5D-4B9C-8E5F-E29B5DE91D2A}"/>
                </a:ext>
              </a:extLst>
            </p:cNvPr>
            <p:cNvSpPr/>
            <p:nvPr/>
          </p:nvSpPr>
          <p:spPr>
            <a:xfrm>
              <a:off x="1137555" y="2217015"/>
              <a:ext cx="98765" cy="88888"/>
            </a:xfrm>
            <a:custGeom>
              <a:avLst/>
              <a:gdLst/>
              <a:ahLst/>
              <a:cxnLst/>
              <a:rect l="0" t="0" r="0" b="0"/>
              <a:pathLst>
                <a:path w="98765" h="88888">
                  <a:moveTo>
                    <a:pt x="1" y="0"/>
                  </a:moveTo>
                  <a:lnTo>
                    <a:pt x="98765" y="0"/>
                  </a:lnTo>
                  <a:lnTo>
                    <a:pt x="98764" y="88888"/>
                  </a:lnTo>
                  <a:lnTo>
                    <a:pt x="0" y="88888"/>
                  </a:lnTo>
                  <a:lnTo>
                    <a:pt x="1" y="0"/>
                  </a:lnTo>
                  <a:close/>
                </a:path>
              </a:pathLst>
            </a:custGeom>
            <a:ln w="0" cap="flat">
              <a:miter lim="127000"/>
            </a:ln>
          </p:spPr>
          <p:style>
            <a:lnRef idx="0">
              <a:srgbClr val="000000">
                <a:alpha val="0"/>
              </a:srgbClr>
            </a:lnRef>
            <a:fillRef idx="1">
              <a:srgbClr val="BFBFBF"/>
            </a:fillRef>
            <a:effectRef idx="0">
              <a:scrgbClr r="0" g="0" b="0"/>
            </a:effectRef>
            <a:fontRef idx="none"/>
          </p:style>
          <p:txBody>
            <a:bodyPr/>
            <a:lstStyle/>
            <a:p>
              <a:endParaRPr lang="zh-CN" altLang="en-US"/>
            </a:p>
          </p:txBody>
        </p:sp>
        <p:sp>
          <p:nvSpPr>
            <p:cNvPr id="60" name="Shape 1906">
              <a:extLst>
                <a:ext uri="{FF2B5EF4-FFF2-40B4-BE49-F238E27FC236}">
                  <a16:creationId xmlns:a16="http://schemas.microsoft.com/office/drawing/2014/main" id="{7A8041B7-819A-42AD-BBB0-D989B96D3409}"/>
                </a:ext>
              </a:extLst>
            </p:cNvPr>
            <p:cNvSpPr/>
            <p:nvPr/>
          </p:nvSpPr>
          <p:spPr>
            <a:xfrm>
              <a:off x="1137555" y="2217015"/>
              <a:ext cx="98765" cy="88888"/>
            </a:xfrm>
            <a:custGeom>
              <a:avLst/>
              <a:gdLst/>
              <a:ahLst/>
              <a:cxnLst/>
              <a:rect l="0" t="0" r="0" b="0"/>
              <a:pathLst>
                <a:path w="98765" h="88888">
                  <a:moveTo>
                    <a:pt x="98764" y="88888"/>
                  </a:moveTo>
                  <a:lnTo>
                    <a:pt x="98765" y="0"/>
                  </a:lnTo>
                  <a:lnTo>
                    <a:pt x="1" y="0"/>
                  </a:lnTo>
                  <a:lnTo>
                    <a:pt x="0" y="88888"/>
                  </a:lnTo>
                  <a:close/>
                </a:path>
              </a:pathLst>
            </a:custGeom>
            <a:ln w="0" cap="flat">
              <a:miter lim="127000"/>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61" name="Shape 1907">
              <a:extLst>
                <a:ext uri="{FF2B5EF4-FFF2-40B4-BE49-F238E27FC236}">
                  <a16:creationId xmlns:a16="http://schemas.microsoft.com/office/drawing/2014/main" id="{29C1EA6F-D751-43DE-94FE-985401C1EB65}"/>
                </a:ext>
              </a:extLst>
            </p:cNvPr>
            <p:cNvSpPr/>
            <p:nvPr/>
          </p:nvSpPr>
          <p:spPr>
            <a:xfrm>
              <a:off x="1137555" y="2671332"/>
              <a:ext cx="98764" cy="88888"/>
            </a:xfrm>
            <a:custGeom>
              <a:avLst/>
              <a:gdLst/>
              <a:ahLst/>
              <a:cxnLst/>
              <a:rect l="0" t="0" r="0" b="0"/>
              <a:pathLst>
                <a:path w="98764" h="88888">
                  <a:moveTo>
                    <a:pt x="0" y="0"/>
                  </a:moveTo>
                  <a:lnTo>
                    <a:pt x="98764" y="0"/>
                  </a:lnTo>
                  <a:lnTo>
                    <a:pt x="98764" y="88888"/>
                  </a:lnTo>
                  <a:lnTo>
                    <a:pt x="0" y="88888"/>
                  </a:lnTo>
                  <a:lnTo>
                    <a:pt x="0" y="0"/>
                  </a:lnTo>
                  <a:close/>
                </a:path>
              </a:pathLst>
            </a:custGeom>
            <a:ln w="0" cap="flat">
              <a:miter lim="127000"/>
            </a:ln>
          </p:spPr>
          <p:style>
            <a:lnRef idx="0">
              <a:srgbClr val="000000">
                <a:alpha val="0"/>
              </a:srgbClr>
            </a:lnRef>
            <a:fillRef idx="1">
              <a:srgbClr val="BFBFBF"/>
            </a:fillRef>
            <a:effectRef idx="0">
              <a:scrgbClr r="0" g="0" b="0"/>
            </a:effectRef>
            <a:fontRef idx="none"/>
          </p:style>
          <p:txBody>
            <a:bodyPr/>
            <a:lstStyle/>
            <a:p>
              <a:endParaRPr lang="zh-CN" altLang="en-US"/>
            </a:p>
          </p:txBody>
        </p:sp>
        <p:sp>
          <p:nvSpPr>
            <p:cNvPr id="62" name="Shape 1908">
              <a:extLst>
                <a:ext uri="{FF2B5EF4-FFF2-40B4-BE49-F238E27FC236}">
                  <a16:creationId xmlns:a16="http://schemas.microsoft.com/office/drawing/2014/main" id="{1C24309E-CC9C-4886-A81C-1A6200725F59}"/>
                </a:ext>
              </a:extLst>
            </p:cNvPr>
            <p:cNvSpPr/>
            <p:nvPr/>
          </p:nvSpPr>
          <p:spPr>
            <a:xfrm>
              <a:off x="1137555" y="2671332"/>
              <a:ext cx="98764" cy="88888"/>
            </a:xfrm>
            <a:custGeom>
              <a:avLst/>
              <a:gdLst/>
              <a:ahLst/>
              <a:cxnLst/>
              <a:rect l="0" t="0" r="0" b="0"/>
              <a:pathLst>
                <a:path w="98764" h="88888">
                  <a:moveTo>
                    <a:pt x="98764" y="88888"/>
                  </a:moveTo>
                  <a:lnTo>
                    <a:pt x="98764" y="0"/>
                  </a:lnTo>
                  <a:lnTo>
                    <a:pt x="0" y="0"/>
                  </a:lnTo>
                  <a:lnTo>
                    <a:pt x="0" y="88888"/>
                  </a:lnTo>
                  <a:close/>
                </a:path>
              </a:pathLst>
            </a:custGeom>
            <a:ln w="0" cap="flat">
              <a:miter lim="127000"/>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63" name="Shape 26367">
              <a:extLst>
                <a:ext uri="{FF2B5EF4-FFF2-40B4-BE49-F238E27FC236}">
                  <a16:creationId xmlns:a16="http://schemas.microsoft.com/office/drawing/2014/main" id="{BD3A7E43-C701-41FD-B578-37849110510D}"/>
                </a:ext>
              </a:extLst>
            </p:cNvPr>
            <p:cNvSpPr/>
            <p:nvPr/>
          </p:nvSpPr>
          <p:spPr>
            <a:xfrm>
              <a:off x="1137555" y="3125649"/>
              <a:ext cx="98764" cy="88888"/>
            </a:xfrm>
            <a:custGeom>
              <a:avLst/>
              <a:gdLst/>
              <a:ahLst/>
              <a:cxnLst/>
              <a:rect l="0" t="0" r="0" b="0"/>
              <a:pathLst>
                <a:path w="98764" h="88888">
                  <a:moveTo>
                    <a:pt x="0" y="0"/>
                  </a:moveTo>
                  <a:lnTo>
                    <a:pt x="98764" y="0"/>
                  </a:lnTo>
                  <a:lnTo>
                    <a:pt x="98764" y="88888"/>
                  </a:lnTo>
                  <a:lnTo>
                    <a:pt x="0" y="88888"/>
                  </a:lnTo>
                  <a:lnTo>
                    <a:pt x="0" y="0"/>
                  </a:lnTo>
                </a:path>
              </a:pathLst>
            </a:custGeom>
            <a:ln w="0" cap="flat">
              <a:miter lim="127000"/>
            </a:ln>
          </p:spPr>
          <p:style>
            <a:lnRef idx="0">
              <a:srgbClr val="000000">
                <a:alpha val="0"/>
              </a:srgbClr>
            </a:lnRef>
            <a:fillRef idx="1">
              <a:srgbClr val="BFBFBF"/>
            </a:fillRef>
            <a:effectRef idx="0">
              <a:scrgbClr r="0" g="0" b="0"/>
            </a:effectRef>
            <a:fontRef idx="none"/>
          </p:style>
          <p:txBody>
            <a:bodyPr/>
            <a:lstStyle/>
            <a:p>
              <a:endParaRPr lang="zh-CN" altLang="en-US"/>
            </a:p>
          </p:txBody>
        </p:sp>
        <p:sp>
          <p:nvSpPr>
            <p:cNvPr id="64" name="Shape 1910">
              <a:extLst>
                <a:ext uri="{FF2B5EF4-FFF2-40B4-BE49-F238E27FC236}">
                  <a16:creationId xmlns:a16="http://schemas.microsoft.com/office/drawing/2014/main" id="{987B6EA9-AE8E-4E79-B7D9-D329E1DDE060}"/>
                </a:ext>
              </a:extLst>
            </p:cNvPr>
            <p:cNvSpPr/>
            <p:nvPr/>
          </p:nvSpPr>
          <p:spPr>
            <a:xfrm>
              <a:off x="1137555" y="3125649"/>
              <a:ext cx="98764" cy="88888"/>
            </a:xfrm>
            <a:custGeom>
              <a:avLst/>
              <a:gdLst/>
              <a:ahLst/>
              <a:cxnLst/>
              <a:rect l="0" t="0" r="0" b="0"/>
              <a:pathLst>
                <a:path w="98764" h="88888">
                  <a:moveTo>
                    <a:pt x="98764" y="88888"/>
                  </a:moveTo>
                  <a:lnTo>
                    <a:pt x="98764" y="0"/>
                  </a:lnTo>
                  <a:lnTo>
                    <a:pt x="0" y="0"/>
                  </a:lnTo>
                  <a:lnTo>
                    <a:pt x="0" y="88888"/>
                  </a:lnTo>
                  <a:close/>
                </a:path>
              </a:pathLst>
            </a:custGeom>
            <a:ln w="0" cap="flat">
              <a:miter lim="127000"/>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65" name="Shape 26368">
              <a:extLst>
                <a:ext uri="{FF2B5EF4-FFF2-40B4-BE49-F238E27FC236}">
                  <a16:creationId xmlns:a16="http://schemas.microsoft.com/office/drawing/2014/main" id="{CCC31A23-DF5C-487F-9EA4-E222C3018C96}"/>
                </a:ext>
              </a:extLst>
            </p:cNvPr>
            <p:cNvSpPr/>
            <p:nvPr/>
          </p:nvSpPr>
          <p:spPr>
            <a:xfrm>
              <a:off x="2144952" y="3303427"/>
              <a:ext cx="88888" cy="88888"/>
            </a:xfrm>
            <a:custGeom>
              <a:avLst/>
              <a:gdLst/>
              <a:ahLst/>
              <a:cxnLst/>
              <a:rect l="0" t="0" r="0" b="0"/>
              <a:pathLst>
                <a:path w="88888" h="88888">
                  <a:moveTo>
                    <a:pt x="0" y="0"/>
                  </a:moveTo>
                  <a:lnTo>
                    <a:pt x="88888" y="0"/>
                  </a:lnTo>
                  <a:lnTo>
                    <a:pt x="88888" y="88888"/>
                  </a:lnTo>
                  <a:lnTo>
                    <a:pt x="0" y="88888"/>
                  </a:lnTo>
                  <a:lnTo>
                    <a:pt x="0" y="0"/>
                  </a:lnTo>
                </a:path>
              </a:pathLst>
            </a:custGeom>
            <a:ln w="0" cap="flat">
              <a:miter lim="127000"/>
            </a:ln>
          </p:spPr>
          <p:style>
            <a:lnRef idx="0">
              <a:srgbClr val="000000">
                <a:alpha val="0"/>
              </a:srgbClr>
            </a:lnRef>
            <a:fillRef idx="1">
              <a:srgbClr val="BFBFBF"/>
            </a:fillRef>
            <a:effectRef idx="0">
              <a:scrgbClr r="0" g="0" b="0"/>
            </a:effectRef>
            <a:fontRef idx="none"/>
          </p:style>
          <p:txBody>
            <a:bodyPr/>
            <a:lstStyle/>
            <a:p>
              <a:endParaRPr lang="zh-CN" altLang="en-US"/>
            </a:p>
          </p:txBody>
        </p:sp>
        <p:sp>
          <p:nvSpPr>
            <p:cNvPr id="66" name="Shape 1912">
              <a:extLst>
                <a:ext uri="{FF2B5EF4-FFF2-40B4-BE49-F238E27FC236}">
                  <a16:creationId xmlns:a16="http://schemas.microsoft.com/office/drawing/2014/main" id="{17BBCF76-C7A4-4878-826F-06DCF159EC0D}"/>
                </a:ext>
              </a:extLst>
            </p:cNvPr>
            <p:cNvSpPr/>
            <p:nvPr/>
          </p:nvSpPr>
          <p:spPr>
            <a:xfrm>
              <a:off x="2144952" y="3303427"/>
              <a:ext cx="88888" cy="88888"/>
            </a:xfrm>
            <a:custGeom>
              <a:avLst/>
              <a:gdLst/>
              <a:ahLst/>
              <a:cxnLst/>
              <a:rect l="0" t="0" r="0" b="0"/>
              <a:pathLst>
                <a:path w="88888" h="88888">
                  <a:moveTo>
                    <a:pt x="88888" y="88888"/>
                  </a:moveTo>
                  <a:lnTo>
                    <a:pt x="88888" y="0"/>
                  </a:lnTo>
                  <a:lnTo>
                    <a:pt x="0" y="0"/>
                  </a:lnTo>
                  <a:lnTo>
                    <a:pt x="0" y="88888"/>
                  </a:lnTo>
                  <a:close/>
                </a:path>
              </a:pathLst>
            </a:custGeom>
            <a:ln w="0" cap="flat">
              <a:miter lim="127000"/>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67" name="Shape 1913">
              <a:extLst>
                <a:ext uri="{FF2B5EF4-FFF2-40B4-BE49-F238E27FC236}">
                  <a16:creationId xmlns:a16="http://schemas.microsoft.com/office/drawing/2014/main" id="{1672E87E-2905-42A2-8952-9284388E5564}"/>
                </a:ext>
              </a:extLst>
            </p:cNvPr>
            <p:cNvSpPr/>
            <p:nvPr/>
          </p:nvSpPr>
          <p:spPr>
            <a:xfrm>
              <a:off x="1957298" y="1851585"/>
              <a:ext cx="88888" cy="88888"/>
            </a:xfrm>
            <a:custGeom>
              <a:avLst/>
              <a:gdLst/>
              <a:ahLst/>
              <a:cxnLst/>
              <a:rect l="0" t="0" r="0" b="0"/>
              <a:pathLst>
                <a:path w="88888" h="88888">
                  <a:moveTo>
                    <a:pt x="0" y="0"/>
                  </a:moveTo>
                  <a:lnTo>
                    <a:pt x="88888" y="0"/>
                  </a:lnTo>
                  <a:lnTo>
                    <a:pt x="88888" y="88888"/>
                  </a:lnTo>
                  <a:lnTo>
                    <a:pt x="0" y="88888"/>
                  </a:lnTo>
                  <a:lnTo>
                    <a:pt x="0" y="0"/>
                  </a:lnTo>
                  <a:close/>
                </a:path>
              </a:pathLst>
            </a:custGeom>
            <a:ln w="0" cap="flat">
              <a:miter lim="127000"/>
            </a:ln>
          </p:spPr>
          <p:style>
            <a:lnRef idx="0">
              <a:srgbClr val="000000">
                <a:alpha val="0"/>
              </a:srgbClr>
            </a:lnRef>
            <a:fillRef idx="1">
              <a:srgbClr val="BFBFBF"/>
            </a:fillRef>
            <a:effectRef idx="0">
              <a:scrgbClr r="0" g="0" b="0"/>
            </a:effectRef>
            <a:fontRef idx="none"/>
          </p:style>
          <p:txBody>
            <a:bodyPr/>
            <a:lstStyle/>
            <a:p>
              <a:endParaRPr lang="zh-CN" altLang="en-US"/>
            </a:p>
          </p:txBody>
        </p:sp>
        <p:sp>
          <p:nvSpPr>
            <p:cNvPr id="68" name="Shape 1914">
              <a:extLst>
                <a:ext uri="{FF2B5EF4-FFF2-40B4-BE49-F238E27FC236}">
                  <a16:creationId xmlns:a16="http://schemas.microsoft.com/office/drawing/2014/main" id="{B31D5AAC-CE90-41FC-8CE2-E73C856E10F3}"/>
                </a:ext>
              </a:extLst>
            </p:cNvPr>
            <p:cNvSpPr/>
            <p:nvPr/>
          </p:nvSpPr>
          <p:spPr>
            <a:xfrm>
              <a:off x="1957298" y="1851585"/>
              <a:ext cx="88888" cy="88888"/>
            </a:xfrm>
            <a:custGeom>
              <a:avLst/>
              <a:gdLst/>
              <a:ahLst/>
              <a:cxnLst/>
              <a:rect l="0" t="0" r="0" b="0"/>
              <a:pathLst>
                <a:path w="88888" h="88888">
                  <a:moveTo>
                    <a:pt x="88888" y="88888"/>
                  </a:moveTo>
                  <a:lnTo>
                    <a:pt x="88888" y="0"/>
                  </a:lnTo>
                  <a:lnTo>
                    <a:pt x="0" y="0"/>
                  </a:lnTo>
                  <a:lnTo>
                    <a:pt x="0" y="88888"/>
                  </a:lnTo>
                  <a:close/>
                </a:path>
              </a:pathLst>
            </a:custGeom>
            <a:ln w="0" cap="flat">
              <a:miter lim="127000"/>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69" name="Shape 26369">
              <a:extLst>
                <a:ext uri="{FF2B5EF4-FFF2-40B4-BE49-F238E27FC236}">
                  <a16:creationId xmlns:a16="http://schemas.microsoft.com/office/drawing/2014/main" id="{BF8F4D26-4685-4D61-B6EC-2B14DC317322}"/>
                </a:ext>
              </a:extLst>
            </p:cNvPr>
            <p:cNvSpPr/>
            <p:nvPr/>
          </p:nvSpPr>
          <p:spPr>
            <a:xfrm>
              <a:off x="1690636" y="1308381"/>
              <a:ext cx="88888" cy="88888"/>
            </a:xfrm>
            <a:custGeom>
              <a:avLst/>
              <a:gdLst/>
              <a:ahLst/>
              <a:cxnLst/>
              <a:rect l="0" t="0" r="0" b="0"/>
              <a:pathLst>
                <a:path w="88888" h="88888">
                  <a:moveTo>
                    <a:pt x="0" y="0"/>
                  </a:moveTo>
                  <a:lnTo>
                    <a:pt x="88888" y="0"/>
                  </a:lnTo>
                  <a:lnTo>
                    <a:pt x="88888" y="88888"/>
                  </a:lnTo>
                  <a:lnTo>
                    <a:pt x="0" y="88888"/>
                  </a:lnTo>
                  <a:lnTo>
                    <a:pt x="0" y="0"/>
                  </a:lnTo>
                </a:path>
              </a:pathLst>
            </a:custGeom>
            <a:ln w="0" cap="flat">
              <a:miter lim="127000"/>
            </a:ln>
          </p:spPr>
          <p:style>
            <a:lnRef idx="0">
              <a:srgbClr val="000000">
                <a:alpha val="0"/>
              </a:srgbClr>
            </a:lnRef>
            <a:fillRef idx="1">
              <a:srgbClr val="BFBFBF"/>
            </a:fillRef>
            <a:effectRef idx="0">
              <a:scrgbClr r="0" g="0" b="0"/>
            </a:effectRef>
            <a:fontRef idx="none"/>
          </p:style>
          <p:txBody>
            <a:bodyPr/>
            <a:lstStyle/>
            <a:p>
              <a:endParaRPr lang="zh-CN" altLang="en-US"/>
            </a:p>
          </p:txBody>
        </p:sp>
        <p:sp>
          <p:nvSpPr>
            <p:cNvPr id="70" name="Shape 1916">
              <a:extLst>
                <a:ext uri="{FF2B5EF4-FFF2-40B4-BE49-F238E27FC236}">
                  <a16:creationId xmlns:a16="http://schemas.microsoft.com/office/drawing/2014/main" id="{9F066375-0783-43FD-BCB1-EB55FAB8C672}"/>
                </a:ext>
              </a:extLst>
            </p:cNvPr>
            <p:cNvSpPr/>
            <p:nvPr/>
          </p:nvSpPr>
          <p:spPr>
            <a:xfrm>
              <a:off x="1690636" y="1308381"/>
              <a:ext cx="88888" cy="88888"/>
            </a:xfrm>
            <a:custGeom>
              <a:avLst/>
              <a:gdLst/>
              <a:ahLst/>
              <a:cxnLst/>
              <a:rect l="0" t="0" r="0" b="0"/>
              <a:pathLst>
                <a:path w="88888" h="88888">
                  <a:moveTo>
                    <a:pt x="88888" y="88888"/>
                  </a:moveTo>
                  <a:lnTo>
                    <a:pt x="88888" y="0"/>
                  </a:lnTo>
                  <a:lnTo>
                    <a:pt x="0" y="0"/>
                  </a:lnTo>
                  <a:lnTo>
                    <a:pt x="0" y="88888"/>
                  </a:lnTo>
                  <a:close/>
                </a:path>
              </a:pathLst>
            </a:custGeom>
            <a:ln w="0" cap="flat">
              <a:miter lim="127000"/>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71" name="Shape 26370">
              <a:extLst>
                <a:ext uri="{FF2B5EF4-FFF2-40B4-BE49-F238E27FC236}">
                  <a16:creationId xmlns:a16="http://schemas.microsoft.com/office/drawing/2014/main" id="{1F19C702-FEF8-4B51-8904-369817067AFF}"/>
                </a:ext>
              </a:extLst>
            </p:cNvPr>
            <p:cNvSpPr/>
            <p:nvPr/>
          </p:nvSpPr>
          <p:spPr>
            <a:xfrm>
              <a:off x="505459" y="488637"/>
              <a:ext cx="88888" cy="98765"/>
            </a:xfrm>
            <a:custGeom>
              <a:avLst/>
              <a:gdLst/>
              <a:ahLst/>
              <a:cxnLst/>
              <a:rect l="0" t="0" r="0" b="0"/>
              <a:pathLst>
                <a:path w="88888" h="98765">
                  <a:moveTo>
                    <a:pt x="0" y="0"/>
                  </a:moveTo>
                  <a:lnTo>
                    <a:pt x="88888" y="0"/>
                  </a:lnTo>
                  <a:lnTo>
                    <a:pt x="88888" y="98765"/>
                  </a:lnTo>
                  <a:lnTo>
                    <a:pt x="0" y="98765"/>
                  </a:lnTo>
                  <a:lnTo>
                    <a:pt x="0" y="0"/>
                  </a:lnTo>
                </a:path>
              </a:pathLst>
            </a:custGeom>
            <a:ln w="0" cap="flat">
              <a:miter lim="127000"/>
            </a:ln>
          </p:spPr>
          <p:style>
            <a:lnRef idx="0">
              <a:srgbClr val="000000">
                <a:alpha val="0"/>
              </a:srgbClr>
            </a:lnRef>
            <a:fillRef idx="1">
              <a:srgbClr val="BFBFBF"/>
            </a:fillRef>
            <a:effectRef idx="0">
              <a:scrgbClr r="0" g="0" b="0"/>
            </a:effectRef>
            <a:fontRef idx="none"/>
          </p:style>
          <p:txBody>
            <a:bodyPr/>
            <a:lstStyle/>
            <a:p>
              <a:endParaRPr lang="zh-CN" altLang="en-US"/>
            </a:p>
          </p:txBody>
        </p:sp>
        <p:sp>
          <p:nvSpPr>
            <p:cNvPr id="72" name="Shape 1918">
              <a:extLst>
                <a:ext uri="{FF2B5EF4-FFF2-40B4-BE49-F238E27FC236}">
                  <a16:creationId xmlns:a16="http://schemas.microsoft.com/office/drawing/2014/main" id="{5169A45F-9360-43BA-9192-1EAD9F74E471}"/>
                </a:ext>
              </a:extLst>
            </p:cNvPr>
            <p:cNvSpPr/>
            <p:nvPr/>
          </p:nvSpPr>
          <p:spPr>
            <a:xfrm>
              <a:off x="505459" y="488637"/>
              <a:ext cx="88888" cy="98765"/>
            </a:xfrm>
            <a:custGeom>
              <a:avLst/>
              <a:gdLst/>
              <a:ahLst/>
              <a:cxnLst/>
              <a:rect l="0" t="0" r="0" b="0"/>
              <a:pathLst>
                <a:path w="88888" h="98765">
                  <a:moveTo>
                    <a:pt x="88888" y="98765"/>
                  </a:moveTo>
                  <a:lnTo>
                    <a:pt x="88888" y="0"/>
                  </a:lnTo>
                  <a:lnTo>
                    <a:pt x="0" y="0"/>
                  </a:lnTo>
                  <a:lnTo>
                    <a:pt x="0" y="98765"/>
                  </a:lnTo>
                  <a:close/>
                </a:path>
              </a:pathLst>
            </a:custGeom>
            <a:ln w="0" cap="flat">
              <a:miter lim="127000"/>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73" name="Shape 26371">
              <a:extLst>
                <a:ext uri="{FF2B5EF4-FFF2-40B4-BE49-F238E27FC236}">
                  <a16:creationId xmlns:a16="http://schemas.microsoft.com/office/drawing/2014/main" id="{DE68E690-31C3-4E20-8FF0-6A419181A4BE}"/>
                </a:ext>
              </a:extLst>
            </p:cNvPr>
            <p:cNvSpPr/>
            <p:nvPr/>
          </p:nvSpPr>
          <p:spPr>
            <a:xfrm>
              <a:off x="782002" y="34320"/>
              <a:ext cx="88888" cy="98765"/>
            </a:xfrm>
            <a:custGeom>
              <a:avLst/>
              <a:gdLst/>
              <a:ahLst/>
              <a:cxnLst/>
              <a:rect l="0" t="0" r="0" b="0"/>
              <a:pathLst>
                <a:path w="88888" h="98765">
                  <a:moveTo>
                    <a:pt x="0" y="0"/>
                  </a:moveTo>
                  <a:lnTo>
                    <a:pt x="88888" y="0"/>
                  </a:lnTo>
                  <a:lnTo>
                    <a:pt x="88888" y="98765"/>
                  </a:lnTo>
                  <a:lnTo>
                    <a:pt x="0" y="98765"/>
                  </a:lnTo>
                  <a:lnTo>
                    <a:pt x="0" y="0"/>
                  </a:lnTo>
                </a:path>
              </a:pathLst>
            </a:custGeom>
            <a:ln w="0" cap="flat">
              <a:miter lim="127000"/>
            </a:ln>
          </p:spPr>
          <p:style>
            <a:lnRef idx="0">
              <a:srgbClr val="000000">
                <a:alpha val="0"/>
              </a:srgbClr>
            </a:lnRef>
            <a:fillRef idx="1">
              <a:srgbClr val="BFBFBF"/>
            </a:fillRef>
            <a:effectRef idx="0">
              <a:scrgbClr r="0" g="0" b="0"/>
            </a:effectRef>
            <a:fontRef idx="none"/>
          </p:style>
          <p:txBody>
            <a:bodyPr/>
            <a:lstStyle/>
            <a:p>
              <a:endParaRPr lang="zh-CN" altLang="en-US"/>
            </a:p>
          </p:txBody>
        </p:sp>
        <p:sp>
          <p:nvSpPr>
            <p:cNvPr id="74" name="Shape 1920">
              <a:extLst>
                <a:ext uri="{FF2B5EF4-FFF2-40B4-BE49-F238E27FC236}">
                  <a16:creationId xmlns:a16="http://schemas.microsoft.com/office/drawing/2014/main" id="{DC88AFF8-F0AF-48EB-A2E2-490861A1DC2C}"/>
                </a:ext>
              </a:extLst>
            </p:cNvPr>
            <p:cNvSpPr/>
            <p:nvPr/>
          </p:nvSpPr>
          <p:spPr>
            <a:xfrm>
              <a:off x="782002" y="34320"/>
              <a:ext cx="88888" cy="98765"/>
            </a:xfrm>
            <a:custGeom>
              <a:avLst/>
              <a:gdLst/>
              <a:ahLst/>
              <a:cxnLst/>
              <a:rect l="0" t="0" r="0" b="0"/>
              <a:pathLst>
                <a:path w="88888" h="98765">
                  <a:moveTo>
                    <a:pt x="88888" y="98765"/>
                  </a:moveTo>
                  <a:lnTo>
                    <a:pt x="88888" y="0"/>
                  </a:lnTo>
                  <a:lnTo>
                    <a:pt x="0" y="0"/>
                  </a:lnTo>
                  <a:lnTo>
                    <a:pt x="0" y="98765"/>
                  </a:lnTo>
                  <a:close/>
                </a:path>
              </a:pathLst>
            </a:custGeom>
            <a:ln w="0" cap="flat">
              <a:miter lim="127000"/>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75" name="Shape 1921">
              <a:extLst>
                <a:ext uri="{FF2B5EF4-FFF2-40B4-BE49-F238E27FC236}">
                  <a16:creationId xmlns:a16="http://schemas.microsoft.com/office/drawing/2014/main" id="{78C20828-32AC-41D4-987E-887355A82CA9}"/>
                </a:ext>
              </a:extLst>
            </p:cNvPr>
            <p:cNvSpPr/>
            <p:nvPr/>
          </p:nvSpPr>
          <p:spPr>
            <a:xfrm>
              <a:off x="2777045" y="1397269"/>
              <a:ext cx="88888" cy="88888"/>
            </a:xfrm>
            <a:custGeom>
              <a:avLst/>
              <a:gdLst/>
              <a:ahLst/>
              <a:cxnLst/>
              <a:rect l="0" t="0" r="0" b="0"/>
              <a:pathLst>
                <a:path w="88888" h="88888">
                  <a:moveTo>
                    <a:pt x="0" y="0"/>
                  </a:moveTo>
                  <a:lnTo>
                    <a:pt x="88888" y="0"/>
                  </a:lnTo>
                  <a:lnTo>
                    <a:pt x="88888" y="88888"/>
                  </a:lnTo>
                  <a:lnTo>
                    <a:pt x="0" y="88888"/>
                  </a:lnTo>
                  <a:lnTo>
                    <a:pt x="0" y="0"/>
                  </a:lnTo>
                  <a:close/>
                </a:path>
              </a:pathLst>
            </a:custGeom>
            <a:ln w="0" cap="flat">
              <a:miter lim="127000"/>
            </a:ln>
          </p:spPr>
          <p:style>
            <a:lnRef idx="0">
              <a:srgbClr val="000000">
                <a:alpha val="0"/>
              </a:srgbClr>
            </a:lnRef>
            <a:fillRef idx="1">
              <a:srgbClr val="BFBFBF"/>
            </a:fillRef>
            <a:effectRef idx="0">
              <a:scrgbClr r="0" g="0" b="0"/>
            </a:effectRef>
            <a:fontRef idx="none"/>
          </p:style>
          <p:txBody>
            <a:bodyPr/>
            <a:lstStyle/>
            <a:p>
              <a:endParaRPr lang="zh-CN" altLang="en-US"/>
            </a:p>
          </p:txBody>
        </p:sp>
        <p:sp>
          <p:nvSpPr>
            <p:cNvPr id="76" name="Shape 1922">
              <a:extLst>
                <a:ext uri="{FF2B5EF4-FFF2-40B4-BE49-F238E27FC236}">
                  <a16:creationId xmlns:a16="http://schemas.microsoft.com/office/drawing/2014/main" id="{FBB38FE3-29A1-45F2-B4D5-A1218837DD7A}"/>
                </a:ext>
              </a:extLst>
            </p:cNvPr>
            <p:cNvSpPr/>
            <p:nvPr/>
          </p:nvSpPr>
          <p:spPr>
            <a:xfrm>
              <a:off x="2777045" y="1397269"/>
              <a:ext cx="88888" cy="88888"/>
            </a:xfrm>
            <a:custGeom>
              <a:avLst/>
              <a:gdLst/>
              <a:ahLst/>
              <a:cxnLst/>
              <a:rect l="0" t="0" r="0" b="0"/>
              <a:pathLst>
                <a:path w="88888" h="88888">
                  <a:moveTo>
                    <a:pt x="88888" y="88888"/>
                  </a:moveTo>
                  <a:lnTo>
                    <a:pt x="88888" y="0"/>
                  </a:lnTo>
                  <a:lnTo>
                    <a:pt x="0" y="0"/>
                  </a:lnTo>
                  <a:lnTo>
                    <a:pt x="0" y="88888"/>
                  </a:lnTo>
                  <a:close/>
                </a:path>
              </a:pathLst>
            </a:custGeom>
            <a:ln w="0" cap="flat">
              <a:miter lim="127000"/>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77" name="Shape 26372">
              <a:extLst>
                <a:ext uri="{FF2B5EF4-FFF2-40B4-BE49-F238E27FC236}">
                  <a16:creationId xmlns:a16="http://schemas.microsoft.com/office/drawing/2014/main" id="{074E8A33-240A-4539-BA78-83C3941F5586}"/>
                </a:ext>
              </a:extLst>
            </p:cNvPr>
            <p:cNvSpPr/>
            <p:nvPr/>
          </p:nvSpPr>
          <p:spPr>
            <a:xfrm>
              <a:off x="2954819" y="2305904"/>
              <a:ext cx="88888" cy="88888"/>
            </a:xfrm>
            <a:custGeom>
              <a:avLst/>
              <a:gdLst/>
              <a:ahLst/>
              <a:cxnLst/>
              <a:rect l="0" t="0" r="0" b="0"/>
              <a:pathLst>
                <a:path w="88888" h="88888">
                  <a:moveTo>
                    <a:pt x="0" y="0"/>
                  </a:moveTo>
                  <a:lnTo>
                    <a:pt x="88888" y="0"/>
                  </a:lnTo>
                  <a:lnTo>
                    <a:pt x="88888" y="88888"/>
                  </a:lnTo>
                  <a:lnTo>
                    <a:pt x="0" y="88888"/>
                  </a:lnTo>
                  <a:lnTo>
                    <a:pt x="0" y="0"/>
                  </a:lnTo>
                </a:path>
              </a:pathLst>
            </a:custGeom>
            <a:ln w="0" cap="flat">
              <a:miter lim="127000"/>
            </a:ln>
          </p:spPr>
          <p:style>
            <a:lnRef idx="0">
              <a:srgbClr val="000000">
                <a:alpha val="0"/>
              </a:srgbClr>
            </a:lnRef>
            <a:fillRef idx="1">
              <a:srgbClr val="BFBFBF"/>
            </a:fillRef>
            <a:effectRef idx="0">
              <a:scrgbClr r="0" g="0" b="0"/>
            </a:effectRef>
            <a:fontRef idx="none"/>
          </p:style>
          <p:txBody>
            <a:bodyPr/>
            <a:lstStyle/>
            <a:p>
              <a:endParaRPr lang="zh-CN" altLang="en-US"/>
            </a:p>
          </p:txBody>
        </p:sp>
        <p:sp>
          <p:nvSpPr>
            <p:cNvPr id="78" name="Shape 1924">
              <a:extLst>
                <a:ext uri="{FF2B5EF4-FFF2-40B4-BE49-F238E27FC236}">
                  <a16:creationId xmlns:a16="http://schemas.microsoft.com/office/drawing/2014/main" id="{FAB3ECCC-F1FE-46B6-B2C5-35CBAE94EE3C}"/>
                </a:ext>
              </a:extLst>
            </p:cNvPr>
            <p:cNvSpPr/>
            <p:nvPr/>
          </p:nvSpPr>
          <p:spPr>
            <a:xfrm>
              <a:off x="2954819" y="2305904"/>
              <a:ext cx="88888" cy="88888"/>
            </a:xfrm>
            <a:custGeom>
              <a:avLst/>
              <a:gdLst/>
              <a:ahLst/>
              <a:cxnLst/>
              <a:rect l="0" t="0" r="0" b="0"/>
              <a:pathLst>
                <a:path w="88888" h="88888">
                  <a:moveTo>
                    <a:pt x="88888" y="88888"/>
                  </a:moveTo>
                  <a:lnTo>
                    <a:pt x="88888" y="0"/>
                  </a:lnTo>
                  <a:lnTo>
                    <a:pt x="0" y="0"/>
                  </a:lnTo>
                  <a:lnTo>
                    <a:pt x="0" y="88888"/>
                  </a:lnTo>
                  <a:close/>
                </a:path>
              </a:pathLst>
            </a:custGeom>
            <a:ln w="0" cap="flat">
              <a:miter lim="127000"/>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79" name="Shape 26373">
              <a:extLst>
                <a:ext uri="{FF2B5EF4-FFF2-40B4-BE49-F238E27FC236}">
                  <a16:creationId xmlns:a16="http://schemas.microsoft.com/office/drawing/2014/main" id="{82B8FD42-A5A2-4665-B553-F9E28E7BB17B}"/>
                </a:ext>
              </a:extLst>
            </p:cNvPr>
            <p:cNvSpPr/>
            <p:nvPr/>
          </p:nvSpPr>
          <p:spPr>
            <a:xfrm>
              <a:off x="3863453" y="2849108"/>
              <a:ext cx="88888" cy="88888"/>
            </a:xfrm>
            <a:custGeom>
              <a:avLst/>
              <a:gdLst/>
              <a:ahLst/>
              <a:cxnLst/>
              <a:rect l="0" t="0" r="0" b="0"/>
              <a:pathLst>
                <a:path w="88888" h="88888">
                  <a:moveTo>
                    <a:pt x="0" y="0"/>
                  </a:moveTo>
                  <a:lnTo>
                    <a:pt x="88888" y="0"/>
                  </a:lnTo>
                  <a:lnTo>
                    <a:pt x="88888" y="88888"/>
                  </a:lnTo>
                  <a:lnTo>
                    <a:pt x="0" y="88888"/>
                  </a:lnTo>
                  <a:lnTo>
                    <a:pt x="0" y="0"/>
                  </a:lnTo>
                </a:path>
              </a:pathLst>
            </a:custGeom>
            <a:ln w="0" cap="flat">
              <a:miter lim="127000"/>
            </a:ln>
          </p:spPr>
          <p:style>
            <a:lnRef idx="0">
              <a:srgbClr val="000000">
                <a:alpha val="0"/>
              </a:srgbClr>
            </a:lnRef>
            <a:fillRef idx="1">
              <a:srgbClr val="BFBFBF"/>
            </a:fillRef>
            <a:effectRef idx="0">
              <a:scrgbClr r="0" g="0" b="0"/>
            </a:effectRef>
            <a:fontRef idx="none"/>
          </p:style>
          <p:txBody>
            <a:bodyPr/>
            <a:lstStyle/>
            <a:p>
              <a:endParaRPr lang="zh-CN" altLang="en-US"/>
            </a:p>
          </p:txBody>
        </p:sp>
        <p:sp>
          <p:nvSpPr>
            <p:cNvPr id="80" name="Shape 1926">
              <a:extLst>
                <a:ext uri="{FF2B5EF4-FFF2-40B4-BE49-F238E27FC236}">
                  <a16:creationId xmlns:a16="http://schemas.microsoft.com/office/drawing/2014/main" id="{4BA60A2D-2A75-4368-A0E5-8A45227026D6}"/>
                </a:ext>
              </a:extLst>
            </p:cNvPr>
            <p:cNvSpPr/>
            <p:nvPr/>
          </p:nvSpPr>
          <p:spPr>
            <a:xfrm>
              <a:off x="3863453" y="2849108"/>
              <a:ext cx="88888" cy="88888"/>
            </a:xfrm>
            <a:custGeom>
              <a:avLst/>
              <a:gdLst/>
              <a:ahLst/>
              <a:cxnLst/>
              <a:rect l="0" t="0" r="0" b="0"/>
              <a:pathLst>
                <a:path w="88888" h="88888">
                  <a:moveTo>
                    <a:pt x="88888" y="88888"/>
                  </a:moveTo>
                  <a:lnTo>
                    <a:pt x="88888" y="0"/>
                  </a:lnTo>
                  <a:lnTo>
                    <a:pt x="0" y="0"/>
                  </a:lnTo>
                  <a:lnTo>
                    <a:pt x="0" y="88888"/>
                  </a:lnTo>
                  <a:close/>
                </a:path>
              </a:pathLst>
            </a:custGeom>
            <a:ln w="0" cap="flat">
              <a:miter lim="127000"/>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81" name="Shape 26374">
              <a:extLst>
                <a:ext uri="{FF2B5EF4-FFF2-40B4-BE49-F238E27FC236}">
                  <a16:creationId xmlns:a16="http://schemas.microsoft.com/office/drawing/2014/main" id="{E60E67F3-1AAA-414A-96EF-DBA2C42BE40E}"/>
                </a:ext>
              </a:extLst>
            </p:cNvPr>
            <p:cNvSpPr/>
            <p:nvPr/>
          </p:nvSpPr>
          <p:spPr>
            <a:xfrm>
              <a:off x="3498027" y="3491080"/>
              <a:ext cx="98765" cy="88888"/>
            </a:xfrm>
            <a:custGeom>
              <a:avLst/>
              <a:gdLst/>
              <a:ahLst/>
              <a:cxnLst/>
              <a:rect l="0" t="0" r="0" b="0"/>
              <a:pathLst>
                <a:path w="98765" h="88888">
                  <a:moveTo>
                    <a:pt x="0" y="0"/>
                  </a:moveTo>
                  <a:lnTo>
                    <a:pt x="98765" y="0"/>
                  </a:lnTo>
                  <a:lnTo>
                    <a:pt x="98765" y="88888"/>
                  </a:lnTo>
                  <a:lnTo>
                    <a:pt x="0" y="88888"/>
                  </a:lnTo>
                  <a:lnTo>
                    <a:pt x="0" y="0"/>
                  </a:lnTo>
                </a:path>
              </a:pathLst>
            </a:custGeom>
            <a:ln w="0" cap="flat">
              <a:miter lim="127000"/>
            </a:ln>
          </p:spPr>
          <p:style>
            <a:lnRef idx="0">
              <a:srgbClr val="000000">
                <a:alpha val="0"/>
              </a:srgbClr>
            </a:lnRef>
            <a:fillRef idx="1">
              <a:srgbClr val="BFBFBF"/>
            </a:fillRef>
            <a:effectRef idx="0">
              <a:scrgbClr r="0" g="0" b="0"/>
            </a:effectRef>
            <a:fontRef idx="none"/>
          </p:style>
          <p:txBody>
            <a:bodyPr/>
            <a:lstStyle/>
            <a:p>
              <a:endParaRPr lang="zh-CN" altLang="en-US"/>
            </a:p>
          </p:txBody>
        </p:sp>
        <p:sp>
          <p:nvSpPr>
            <p:cNvPr id="82" name="Shape 1928">
              <a:extLst>
                <a:ext uri="{FF2B5EF4-FFF2-40B4-BE49-F238E27FC236}">
                  <a16:creationId xmlns:a16="http://schemas.microsoft.com/office/drawing/2014/main" id="{95DC0727-8D2F-46A4-9E7E-B59460DAF5DF}"/>
                </a:ext>
              </a:extLst>
            </p:cNvPr>
            <p:cNvSpPr/>
            <p:nvPr/>
          </p:nvSpPr>
          <p:spPr>
            <a:xfrm>
              <a:off x="3498027" y="3491080"/>
              <a:ext cx="98765" cy="88888"/>
            </a:xfrm>
            <a:custGeom>
              <a:avLst/>
              <a:gdLst/>
              <a:ahLst/>
              <a:cxnLst/>
              <a:rect l="0" t="0" r="0" b="0"/>
              <a:pathLst>
                <a:path w="98765" h="88888">
                  <a:moveTo>
                    <a:pt x="98765" y="88888"/>
                  </a:moveTo>
                  <a:lnTo>
                    <a:pt x="98765" y="0"/>
                  </a:lnTo>
                  <a:lnTo>
                    <a:pt x="0" y="0"/>
                  </a:lnTo>
                  <a:lnTo>
                    <a:pt x="0" y="88888"/>
                  </a:lnTo>
                  <a:close/>
                </a:path>
              </a:pathLst>
            </a:custGeom>
            <a:ln w="0" cap="flat">
              <a:miter lim="127000"/>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83" name="Shape 1929">
              <a:extLst>
                <a:ext uri="{FF2B5EF4-FFF2-40B4-BE49-F238E27FC236}">
                  <a16:creationId xmlns:a16="http://schemas.microsoft.com/office/drawing/2014/main" id="{7C14AC9F-680C-4CCA-BE82-53BFCEB30D7D}"/>
                </a:ext>
              </a:extLst>
            </p:cNvPr>
            <p:cNvSpPr/>
            <p:nvPr/>
          </p:nvSpPr>
          <p:spPr>
            <a:xfrm>
              <a:off x="4495549" y="2582446"/>
              <a:ext cx="98765" cy="88888"/>
            </a:xfrm>
            <a:custGeom>
              <a:avLst/>
              <a:gdLst/>
              <a:ahLst/>
              <a:cxnLst/>
              <a:rect l="0" t="0" r="0" b="0"/>
              <a:pathLst>
                <a:path w="98765" h="88888">
                  <a:moveTo>
                    <a:pt x="0" y="0"/>
                  </a:moveTo>
                  <a:lnTo>
                    <a:pt x="98765" y="0"/>
                  </a:lnTo>
                  <a:lnTo>
                    <a:pt x="98765" y="88888"/>
                  </a:lnTo>
                  <a:lnTo>
                    <a:pt x="0" y="88888"/>
                  </a:lnTo>
                  <a:lnTo>
                    <a:pt x="0" y="0"/>
                  </a:lnTo>
                  <a:close/>
                </a:path>
              </a:pathLst>
            </a:custGeom>
            <a:ln w="0" cap="flat">
              <a:miter lim="127000"/>
            </a:ln>
          </p:spPr>
          <p:style>
            <a:lnRef idx="0">
              <a:srgbClr val="000000">
                <a:alpha val="0"/>
              </a:srgbClr>
            </a:lnRef>
            <a:fillRef idx="1">
              <a:srgbClr val="BFBFBF"/>
            </a:fillRef>
            <a:effectRef idx="0">
              <a:scrgbClr r="0" g="0" b="0"/>
            </a:effectRef>
            <a:fontRef idx="none"/>
          </p:style>
          <p:txBody>
            <a:bodyPr/>
            <a:lstStyle/>
            <a:p>
              <a:endParaRPr lang="zh-CN" altLang="en-US"/>
            </a:p>
          </p:txBody>
        </p:sp>
        <p:sp>
          <p:nvSpPr>
            <p:cNvPr id="84" name="Shape 1930">
              <a:extLst>
                <a:ext uri="{FF2B5EF4-FFF2-40B4-BE49-F238E27FC236}">
                  <a16:creationId xmlns:a16="http://schemas.microsoft.com/office/drawing/2014/main" id="{5950F05A-3497-4381-9900-8794E8F6FEED}"/>
                </a:ext>
              </a:extLst>
            </p:cNvPr>
            <p:cNvSpPr/>
            <p:nvPr/>
          </p:nvSpPr>
          <p:spPr>
            <a:xfrm>
              <a:off x="4495549" y="2582446"/>
              <a:ext cx="98765" cy="88888"/>
            </a:xfrm>
            <a:custGeom>
              <a:avLst/>
              <a:gdLst/>
              <a:ahLst/>
              <a:cxnLst/>
              <a:rect l="0" t="0" r="0" b="0"/>
              <a:pathLst>
                <a:path w="98765" h="88888">
                  <a:moveTo>
                    <a:pt x="98765" y="88888"/>
                  </a:moveTo>
                  <a:lnTo>
                    <a:pt x="98765" y="0"/>
                  </a:lnTo>
                  <a:lnTo>
                    <a:pt x="0" y="0"/>
                  </a:lnTo>
                  <a:lnTo>
                    <a:pt x="0" y="88888"/>
                  </a:lnTo>
                  <a:close/>
                </a:path>
              </a:pathLst>
            </a:custGeom>
            <a:ln w="0" cap="flat">
              <a:miter lim="127000"/>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85" name="Shape 26375">
              <a:extLst>
                <a:ext uri="{FF2B5EF4-FFF2-40B4-BE49-F238E27FC236}">
                  <a16:creationId xmlns:a16="http://schemas.microsoft.com/office/drawing/2014/main" id="{BE3DE618-359A-4210-87C7-6F9C457AFF8A}"/>
                </a:ext>
              </a:extLst>
            </p:cNvPr>
            <p:cNvSpPr/>
            <p:nvPr/>
          </p:nvSpPr>
          <p:spPr>
            <a:xfrm>
              <a:off x="5404179" y="2582447"/>
              <a:ext cx="88888" cy="88888"/>
            </a:xfrm>
            <a:custGeom>
              <a:avLst/>
              <a:gdLst/>
              <a:ahLst/>
              <a:cxnLst/>
              <a:rect l="0" t="0" r="0" b="0"/>
              <a:pathLst>
                <a:path w="88888" h="88888">
                  <a:moveTo>
                    <a:pt x="0" y="0"/>
                  </a:moveTo>
                  <a:lnTo>
                    <a:pt x="88888" y="0"/>
                  </a:lnTo>
                  <a:lnTo>
                    <a:pt x="88888" y="88888"/>
                  </a:lnTo>
                  <a:lnTo>
                    <a:pt x="0" y="88888"/>
                  </a:lnTo>
                  <a:lnTo>
                    <a:pt x="0" y="0"/>
                  </a:lnTo>
                </a:path>
              </a:pathLst>
            </a:custGeom>
            <a:ln w="0" cap="flat">
              <a:miter lim="127000"/>
            </a:ln>
          </p:spPr>
          <p:style>
            <a:lnRef idx="0">
              <a:srgbClr val="000000">
                <a:alpha val="0"/>
              </a:srgbClr>
            </a:lnRef>
            <a:fillRef idx="1">
              <a:srgbClr val="BFBFBF"/>
            </a:fillRef>
            <a:effectRef idx="0">
              <a:scrgbClr r="0" g="0" b="0"/>
            </a:effectRef>
            <a:fontRef idx="none"/>
          </p:style>
          <p:txBody>
            <a:bodyPr/>
            <a:lstStyle/>
            <a:p>
              <a:endParaRPr lang="zh-CN" altLang="en-US"/>
            </a:p>
          </p:txBody>
        </p:sp>
        <p:sp>
          <p:nvSpPr>
            <p:cNvPr id="86" name="Shape 1932">
              <a:extLst>
                <a:ext uri="{FF2B5EF4-FFF2-40B4-BE49-F238E27FC236}">
                  <a16:creationId xmlns:a16="http://schemas.microsoft.com/office/drawing/2014/main" id="{465F86C3-2B9D-48D7-BAB1-38B5BC98970E}"/>
                </a:ext>
              </a:extLst>
            </p:cNvPr>
            <p:cNvSpPr/>
            <p:nvPr/>
          </p:nvSpPr>
          <p:spPr>
            <a:xfrm>
              <a:off x="5404179" y="2582447"/>
              <a:ext cx="88888" cy="88888"/>
            </a:xfrm>
            <a:custGeom>
              <a:avLst/>
              <a:gdLst/>
              <a:ahLst/>
              <a:cxnLst/>
              <a:rect l="0" t="0" r="0" b="0"/>
              <a:pathLst>
                <a:path w="88888" h="88888">
                  <a:moveTo>
                    <a:pt x="88888" y="88888"/>
                  </a:moveTo>
                  <a:lnTo>
                    <a:pt x="88888" y="0"/>
                  </a:lnTo>
                  <a:lnTo>
                    <a:pt x="0" y="0"/>
                  </a:lnTo>
                  <a:lnTo>
                    <a:pt x="0" y="88888"/>
                  </a:lnTo>
                  <a:close/>
                </a:path>
              </a:pathLst>
            </a:custGeom>
            <a:ln w="0" cap="flat">
              <a:miter lim="127000"/>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87" name="Shape 26376">
              <a:extLst>
                <a:ext uri="{FF2B5EF4-FFF2-40B4-BE49-F238E27FC236}">
                  <a16:creationId xmlns:a16="http://schemas.microsoft.com/office/drawing/2014/main" id="{105BF873-F396-4005-9452-55BE6C821B9C}"/>
                </a:ext>
              </a:extLst>
            </p:cNvPr>
            <p:cNvSpPr/>
            <p:nvPr/>
          </p:nvSpPr>
          <p:spPr>
            <a:xfrm>
              <a:off x="5680722" y="3214539"/>
              <a:ext cx="88888" cy="88888"/>
            </a:xfrm>
            <a:custGeom>
              <a:avLst/>
              <a:gdLst/>
              <a:ahLst/>
              <a:cxnLst/>
              <a:rect l="0" t="0" r="0" b="0"/>
              <a:pathLst>
                <a:path w="88888" h="88888">
                  <a:moveTo>
                    <a:pt x="0" y="0"/>
                  </a:moveTo>
                  <a:lnTo>
                    <a:pt x="88888" y="0"/>
                  </a:lnTo>
                  <a:lnTo>
                    <a:pt x="88888" y="88888"/>
                  </a:lnTo>
                  <a:lnTo>
                    <a:pt x="0" y="88888"/>
                  </a:lnTo>
                  <a:lnTo>
                    <a:pt x="0" y="0"/>
                  </a:lnTo>
                </a:path>
              </a:pathLst>
            </a:custGeom>
            <a:ln w="0" cap="flat">
              <a:miter lim="127000"/>
            </a:ln>
          </p:spPr>
          <p:style>
            <a:lnRef idx="0">
              <a:srgbClr val="000000">
                <a:alpha val="0"/>
              </a:srgbClr>
            </a:lnRef>
            <a:fillRef idx="1">
              <a:srgbClr val="BFBFBF"/>
            </a:fillRef>
            <a:effectRef idx="0">
              <a:scrgbClr r="0" g="0" b="0"/>
            </a:effectRef>
            <a:fontRef idx="none"/>
          </p:style>
          <p:txBody>
            <a:bodyPr/>
            <a:lstStyle/>
            <a:p>
              <a:endParaRPr lang="zh-CN" altLang="en-US"/>
            </a:p>
          </p:txBody>
        </p:sp>
        <p:sp>
          <p:nvSpPr>
            <p:cNvPr id="88" name="Shape 1934">
              <a:extLst>
                <a:ext uri="{FF2B5EF4-FFF2-40B4-BE49-F238E27FC236}">
                  <a16:creationId xmlns:a16="http://schemas.microsoft.com/office/drawing/2014/main" id="{D60BF8C3-95B0-40A9-A513-21F0CC0A41A5}"/>
                </a:ext>
              </a:extLst>
            </p:cNvPr>
            <p:cNvSpPr/>
            <p:nvPr/>
          </p:nvSpPr>
          <p:spPr>
            <a:xfrm>
              <a:off x="5680722" y="3214539"/>
              <a:ext cx="88888" cy="88888"/>
            </a:xfrm>
            <a:custGeom>
              <a:avLst/>
              <a:gdLst/>
              <a:ahLst/>
              <a:cxnLst/>
              <a:rect l="0" t="0" r="0" b="0"/>
              <a:pathLst>
                <a:path w="88888" h="88888">
                  <a:moveTo>
                    <a:pt x="88888" y="88888"/>
                  </a:moveTo>
                  <a:lnTo>
                    <a:pt x="88888" y="0"/>
                  </a:lnTo>
                  <a:lnTo>
                    <a:pt x="0" y="0"/>
                  </a:lnTo>
                  <a:lnTo>
                    <a:pt x="0" y="88888"/>
                  </a:lnTo>
                  <a:close/>
                </a:path>
              </a:pathLst>
            </a:custGeom>
            <a:ln w="0" cap="flat">
              <a:miter lim="127000"/>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89" name="Shape 26377">
              <a:extLst>
                <a:ext uri="{FF2B5EF4-FFF2-40B4-BE49-F238E27FC236}">
                  <a16:creationId xmlns:a16="http://schemas.microsoft.com/office/drawing/2014/main" id="{446E8BDC-7631-4C77-87BA-19DAF3C45F1D}"/>
                </a:ext>
              </a:extLst>
            </p:cNvPr>
            <p:cNvSpPr/>
            <p:nvPr/>
          </p:nvSpPr>
          <p:spPr>
            <a:xfrm>
              <a:off x="5048630" y="1486161"/>
              <a:ext cx="88888" cy="98765"/>
            </a:xfrm>
            <a:custGeom>
              <a:avLst/>
              <a:gdLst/>
              <a:ahLst/>
              <a:cxnLst/>
              <a:rect l="0" t="0" r="0" b="0"/>
              <a:pathLst>
                <a:path w="88888" h="98765">
                  <a:moveTo>
                    <a:pt x="0" y="0"/>
                  </a:moveTo>
                  <a:lnTo>
                    <a:pt x="88888" y="0"/>
                  </a:lnTo>
                  <a:lnTo>
                    <a:pt x="88888" y="98765"/>
                  </a:lnTo>
                  <a:lnTo>
                    <a:pt x="0" y="98765"/>
                  </a:lnTo>
                  <a:lnTo>
                    <a:pt x="0" y="0"/>
                  </a:lnTo>
                </a:path>
              </a:pathLst>
            </a:custGeom>
            <a:ln w="0" cap="flat">
              <a:miter lim="127000"/>
            </a:ln>
          </p:spPr>
          <p:style>
            <a:lnRef idx="0">
              <a:srgbClr val="000000">
                <a:alpha val="0"/>
              </a:srgbClr>
            </a:lnRef>
            <a:fillRef idx="1">
              <a:srgbClr val="BFBFBF"/>
            </a:fillRef>
            <a:effectRef idx="0">
              <a:scrgbClr r="0" g="0" b="0"/>
            </a:effectRef>
            <a:fontRef idx="none"/>
          </p:style>
          <p:txBody>
            <a:bodyPr/>
            <a:lstStyle/>
            <a:p>
              <a:endParaRPr lang="zh-CN" altLang="en-US"/>
            </a:p>
          </p:txBody>
        </p:sp>
        <p:sp>
          <p:nvSpPr>
            <p:cNvPr id="90" name="Shape 1936">
              <a:extLst>
                <a:ext uri="{FF2B5EF4-FFF2-40B4-BE49-F238E27FC236}">
                  <a16:creationId xmlns:a16="http://schemas.microsoft.com/office/drawing/2014/main" id="{11A2FDF8-BDC9-4018-89EB-B0044EB7E465}"/>
                </a:ext>
              </a:extLst>
            </p:cNvPr>
            <p:cNvSpPr/>
            <p:nvPr/>
          </p:nvSpPr>
          <p:spPr>
            <a:xfrm>
              <a:off x="5048630" y="1486161"/>
              <a:ext cx="88888" cy="98765"/>
            </a:xfrm>
            <a:custGeom>
              <a:avLst/>
              <a:gdLst/>
              <a:ahLst/>
              <a:cxnLst/>
              <a:rect l="0" t="0" r="0" b="0"/>
              <a:pathLst>
                <a:path w="88888" h="98765">
                  <a:moveTo>
                    <a:pt x="88888" y="98765"/>
                  </a:moveTo>
                  <a:lnTo>
                    <a:pt x="88888" y="0"/>
                  </a:lnTo>
                  <a:lnTo>
                    <a:pt x="0" y="0"/>
                  </a:lnTo>
                  <a:lnTo>
                    <a:pt x="0" y="98765"/>
                  </a:lnTo>
                  <a:close/>
                </a:path>
              </a:pathLst>
            </a:custGeom>
            <a:ln w="0" cap="flat">
              <a:miter lim="127000"/>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91" name="Shape 26378">
              <a:extLst>
                <a:ext uri="{FF2B5EF4-FFF2-40B4-BE49-F238E27FC236}">
                  <a16:creationId xmlns:a16="http://schemas.microsoft.com/office/drawing/2014/main" id="{7E82C502-1EE0-4457-99FA-2C7915F1C840}"/>
                </a:ext>
              </a:extLst>
            </p:cNvPr>
            <p:cNvSpPr/>
            <p:nvPr/>
          </p:nvSpPr>
          <p:spPr>
            <a:xfrm>
              <a:off x="4683201" y="765178"/>
              <a:ext cx="88888" cy="88888"/>
            </a:xfrm>
            <a:custGeom>
              <a:avLst/>
              <a:gdLst/>
              <a:ahLst/>
              <a:cxnLst/>
              <a:rect l="0" t="0" r="0" b="0"/>
              <a:pathLst>
                <a:path w="88888" h="88888">
                  <a:moveTo>
                    <a:pt x="0" y="0"/>
                  </a:moveTo>
                  <a:lnTo>
                    <a:pt x="88888" y="0"/>
                  </a:lnTo>
                  <a:lnTo>
                    <a:pt x="88888" y="88888"/>
                  </a:lnTo>
                  <a:lnTo>
                    <a:pt x="0" y="88888"/>
                  </a:lnTo>
                  <a:lnTo>
                    <a:pt x="0" y="0"/>
                  </a:lnTo>
                </a:path>
              </a:pathLst>
            </a:custGeom>
            <a:ln w="0" cap="flat">
              <a:miter lim="127000"/>
            </a:ln>
          </p:spPr>
          <p:style>
            <a:lnRef idx="0">
              <a:srgbClr val="000000">
                <a:alpha val="0"/>
              </a:srgbClr>
            </a:lnRef>
            <a:fillRef idx="1">
              <a:srgbClr val="BFBFBF"/>
            </a:fillRef>
            <a:effectRef idx="0">
              <a:scrgbClr r="0" g="0" b="0"/>
            </a:effectRef>
            <a:fontRef idx="none"/>
          </p:style>
          <p:txBody>
            <a:bodyPr/>
            <a:lstStyle/>
            <a:p>
              <a:endParaRPr lang="zh-CN" altLang="en-US"/>
            </a:p>
          </p:txBody>
        </p:sp>
        <p:sp>
          <p:nvSpPr>
            <p:cNvPr id="92" name="Shape 1938">
              <a:extLst>
                <a:ext uri="{FF2B5EF4-FFF2-40B4-BE49-F238E27FC236}">
                  <a16:creationId xmlns:a16="http://schemas.microsoft.com/office/drawing/2014/main" id="{AFD1C477-CC85-4861-B145-D32EA3839E38}"/>
                </a:ext>
              </a:extLst>
            </p:cNvPr>
            <p:cNvSpPr/>
            <p:nvPr/>
          </p:nvSpPr>
          <p:spPr>
            <a:xfrm>
              <a:off x="4683201" y="765178"/>
              <a:ext cx="88888" cy="88888"/>
            </a:xfrm>
            <a:custGeom>
              <a:avLst/>
              <a:gdLst/>
              <a:ahLst/>
              <a:cxnLst/>
              <a:rect l="0" t="0" r="0" b="0"/>
              <a:pathLst>
                <a:path w="88888" h="88888">
                  <a:moveTo>
                    <a:pt x="88888" y="88888"/>
                  </a:moveTo>
                  <a:lnTo>
                    <a:pt x="88888" y="0"/>
                  </a:lnTo>
                  <a:lnTo>
                    <a:pt x="0" y="0"/>
                  </a:lnTo>
                  <a:lnTo>
                    <a:pt x="0" y="88888"/>
                  </a:lnTo>
                  <a:close/>
                </a:path>
              </a:pathLst>
            </a:custGeom>
            <a:ln w="0" cap="flat">
              <a:miter lim="127000"/>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93" name="Shape 26379">
              <a:extLst>
                <a:ext uri="{FF2B5EF4-FFF2-40B4-BE49-F238E27FC236}">
                  <a16:creationId xmlns:a16="http://schemas.microsoft.com/office/drawing/2014/main" id="{520799C2-050C-4DD2-AE99-F7098081AC4A}"/>
                </a:ext>
              </a:extLst>
            </p:cNvPr>
            <p:cNvSpPr/>
            <p:nvPr/>
          </p:nvSpPr>
          <p:spPr>
            <a:xfrm>
              <a:off x="3952341" y="399747"/>
              <a:ext cx="88888" cy="88888"/>
            </a:xfrm>
            <a:custGeom>
              <a:avLst/>
              <a:gdLst/>
              <a:ahLst/>
              <a:cxnLst/>
              <a:rect l="0" t="0" r="0" b="0"/>
              <a:pathLst>
                <a:path w="88888" h="88888">
                  <a:moveTo>
                    <a:pt x="0" y="0"/>
                  </a:moveTo>
                  <a:lnTo>
                    <a:pt x="88888" y="0"/>
                  </a:lnTo>
                  <a:lnTo>
                    <a:pt x="88888" y="88888"/>
                  </a:lnTo>
                  <a:lnTo>
                    <a:pt x="0" y="88888"/>
                  </a:lnTo>
                  <a:lnTo>
                    <a:pt x="0" y="0"/>
                  </a:lnTo>
                </a:path>
              </a:pathLst>
            </a:custGeom>
            <a:ln w="0" cap="flat">
              <a:miter lim="127000"/>
            </a:ln>
          </p:spPr>
          <p:style>
            <a:lnRef idx="0">
              <a:srgbClr val="000000">
                <a:alpha val="0"/>
              </a:srgbClr>
            </a:lnRef>
            <a:fillRef idx="1">
              <a:srgbClr val="BFBFBF"/>
            </a:fillRef>
            <a:effectRef idx="0">
              <a:scrgbClr r="0" g="0" b="0"/>
            </a:effectRef>
            <a:fontRef idx="none"/>
          </p:style>
          <p:txBody>
            <a:bodyPr/>
            <a:lstStyle/>
            <a:p>
              <a:endParaRPr lang="zh-CN" altLang="en-US"/>
            </a:p>
          </p:txBody>
        </p:sp>
        <p:sp>
          <p:nvSpPr>
            <p:cNvPr id="94" name="Shape 1940">
              <a:extLst>
                <a:ext uri="{FF2B5EF4-FFF2-40B4-BE49-F238E27FC236}">
                  <a16:creationId xmlns:a16="http://schemas.microsoft.com/office/drawing/2014/main" id="{45D50FAF-8994-4C03-8049-882E1A796813}"/>
                </a:ext>
              </a:extLst>
            </p:cNvPr>
            <p:cNvSpPr/>
            <p:nvPr/>
          </p:nvSpPr>
          <p:spPr>
            <a:xfrm>
              <a:off x="3952341" y="399747"/>
              <a:ext cx="88888" cy="88888"/>
            </a:xfrm>
            <a:custGeom>
              <a:avLst/>
              <a:gdLst/>
              <a:ahLst/>
              <a:cxnLst/>
              <a:rect l="0" t="0" r="0" b="0"/>
              <a:pathLst>
                <a:path w="88888" h="88888">
                  <a:moveTo>
                    <a:pt x="88888" y="88888"/>
                  </a:moveTo>
                  <a:lnTo>
                    <a:pt x="88888" y="0"/>
                  </a:lnTo>
                  <a:lnTo>
                    <a:pt x="0" y="0"/>
                  </a:lnTo>
                  <a:lnTo>
                    <a:pt x="0" y="88888"/>
                  </a:lnTo>
                  <a:close/>
                </a:path>
              </a:pathLst>
            </a:custGeom>
            <a:ln w="0" cap="flat">
              <a:miter lim="127000"/>
            </a:ln>
          </p:spPr>
          <p:style>
            <a:lnRef idx="1">
              <a:srgbClr val="000000"/>
            </a:lnRef>
            <a:fillRef idx="0">
              <a:srgbClr val="000000">
                <a:alpha val="0"/>
              </a:srgbClr>
            </a:fillRef>
            <a:effectRef idx="0">
              <a:scrgbClr r="0" g="0" b="0"/>
            </a:effectRef>
            <a:fontRef idx="none"/>
          </p:style>
          <p:txBody>
            <a:bodyPr/>
            <a:lstStyle/>
            <a:p>
              <a:endParaRPr lang="zh-CN" altLang="en-US"/>
            </a:p>
          </p:txBody>
        </p:sp>
      </p:grpSp>
    </p:spTree>
    <p:extLst>
      <p:ext uri="{BB962C8B-B14F-4D97-AF65-F5344CB8AC3E}">
        <p14:creationId xmlns:p14="http://schemas.microsoft.com/office/powerpoint/2010/main" val="47711253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DF5AE4-40AD-4B36-9FFB-A65D818ED4B2}"/>
              </a:ext>
            </a:extLst>
          </p:cNvPr>
          <p:cNvSpPr>
            <a:spLocks noGrp="1"/>
          </p:cNvSpPr>
          <p:nvPr>
            <p:ph type="title"/>
          </p:nvPr>
        </p:nvSpPr>
        <p:spPr/>
        <p:txBody>
          <a:bodyPr/>
          <a:lstStyle/>
          <a:p>
            <a:pPr marL="1133475">
              <a:lnSpc>
                <a:spcPct val="106000"/>
              </a:lnSpc>
              <a:spcAft>
                <a:spcPts val="1455"/>
              </a:spcAft>
            </a:pPr>
            <a:r>
              <a:rPr lang="en-US" altLang="zh-CN" kern="100" dirty="0">
                <a:solidFill>
                  <a:srgbClr val="009A00"/>
                </a:solidFill>
                <a:latin typeface="Arial" panose="020B0604020202020204" pitchFamily="34" charset="0"/>
                <a:ea typeface="Arial" panose="020B0604020202020204" pitchFamily="34" charset="0"/>
              </a:rPr>
              <a:t>Is A* Guaranteed Optimal?</a:t>
            </a:r>
            <a:endParaRPr lang="zh-CN" altLang="zh-CN" sz="1200" kern="100" dirty="0">
              <a:solidFill>
                <a:srgbClr val="000000"/>
              </a:solidFill>
              <a:latin typeface="Calibri" panose="020F0502020204030204" pitchFamily="34" charset="0"/>
              <a:ea typeface="Calibri" panose="020F0502020204030204" pitchFamily="34" charset="0"/>
            </a:endParaRPr>
          </a:p>
        </p:txBody>
      </p:sp>
      <p:sp>
        <p:nvSpPr>
          <p:cNvPr id="4" name="灯片编号占位符 3">
            <a:extLst>
              <a:ext uri="{FF2B5EF4-FFF2-40B4-BE49-F238E27FC236}">
                <a16:creationId xmlns:a16="http://schemas.microsoft.com/office/drawing/2014/main" id="{B03E5D14-C608-4ABD-B278-9788E13343EB}"/>
              </a:ext>
            </a:extLst>
          </p:cNvPr>
          <p:cNvSpPr>
            <a:spLocks noGrp="1"/>
          </p:cNvSpPr>
          <p:nvPr>
            <p:ph type="sldNum" sz="quarter" idx="12"/>
          </p:nvPr>
        </p:nvSpPr>
        <p:spPr/>
        <p:txBody>
          <a:bodyPr/>
          <a:lstStyle/>
          <a:p>
            <a:fld id="{893ACD7D-9A68-44C8-A49A-4B94202CE741}" type="slidenum">
              <a:rPr lang="zh-CN" altLang="en-US" smtClean="0"/>
              <a:t>32</a:t>
            </a:fld>
            <a:endParaRPr lang="zh-CN" altLang="en-US"/>
          </a:p>
        </p:txBody>
      </p:sp>
      <p:sp>
        <p:nvSpPr>
          <p:cNvPr id="5" name="Rectangle 5">
            <a:extLst>
              <a:ext uri="{FF2B5EF4-FFF2-40B4-BE49-F238E27FC236}">
                <a16:creationId xmlns:a16="http://schemas.microsoft.com/office/drawing/2014/main" id="{F15CAF06-7340-45B8-ABB0-B1098B85ADA0}"/>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p:txBody>
      </p:sp>
      <p:pic>
        <p:nvPicPr>
          <p:cNvPr id="12" name="Picture 360">
            <a:extLst>
              <a:ext uri="{FF2B5EF4-FFF2-40B4-BE49-F238E27FC236}">
                <a16:creationId xmlns:a16="http://schemas.microsoft.com/office/drawing/2014/main" id="{4CEE1C41-5EDB-4FBC-9791-0CFF08192C57}"/>
              </a:ext>
            </a:extLst>
          </p:cNvPr>
          <p:cNvPicPr/>
          <p:nvPr/>
        </p:nvPicPr>
        <p:blipFill>
          <a:blip r:embed="rId3"/>
          <a:stretch>
            <a:fillRect/>
          </a:stretch>
        </p:blipFill>
        <p:spPr>
          <a:xfrm>
            <a:off x="1524000" y="1087546"/>
            <a:ext cx="9144000" cy="4321810"/>
          </a:xfrm>
          <a:prstGeom prst="rect">
            <a:avLst/>
          </a:prstGeom>
        </p:spPr>
      </p:pic>
      <p:sp>
        <p:nvSpPr>
          <p:cNvPr id="13" name="矩形 12">
            <a:extLst>
              <a:ext uri="{FF2B5EF4-FFF2-40B4-BE49-F238E27FC236}">
                <a16:creationId xmlns:a16="http://schemas.microsoft.com/office/drawing/2014/main" id="{F9C3E25C-BA19-433F-8E01-9523C9190311}"/>
              </a:ext>
            </a:extLst>
          </p:cNvPr>
          <p:cNvSpPr/>
          <p:nvPr/>
        </p:nvSpPr>
        <p:spPr>
          <a:xfrm>
            <a:off x="2133599" y="4442826"/>
            <a:ext cx="9059120" cy="1631216"/>
          </a:xfrm>
          <a:prstGeom prst="rect">
            <a:avLst/>
          </a:prstGeom>
        </p:spPr>
        <p:txBody>
          <a:bodyPr wrap="square">
            <a:spAutoFit/>
          </a:bodyPr>
          <a:lstStyle/>
          <a:p>
            <a:endParaRPr lang="zh-CN" altLang="en-US" sz="2000" dirty="0">
              <a:solidFill>
                <a:srgbClr val="000000"/>
              </a:solidFill>
              <a:latin typeface="Wingdings" panose="05000000000000000000" pitchFamily="2" charset="2"/>
            </a:endParaRPr>
          </a:p>
          <a:p>
            <a:endParaRPr lang="zh-CN" altLang="en-US" sz="2000" dirty="0">
              <a:latin typeface="Wingdings" panose="05000000000000000000" pitchFamily="2" charset="2"/>
            </a:endParaRPr>
          </a:p>
          <a:p>
            <a:r>
              <a:rPr lang="en-US" altLang="zh-CN" sz="2000" dirty="0">
                <a:solidFill>
                  <a:srgbClr val="CC0000"/>
                </a:solidFill>
                <a:latin typeface="Wingdings" panose="05000000000000000000" pitchFamily="2" charset="2"/>
              </a:rPr>
              <a:t></a:t>
            </a:r>
            <a:r>
              <a:rPr lang="en-US" altLang="zh-CN" sz="2000" dirty="0">
                <a:solidFill>
                  <a:srgbClr val="000000"/>
                </a:solidFill>
                <a:latin typeface="Tahoma" panose="020B0604030504040204" pitchFamily="34" charset="0"/>
              </a:rPr>
              <a:t>Try A* search and find what went wrong? </a:t>
            </a:r>
          </a:p>
          <a:p>
            <a:r>
              <a:rPr lang="en-US" altLang="zh-CN" sz="2000" dirty="0">
                <a:solidFill>
                  <a:srgbClr val="CC0000"/>
                </a:solidFill>
                <a:latin typeface="Wingdings" panose="05000000000000000000" pitchFamily="2" charset="2"/>
              </a:rPr>
              <a:t></a:t>
            </a:r>
            <a:r>
              <a:rPr lang="en-US" altLang="zh-CN" sz="2000" dirty="0">
                <a:solidFill>
                  <a:srgbClr val="000000"/>
                </a:solidFill>
                <a:latin typeface="Tahoma" panose="020B0604030504040204" pitchFamily="34" charset="0"/>
              </a:rPr>
              <a:t>Estimated goal cost &gt; actual good goal cost </a:t>
            </a:r>
          </a:p>
          <a:p>
            <a:r>
              <a:rPr lang="en-US" altLang="zh-CN" sz="2000" dirty="0">
                <a:solidFill>
                  <a:srgbClr val="CC0000"/>
                </a:solidFill>
                <a:latin typeface="Wingdings" panose="05000000000000000000" pitchFamily="2" charset="2"/>
              </a:rPr>
              <a:t></a:t>
            </a:r>
            <a:r>
              <a:rPr lang="en-US" altLang="zh-CN" sz="2000" dirty="0">
                <a:solidFill>
                  <a:srgbClr val="FF0000"/>
                </a:solidFill>
                <a:latin typeface="Tahoma" panose="020B0604030504040204" pitchFamily="34" charset="0"/>
              </a:rPr>
              <a:t>Estimates should be less than actual costs! </a:t>
            </a:r>
          </a:p>
        </p:txBody>
      </p:sp>
      <p:sp>
        <p:nvSpPr>
          <p:cNvPr id="14" name="矩形 13">
            <a:extLst>
              <a:ext uri="{FF2B5EF4-FFF2-40B4-BE49-F238E27FC236}">
                <a16:creationId xmlns:a16="http://schemas.microsoft.com/office/drawing/2014/main" id="{02342039-BB1B-4943-A158-A5F879FF6D98}"/>
              </a:ext>
            </a:extLst>
          </p:cNvPr>
          <p:cNvSpPr/>
          <p:nvPr/>
        </p:nvSpPr>
        <p:spPr>
          <a:xfrm>
            <a:off x="5443960" y="2276674"/>
            <a:ext cx="933691" cy="369332"/>
          </a:xfrm>
          <a:prstGeom prst="rect">
            <a:avLst/>
          </a:prstGeom>
          <a:solidFill>
            <a:schemeClr val="bg1"/>
          </a:solidFill>
        </p:spPr>
        <p:txBody>
          <a:bodyPr wrap="square" tIns="0" bIns="0">
            <a:spAutoFit/>
          </a:bodyPr>
          <a:lstStyle/>
          <a:p>
            <a:r>
              <a:rPr lang="en-US" altLang="zh-CN" sz="2400" b="1" i="1" dirty="0">
                <a:solidFill>
                  <a:srgbClr val="FF0000"/>
                </a:solidFill>
                <a:latin typeface="Arial" panose="020B0604020202020204" pitchFamily="34" charset="0"/>
              </a:rPr>
              <a:t>h = 6 </a:t>
            </a:r>
            <a:endParaRPr lang="zh-CN" altLang="en-US" sz="2400" dirty="0"/>
          </a:p>
        </p:txBody>
      </p:sp>
    </p:spTree>
    <p:extLst>
      <p:ext uri="{BB962C8B-B14F-4D97-AF65-F5344CB8AC3E}">
        <p14:creationId xmlns:p14="http://schemas.microsoft.com/office/powerpoint/2010/main" val="224709515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0B2B97-9F2C-4DCE-A283-88F89826235C}"/>
              </a:ext>
            </a:extLst>
          </p:cNvPr>
          <p:cNvSpPr>
            <a:spLocks noGrp="1"/>
          </p:cNvSpPr>
          <p:nvPr>
            <p:ph type="title"/>
          </p:nvPr>
        </p:nvSpPr>
        <p:spPr/>
        <p:txBody>
          <a:bodyPr>
            <a:normAutofit/>
          </a:bodyPr>
          <a:lstStyle/>
          <a:p>
            <a:r>
              <a:rPr lang="en-US" altLang="zh-CN" dirty="0"/>
              <a:t>Properties of A</a:t>
            </a:r>
            <a:r>
              <a:rPr lang="en-US" altLang="zh-CN" baseline="40000" dirty="0"/>
              <a:t>∗</a:t>
            </a:r>
            <a:endParaRPr lang="zh-CN" altLang="en-US" baseline="40000" dirty="0"/>
          </a:p>
        </p:txBody>
      </p:sp>
      <p:sp>
        <p:nvSpPr>
          <p:cNvPr id="3" name="内容占位符 2">
            <a:extLst>
              <a:ext uri="{FF2B5EF4-FFF2-40B4-BE49-F238E27FC236}">
                <a16:creationId xmlns:a16="http://schemas.microsoft.com/office/drawing/2014/main" id="{F8C303A3-A9DC-4F77-BBDE-14842C9F16B5}"/>
              </a:ext>
            </a:extLst>
          </p:cNvPr>
          <p:cNvSpPr>
            <a:spLocks noGrp="1"/>
          </p:cNvSpPr>
          <p:nvPr>
            <p:ph idx="1"/>
          </p:nvPr>
        </p:nvSpPr>
        <p:spPr>
          <a:xfrm>
            <a:off x="838200" y="1284900"/>
            <a:ext cx="13039846" cy="4892063"/>
          </a:xfrm>
        </p:spPr>
        <p:txBody>
          <a:bodyPr/>
          <a:lstStyle/>
          <a:p>
            <a:pPr marL="6350" indent="-6350">
              <a:lnSpc>
                <a:spcPct val="107000"/>
              </a:lnSpc>
              <a:spcAft>
                <a:spcPts val="1200"/>
              </a:spcAft>
            </a:pPr>
            <a:r>
              <a:rPr lang="en-US" altLang="zh-CN" u="sng" kern="100" dirty="0">
                <a:solidFill>
                  <a:srgbClr val="FF00FF"/>
                </a:solidFill>
                <a:uFill>
                  <a:solidFill>
                    <a:srgbClr val="000000"/>
                  </a:solidFill>
                </a:uFill>
                <a:latin typeface="Calibri" panose="020F0502020204030204" pitchFamily="34" charset="0"/>
                <a:ea typeface="Calibri" panose="020F0502020204030204" pitchFamily="34" charset="0"/>
              </a:rPr>
              <a:t>Complete</a:t>
            </a:r>
            <a:r>
              <a:rPr lang="en-US" altLang="zh-CN" kern="100" dirty="0">
                <a:solidFill>
                  <a:srgbClr val="FF00FF"/>
                </a:solidFill>
                <a:latin typeface="Calibri" panose="020F0502020204030204" pitchFamily="34" charset="0"/>
                <a:ea typeface="Calibri" panose="020F0502020204030204" pitchFamily="34" charset="0"/>
              </a:rPr>
              <a:t>?? </a:t>
            </a:r>
            <a:r>
              <a:rPr lang="en-US" altLang="zh-CN" kern="100" dirty="0">
                <a:solidFill>
                  <a:srgbClr val="000000"/>
                </a:solidFill>
                <a:latin typeface="Calibri" panose="020F0502020204030204" pitchFamily="34" charset="0"/>
                <a:ea typeface="Calibri" panose="020F0502020204030204" pitchFamily="34" charset="0"/>
              </a:rPr>
              <a:t>Yes, unless there are infinitely many nodes with </a:t>
            </a:r>
            <a:r>
              <a:rPr lang="en-US" altLang="zh-CN" i="1" kern="100" dirty="0">
                <a:solidFill>
                  <a:srgbClr val="990099"/>
                </a:solidFill>
                <a:latin typeface="Cambria" panose="02040503050406030204" pitchFamily="18" charset="0"/>
                <a:ea typeface="Cambria" panose="02040503050406030204" pitchFamily="18" charset="0"/>
                <a:cs typeface="Cambria" panose="02040503050406030204" pitchFamily="18" charset="0"/>
              </a:rPr>
              <a:t>f </a:t>
            </a:r>
            <a:r>
              <a:rPr lang="en-US" altLang="zh-CN" kern="100" dirty="0">
                <a:solidFill>
                  <a:srgbClr val="990099"/>
                </a:solidFill>
                <a:latin typeface="Cambria" panose="02040503050406030204" pitchFamily="18" charset="0"/>
                <a:ea typeface="Cambria" panose="02040503050406030204" pitchFamily="18" charset="0"/>
                <a:cs typeface="Cambria" panose="02040503050406030204" pitchFamily="18" charset="0"/>
              </a:rPr>
              <a:t>≤ </a:t>
            </a:r>
            <a:r>
              <a:rPr lang="en-US" altLang="zh-CN" i="1" kern="100" dirty="0">
                <a:solidFill>
                  <a:srgbClr val="990099"/>
                </a:solidFill>
                <a:latin typeface="Cambria" panose="02040503050406030204" pitchFamily="18" charset="0"/>
                <a:ea typeface="Cambria" panose="02040503050406030204" pitchFamily="18" charset="0"/>
                <a:cs typeface="Cambria" panose="02040503050406030204" pitchFamily="18" charset="0"/>
              </a:rPr>
              <a:t>f</a:t>
            </a:r>
            <a:r>
              <a:rPr lang="en-US" altLang="zh-CN" kern="100" dirty="0">
                <a:solidFill>
                  <a:srgbClr val="990099"/>
                </a:solidFill>
                <a:latin typeface="Cambria" panose="02040503050406030204" pitchFamily="18" charset="0"/>
                <a:ea typeface="Cambria" panose="02040503050406030204" pitchFamily="18" charset="0"/>
                <a:cs typeface="Cambria" panose="02040503050406030204" pitchFamily="18" charset="0"/>
              </a:rPr>
              <a:t>(</a:t>
            </a:r>
            <a:r>
              <a:rPr lang="en-US" altLang="zh-CN" i="1" kern="100" dirty="0">
                <a:solidFill>
                  <a:srgbClr val="990099"/>
                </a:solidFill>
                <a:latin typeface="Cambria" panose="02040503050406030204" pitchFamily="18" charset="0"/>
                <a:ea typeface="Cambria" panose="02040503050406030204" pitchFamily="18" charset="0"/>
                <a:cs typeface="Cambria" panose="02040503050406030204" pitchFamily="18" charset="0"/>
              </a:rPr>
              <a:t>G</a:t>
            </a:r>
            <a:r>
              <a:rPr lang="en-US" altLang="zh-CN" kern="100" dirty="0">
                <a:solidFill>
                  <a:srgbClr val="990099"/>
                </a:solidFill>
                <a:latin typeface="Cambria" panose="02040503050406030204" pitchFamily="18" charset="0"/>
                <a:ea typeface="Cambria" panose="02040503050406030204" pitchFamily="18" charset="0"/>
                <a:cs typeface="Cambria" panose="02040503050406030204" pitchFamily="18" charset="0"/>
              </a:rPr>
              <a:t>)</a:t>
            </a:r>
            <a:endParaRPr lang="en-US" altLang="zh-CN" u="sng" kern="100" dirty="0">
              <a:solidFill>
                <a:srgbClr val="FF00FF"/>
              </a:solidFill>
              <a:uFill>
                <a:solidFill>
                  <a:srgbClr val="000000"/>
                </a:solidFill>
              </a:uFill>
              <a:latin typeface="Calibri" panose="020F0502020204030204" pitchFamily="34" charset="0"/>
              <a:ea typeface="Calibri" panose="020F0502020204030204" pitchFamily="34" charset="0"/>
            </a:endParaRPr>
          </a:p>
          <a:p>
            <a:pPr marL="6350" marR="8255" indent="-6350">
              <a:lnSpc>
                <a:spcPct val="107000"/>
              </a:lnSpc>
              <a:spcAft>
                <a:spcPts val="1450"/>
              </a:spcAft>
            </a:pPr>
            <a:r>
              <a:rPr lang="en-US" altLang="zh-CN" u="sng" kern="100" dirty="0">
                <a:solidFill>
                  <a:srgbClr val="FF00FF"/>
                </a:solidFill>
                <a:uFill>
                  <a:solidFill>
                    <a:srgbClr val="000000"/>
                  </a:solidFill>
                </a:uFill>
                <a:latin typeface="Calibri" panose="020F0502020204030204" pitchFamily="34" charset="0"/>
                <a:ea typeface="Calibri" panose="020F0502020204030204" pitchFamily="34" charset="0"/>
              </a:rPr>
              <a:t>Time</a:t>
            </a:r>
            <a:r>
              <a:rPr lang="en-US" altLang="zh-CN" kern="100" dirty="0">
                <a:solidFill>
                  <a:srgbClr val="FF00FF"/>
                </a:solidFill>
                <a:latin typeface="Calibri" panose="020F0502020204030204" pitchFamily="34" charset="0"/>
                <a:ea typeface="Calibri" panose="020F0502020204030204" pitchFamily="34" charset="0"/>
              </a:rPr>
              <a:t>?? </a:t>
            </a:r>
            <a:r>
              <a:rPr lang="en-US" altLang="zh-CN" kern="100" dirty="0">
                <a:solidFill>
                  <a:srgbClr val="000000"/>
                </a:solidFill>
                <a:latin typeface="Calibri" panose="020F0502020204030204" pitchFamily="34" charset="0"/>
                <a:ea typeface="Calibri" panose="020F0502020204030204" pitchFamily="34" charset="0"/>
              </a:rPr>
              <a:t>Exponential in [relative error in </a:t>
            </a:r>
            <a:r>
              <a:rPr lang="en-US" altLang="zh-CN" i="1" kern="100" dirty="0">
                <a:solidFill>
                  <a:srgbClr val="990099"/>
                </a:solidFill>
                <a:latin typeface="Cambria" panose="02040503050406030204" pitchFamily="18" charset="0"/>
                <a:ea typeface="Cambria" panose="02040503050406030204" pitchFamily="18" charset="0"/>
                <a:cs typeface="Cambria" panose="02040503050406030204" pitchFamily="18" charset="0"/>
              </a:rPr>
              <a:t>h </a:t>
            </a:r>
            <a:r>
              <a:rPr lang="en-US" altLang="zh-CN" kern="100" dirty="0">
                <a:solidFill>
                  <a:srgbClr val="000000"/>
                </a:solidFill>
                <a:latin typeface="Cambria" panose="02040503050406030204" pitchFamily="18" charset="0"/>
                <a:ea typeface="Cambria" panose="02040503050406030204" pitchFamily="18" charset="0"/>
                <a:cs typeface="Cambria" panose="02040503050406030204" pitchFamily="18" charset="0"/>
              </a:rPr>
              <a:t>× </a:t>
            </a:r>
            <a:r>
              <a:rPr lang="en-US" altLang="zh-CN" kern="100" dirty="0">
                <a:solidFill>
                  <a:srgbClr val="000000"/>
                </a:solidFill>
                <a:latin typeface="Calibri" panose="020F0502020204030204" pitchFamily="34" charset="0"/>
                <a:ea typeface="Calibri" panose="020F0502020204030204" pitchFamily="34" charset="0"/>
              </a:rPr>
              <a:t>length of solution.]</a:t>
            </a:r>
            <a:endParaRPr lang="zh-CN" altLang="zh-CN" kern="100" dirty="0">
              <a:solidFill>
                <a:srgbClr val="000000"/>
              </a:solidFill>
              <a:latin typeface="Calibri" panose="020F0502020204030204" pitchFamily="34" charset="0"/>
              <a:ea typeface="Calibri" panose="020F0502020204030204" pitchFamily="34" charset="0"/>
            </a:endParaRPr>
          </a:p>
          <a:p>
            <a:pPr marL="6350" marR="8255" indent="-6350">
              <a:lnSpc>
                <a:spcPct val="107000"/>
              </a:lnSpc>
              <a:spcAft>
                <a:spcPts val="1580"/>
              </a:spcAft>
            </a:pPr>
            <a:r>
              <a:rPr lang="en-US" altLang="zh-CN" u="sng" kern="100" dirty="0">
                <a:solidFill>
                  <a:srgbClr val="FF00FF"/>
                </a:solidFill>
                <a:uFill>
                  <a:solidFill>
                    <a:srgbClr val="000000"/>
                  </a:solidFill>
                </a:uFill>
                <a:latin typeface="Calibri" panose="020F0502020204030204" pitchFamily="34" charset="0"/>
                <a:ea typeface="Calibri" panose="020F0502020204030204" pitchFamily="34" charset="0"/>
              </a:rPr>
              <a:t>Space</a:t>
            </a:r>
            <a:r>
              <a:rPr lang="en-US" altLang="zh-CN" kern="100" dirty="0">
                <a:solidFill>
                  <a:srgbClr val="FF00FF"/>
                </a:solidFill>
                <a:latin typeface="Calibri" panose="020F0502020204030204" pitchFamily="34" charset="0"/>
                <a:ea typeface="Calibri" panose="020F0502020204030204" pitchFamily="34" charset="0"/>
              </a:rPr>
              <a:t>?? </a:t>
            </a:r>
            <a:r>
              <a:rPr lang="en-US" altLang="zh-CN" kern="100" dirty="0">
                <a:solidFill>
                  <a:srgbClr val="000000"/>
                </a:solidFill>
                <a:latin typeface="Calibri" panose="020F0502020204030204" pitchFamily="34" charset="0"/>
                <a:ea typeface="Calibri" panose="020F0502020204030204" pitchFamily="34" charset="0"/>
              </a:rPr>
              <a:t>Keeps all nodes in memory</a:t>
            </a:r>
            <a:endParaRPr lang="zh-CN" altLang="zh-CN" kern="100" dirty="0">
              <a:solidFill>
                <a:srgbClr val="000000"/>
              </a:solidFill>
              <a:latin typeface="Calibri" panose="020F0502020204030204" pitchFamily="34" charset="0"/>
              <a:ea typeface="Calibri" panose="020F0502020204030204" pitchFamily="34" charset="0"/>
            </a:endParaRPr>
          </a:p>
          <a:p>
            <a:pPr marL="6350" marR="8255" indent="-6350">
              <a:lnSpc>
                <a:spcPct val="107000"/>
              </a:lnSpc>
              <a:spcAft>
                <a:spcPts val="1640"/>
              </a:spcAft>
            </a:pPr>
            <a:r>
              <a:rPr lang="en-US" altLang="zh-CN" u="sng" kern="100" dirty="0">
                <a:solidFill>
                  <a:srgbClr val="FF00FF"/>
                </a:solidFill>
                <a:uFill>
                  <a:solidFill>
                    <a:srgbClr val="000000"/>
                  </a:solidFill>
                </a:uFill>
                <a:latin typeface="Calibri" panose="020F0502020204030204" pitchFamily="34" charset="0"/>
                <a:ea typeface="Calibri" panose="020F0502020204030204" pitchFamily="34" charset="0"/>
              </a:rPr>
              <a:t>Optimal</a:t>
            </a:r>
            <a:r>
              <a:rPr lang="en-US" altLang="zh-CN" kern="100" dirty="0">
                <a:solidFill>
                  <a:srgbClr val="FF00FF"/>
                </a:solidFill>
                <a:latin typeface="Calibri" panose="020F0502020204030204" pitchFamily="34" charset="0"/>
                <a:ea typeface="Calibri" panose="020F0502020204030204" pitchFamily="34" charset="0"/>
              </a:rPr>
              <a:t>?? </a:t>
            </a:r>
            <a:r>
              <a:rPr lang="en-US" altLang="zh-CN" kern="100" dirty="0">
                <a:solidFill>
                  <a:srgbClr val="000000"/>
                </a:solidFill>
                <a:latin typeface="Calibri" panose="020F0502020204030204" pitchFamily="34" charset="0"/>
                <a:ea typeface="Calibri" panose="020F0502020204030204" pitchFamily="34" charset="0"/>
              </a:rPr>
              <a:t>Yes—cannot expand </a:t>
            </a:r>
            <a:r>
              <a:rPr lang="en-US" altLang="zh-CN" i="1" kern="100" dirty="0">
                <a:solidFill>
                  <a:srgbClr val="990099"/>
                </a:solidFill>
                <a:latin typeface="Cambria" panose="02040503050406030204" pitchFamily="18" charset="0"/>
                <a:ea typeface="Cambria" panose="02040503050406030204" pitchFamily="18" charset="0"/>
                <a:cs typeface="Cambria" panose="02040503050406030204" pitchFamily="18" charset="0"/>
              </a:rPr>
              <a:t>f</a:t>
            </a:r>
            <a:r>
              <a:rPr lang="en-US" altLang="zh-CN" kern="100" baseline="-25000" dirty="0">
                <a:solidFill>
                  <a:srgbClr val="990099"/>
                </a:solidFill>
                <a:latin typeface="Calibri" panose="020F0502020204030204" pitchFamily="34" charset="0"/>
                <a:ea typeface="Calibri" panose="020F0502020204030204" pitchFamily="34" charset="0"/>
              </a:rPr>
              <a:t>i</a:t>
            </a:r>
            <a:r>
              <a:rPr lang="en-US" altLang="zh-CN" sz="1800" kern="100" dirty="0">
                <a:solidFill>
                  <a:srgbClr val="990099"/>
                </a:solidFill>
                <a:latin typeface="Cambria" panose="02040503050406030204" pitchFamily="18" charset="0"/>
                <a:ea typeface="Cambria" panose="02040503050406030204" pitchFamily="18" charset="0"/>
                <a:cs typeface="Cambria" panose="02040503050406030204" pitchFamily="18" charset="0"/>
              </a:rPr>
              <a:t>+1 </a:t>
            </a:r>
            <a:r>
              <a:rPr lang="en-US" altLang="zh-CN" kern="100" dirty="0">
                <a:solidFill>
                  <a:srgbClr val="000000"/>
                </a:solidFill>
                <a:latin typeface="Calibri" panose="020F0502020204030204" pitchFamily="34" charset="0"/>
                <a:ea typeface="Calibri" panose="020F0502020204030204" pitchFamily="34" charset="0"/>
              </a:rPr>
              <a:t>until </a:t>
            </a:r>
            <a:r>
              <a:rPr lang="en-US" altLang="zh-CN" i="1" kern="100" dirty="0">
                <a:solidFill>
                  <a:srgbClr val="990099"/>
                </a:solidFill>
                <a:latin typeface="Cambria" panose="02040503050406030204" pitchFamily="18" charset="0"/>
                <a:ea typeface="Cambria" panose="02040503050406030204" pitchFamily="18" charset="0"/>
                <a:cs typeface="Cambria" panose="02040503050406030204" pitchFamily="18" charset="0"/>
              </a:rPr>
              <a:t>f</a:t>
            </a:r>
            <a:r>
              <a:rPr lang="en-US" altLang="zh-CN" kern="100" baseline="-25000" dirty="0">
                <a:solidFill>
                  <a:srgbClr val="990099"/>
                </a:solidFill>
                <a:latin typeface="Calibri" panose="020F0502020204030204" pitchFamily="34" charset="0"/>
                <a:ea typeface="Calibri" panose="020F0502020204030204" pitchFamily="34" charset="0"/>
              </a:rPr>
              <a:t>i </a:t>
            </a:r>
            <a:r>
              <a:rPr lang="en-US" altLang="zh-CN" kern="100" dirty="0">
                <a:solidFill>
                  <a:srgbClr val="000000"/>
                </a:solidFill>
                <a:latin typeface="Calibri" panose="020F0502020204030204" pitchFamily="34" charset="0"/>
                <a:ea typeface="Calibri" panose="020F0502020204030204" pitchFamily="34" charset="0"/>
              </a:rPr>
              <a:t>is finished</a:t>
            </a:r>
            <a:endParaRPr lang="zh-CN" altLang="zh-CN" kern="100" dirty="0">
              <a:solidFill>
                <a:srgbClr val="000000"/>
              </a:solidFill>
              <a:latin typeface="Calibri" panose="020F0502020204030204" pitchFamily="34" charset="0"/>
              <a:ea typeface="Calibri" panose="020F0502020204030204" pitchFamily="34" charset="0"/>
            </a:endParaRPr>
          </a:p>
          <a:p>
            <a:pPr marL="6350" marR="2037715" indent="-6350">
              <a:lnSpc>
                <a:spcPct val="107000"/>
              </a:lnSpc>
              <a:spcAft>
                <a:spcPts val="190"/>
              </a:spcAft>
            </a:pPr>
            <a:r>
              <a:rPr lang="en-US" altLang="zh-CN" kern="100" dirty="0">
                <a:solidFill>
                  <a:srgbClr val="000000"/>
                </a:solidFill>
                <a:latin typeface="Calibri" panose="020F0502020204030204" pitchFamily="34" charset="0"/>
                <a:ea typeface="Calibri" panose="020F0502020204030204" pitchFamily="34" charset="0"/>
              </a:rPr>
              <a:t>A</a:t>
            </a:r>
            <a:r>
              <a:rPr lang="en-US" altLang="zh-CN" kern="100" baseline="30000" dirty="0">
                <a:solidFill>
                  <a:srgbClr val="000000"/>
                </a:solidFill>
                <a:latin typeface="Calibri" panose="020F0502020204030204" pitchFamily="34" charset="0"/>
                <a:ea typeface="Calibri" panose="020F0502020204030204" pitchFamily="34" charset="0"/>
              </a:rPr>
              <a:t>∗ </a:t>
            </a:r>
            <a:r>
              <a:rPr lang="en-US" altLang="zh-CN" kern="100" dirty="0">
                <a:solidFill>
                  <a:srgbClr val="000000"/>
                </a:solidFill>
                <a:latin typeface="Calibri" panose="020F0502020204030204" pitchFamily="34" charset="0"/>
                <a:ea typeface="Calibri" panose="020F0502020204030204" pitchFamily="34" charset="0"/>
              </a:rPr>
              <a:t>expands all nodes with </a:t>
            </a:r>
            <a:r>
              <a:rPr lang="en-US" altLang="zh-CN" i="1" kern="100" dirty="0">
                <a:solidFill>
                  <a:srgbClr val="990099"/>
                </a:solidFill>
                <a:latin typeface="Cambria" panose="02040503050406030204" pitchFamily="18" charset="0"/>
                <a:ea typeface="Cambria" panose="02040503050406030204" pitchFamily="18" charset="0"/>
                <a:cs typeface="Cambria" panose="02040503050406030204" pitchFamily="18" charset="0"/>
              </a:rPr>
              <a:t>f</a:t>
            </a:r>
            <a:r>
              <a:rPr lang="en-US" altLang="zh-CN" kern="100" dirty="0">
                <a:solidFill>
                  <a:srgbClr val="990099"/>
                </a:solidFill>
                <a:latin typeface="Cambria" panose="02040503050406030204" pitchFamily="18" charset="0"/>
                <a:ea typeface="Cambria" panose="02040503050406030204" pitchFamily="18" charset="0"/>
                <a:cs typeface="Cambria" panose="02040503050406030204" pitchFamily="18" charset="0"/>
              </a:rPr>
              <a:t>(</a:t>
            </a:r>
            <a:r>
              <a:rPr lang="en-US" altLang="zh-CN" i="1" kern="100" dirty="0">
                <a:solidFill>
                  <a:srgbClr val="990099"/>
                </a:solidFill>
                <a:latin typeface="Cambria" panose="02040503050406030204" pitchFamily="18" charset="0"/>
                <a:ea typeface="Cambria" panose="02040503050406030204" pitchFamily="18" charset="0"/>
                <a:cs typeface="Cambria" panose="02040503050406030204" pitchFamily="18" charset="0"/>
              </a:rPr>
              <a:t>n</a:t>
            </a:r>
            <a:r>
              <a:rPr lang="en-US" altLang="zh-CN" kern="100" dirty="0">
                <a:solidFill>
                  <a:srgbClr val="990099"/>
                </a:solidFill>
                <a:latin typeface="Cambria" panose="02040503050406030204" pitchFamily="18" charset="0"/>
                <a:ea typeface="Cambria" panose="02040503050406030204" pitchFamily="18" charset="0"/>
                <a:cs typeface="Cambria" panose="02040503050406030204" pitchFamily="18" charset="0"/>
              </a:rPr>
              <a:t>) </a:t>
            </a:r>
            <a:r>
              <a:rPr lang="en-US" altLang="zh-CN" i="1" kern="100" dirty="0">
                <a:solidFill>
                  <a:srgbClr val="990099"/>
                </a:solidFill>
                <a:latin typeface="Cambria" panose="02040503050406030204" pitchFamily="18" charset="0"/>
                <a:ea typeface="Cambria" panose="02040503050406030204" pitchFamily="18" charset="0"/>
                <a:cs typeface="Cambria" panose="02040503050406030204" pitchFamily="18" charset="0"/>
              </a:rPr>
              <a:t>&lt; C</a:t>
            </a:r>
            <a:r>
              <a:rPr lang="en-US" altLang="zh-CN" kern="100" baseline="30000" dirty="0">
                <a:solidFill>
                  <a:srgbClr val="990099"/>
                </a:solidFill>
                <a:latin typeface="Calibri" panose="020F0502020204030204" pitchFamily="34" charset="0"/>
                <a:ea typeface="Calibri" panose="020F0502020204030204" pitchFamily="34" charset="0"/>
              </a:rPr>
              <a:t>∗ </a:t>
            </a:r>
            <a:r>
              <a:rPr lang="en-US" altLang="zh-CN" kern="100" dirty="0">
                <a:solidFill>
                  <a:srgbClr val="000000"/>
                </a:solidFill>
                <a:latin typeface="Calibri" panose="020F0502020204030204" pitchFamily="34" charset="0"/>
                <a:ea typeface="Calibri" panose="020F0502020204030204" pitchFamily="34" charset="0"/>
              </a:rPr>
              <a:t>A</a:t>
            </a:r>
            <a:r>
              <a:rPr lang="en-US" altLang="zh-CN" kern="100" baseline="30000" dirty="0">
                <a:solidFill>
                  <a:srgbClr val="000000"/>
                </a:solidFill>
                <a:latin typeface="Calibri" panose="020F0502020204030204" pitchFamily="34" charset="0"/>
                <a:ea typeface="Calibri" panose="020F0502020204030204" pitchFamily="34" charset="0"/>
              </a:rPr>
              <a:t>∗ </a:t>
            </a:r>
            <a:r>
              <a:rPr lang="en-US" altLang="zh-CN" kern="100" dirty="0">
                <a:solidFill>
                  <a:srgbClr val="000000"/>
                </a:solidFill>
                <a:latin typeface="Calibri" panose="020F0502020204030204" pitchFamily="34" charset="0"/>
                <a:ea typeface="Calibri" panose="020F0502020204030204" pitchFamily="34" charset="0"/>
              </a:rPr>
              <a:t>expands some nodes with:</a:t>
            </a:r>
          </a:p>
          <a:p>
            <a:pPr marL="0" marR="2037715" indent="0" algn="ctr">
              <a:lnSpc>
                <a:spcPct val="107000"/>
              </a:lnSpc>
              <a:spcAft>
                <a:spcPts val="190"/>
              </a:spcAft>
              <a:buNone/>
            </a:pPr>
            <a:r>
              <a:rPr lang="en-US" altLang="zh-CN" kern="100" dirty="0">
                <a:solidFill>
                  <a:srgbClr val="000000"/>
                </a:solidFill>
                <a:latin typeface="Calibri" panose="020F0502020204030204" pitchFamily="34" charset="0"/>
                <a:ea typeface="Calibri" panose="020F0502020204030204" pitchFamily="34" charset="0"/>
              </a:rPr>
              <a:t> </a:t>
            </a:r>
            <a:r>
              <a:rPr lang="en-US" altLang="zh-CN" i="1" kern="100" dirty="0">
                <a:solidFill>
                  <a:srgbClr val="990099"/>
                </a:solidFill>
                <a:latin typeface="Cambria" panose="02040503050406030204" pitchFamily="18" charset="0"/>
                <a:ea typeface="Cambria" panose="02040503050406030204" pitchFamily="18" charset="0"/>
                <a:cs typeface="Cambria" panose="02040503050406030204" pitchFamily="18" charset="0"/>
              </a:rPr>
              <a:t>f</a:t>
            </a:r>
            <a:r>
              <a:rPr lang="en-US" altLang="zh-CN" kern="100" dirty="0">
                <a:solidFill>
                  <a:srgbClr val="990099"/>
                </a:solidFill>
                <a:latin typeface="Cambria" panose="02040503050406030204" pitchFamily="18" charset="0"/>
                <a:ea typeface="Cambria" panose="02040503050406030204" pitchFamily="18" charset="0"/>
                <a:cs typeface="Cambria" panose="02040503050406030204" pitchFamily="18" charset="0"/>
              </a:rPr>
              <a:t>(</a:t>
            </a:r>
            <a:r>
              <a:rPr lang="en-US" altLang="zh-CN" i="1" kern="100" dirty="0">
                <a:solidFill>
                  <a:srgbClr val="990099"/>
                </a:solidFill>
                <a:latin typeface="Cambria" panose="02040503050406030204" pitchFamily="18" charset="0"/>
                <a:ea typeface="Cambria" panose="02040503050406030204" pitchFamily="18" charset="0"/>
                <a:cs typeface="Cambria" panose="02040503050406030204" pitchFamily="18" charset="0"/>
              </a:rPr>
              <a:t>n</a:t>
            </a:r>
            <a:r>
              <a:rPr lang="en-US" altLang="zh-CN" kern="100" dirty="0">
                <a:solidFill>
                  <a:srgbClr val="990099"/>
                </a:solidFill>
                <a:latin typeface="Cambria" panose="02040503050406030204" pitchFamily="18" charset="0"/>
                <a:ea typeface="Cambria" panose="02040503050406030204" pitchFamily="18" charset="0"/>
                <a:cs typeface="Cambria" panose="02040503050406030204" pitchFamily="18" charset="0"/>
              </a:rPr>
              <a:t>) = </a:t>
            </a:r>
            <a:r>
              <a:rPr lang="en-US" altLang="zh-CN" i="1" kern="100" dirty="0">
                <a:solidFill>
                  <a:srgbClr val="990099"/>
                </a:solidFill>
                <a:latin typeface="Cambria" panose="02040503050406030204" pitchFamily="18" charset="0"/>
                <a:ea typeface="Cambria" panose="02040503050406030204" pitchFamily="18" charset="0"/>
                <a:cs typeface="Cambria" panose="02040503050406030204" pitchFamily="18" charset="0"/>
              </a:rPr>
              <a:t>C</a:t>
            </a:r>
            <a:r>
              <a:rPr lang="en-US" altLang="zh-CN" kern="100" baseline="30000" dirty="0">
                <a:solidFill>
                  <a:srgbClr val="990099"/>
                </a:solidFill>
                <a:latin typeface="Calibri" panose="020F0502020204030204" pitchFamily="34" charset="0"/>
                <a:ea typeface="Calibri" panose="020F0502020204030204" pitchFamily="34" charset="0"/>
              </a:rPr>
              <a:t>∗</a:t>
            </a:r>
            <a:endParaRPr lang="zh-CN" altLang="zh-CN" kern="100" dirty="0">
              <a:solidFill>
                <a:srgbClr val="000000"/>
              </a:solidFill>
              <a:latin typeface="Calibri" panose="020F0502020204030204" pitchFamily="34" charset="0"/>
              <a:ea typeface="Calibri" panose="020F0502020204030204" pitchFamily="34" charset="0"/>
            </a:endParaRPr>
          </a:p>
          <a:p>
            <a:endParaRPr lang="zh-CN" altLang="en-US" dirty="0"/>
          </a:p>
        </p:txBody>
      </p:sp>
      <p:sp>
        <p:nvSpPr>
          <p:cNvPr id="4" name="灯片编号占位符 3">
            <a:extLst>
              <a:ext uri="{FF2B5EF4-FFF2-40B4-BE49-F238E27FC236}">
                <a16:creationId xmlns:a16="http://schemas.microsoft.com/office/drawing/2014/main" id="{5FB5A1B9-B94E-4E7A-A137-933D9C7B6295}"/>
              </a:ext>
            </a:extLst>
          </p:cNvPr>
          <p:cNvSpPr>
            <a:spLocks noGrp="1"/>
          </p:cNvSpPr>
          <p:nvPr>
            <p:ph type="sldNum" sz="quarter" idx="12"/>
          </p:nvPr>
        </p:nvSpPr>
        <p:spPr/>
        <p:txBody>
          <a:bodyPr/>
          <a:lstStyle/>
          <a:p>
            <a:fld id="{893ACD7D-9A68-44C8-A49A-4B94202CE741}" type="slidenum">
              <a:rPr lang="zh-CN" altLang="en-US" smtClean="0"/>
              <a:t>33</a:t>
            </a:fld>
            <a:endParaRPr lang="zh-CN" altLang="en-US"/>
          </a:p>
        </p:txBody>
      </p:sp>
    </p:spTree>
    <p:extLst>
      <p:ext uri="{BB962C8B-B14F-4D97-AF65-F5344CB8AC3E}">
        <p14:creationId xmlns:p14="http://schemas.microsoft.com/office/powerpoint/2010/main" val="95813023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B4C026-9ABE-430F-8B04-AD69EC1C2769}"/>
              </a:ext>
            </a:extLst>
          </p:cNvPr>
          <p:cNvSpPr>
            <a:spLocks noGrp="1"/>
          </p:cNvSpPr>
          <p:nvPr>
            <p:ph type="title"/>
          </p:nvPr>
        </p:nvSpPr>
        <p:spPr/>
        <p:txBody>
          <a:bodyPr>
            <a:normAutofit/>
          </a:bodyPr>
          <a:lstStyle/>
          <a:p>
            <a:r>
              <a:rPr lang="en-US" altLang="zh-CN" dirty="0"/>
              <a:t>Proof of Lemma: Consistency</a:t>
            </a:r>
            <a:endParaRPr lang="zh-CN" altLang="en-US" dirty="0"/>
          </a:p>
        </p:txBody>
      </p:sp>
      <p:sp>
        <p:nvSpPr>
          <p:cNvPr id="4" name="灯片编号占位符 3">
            <a:extLst>
              <a:ext uri="{FF2B5EF4-FFF2-40B4-BE49-F238E27FC236}">
                <a16:creationId xmlns:a16="http://schemas.microsoft.com/office/drawing/2014/main" id="{1DB4467B-00EC-44D5-B34D-8CD9B53025A4}"/>
              </a:ext>
            </a:extLst>
          </p:cNvPr>
          <p:cNvSpPr>
            <a:spLocks noGrp="1"/>
          </p:cNvSpPr>
          <p:nvPr>
            <p:ph type="sldNum" sz="quarter" idx="12"/>
          </p:nvPr>
        </p:nvSpPr>
        <p:spPr/>
        <p:txBody>
          <a:bodyPr/>
          <a:lstStyle/>
          <a:p>
            <a:fld id="{893ACD7D-9A68-44C8-A49A-4B94202CE741}" type="slidenum">
              <a:rPr lang="zh-CN" altLang="en-US" smtClean="0"/>
              <a:t>34</a:t>
            </a:fld>
            <a:endParaRPr lang="zh-CN" altLang="en-US"/>
          </a:p>
        </p:txBody>
      </p:sp>
      <p:sp>
        <p:nvSpPr>
          <p:cNvPr id="5" name="Rectangle 19">
            <a:extLst>
              <a:ext uri="{FF2B5EF4-FFF2-40B4-BE49-F238E27FC236}">
                <a16:creationId xmlns:a16="http://schemas.microsoft.com/office/drawing/2014/main" id="{012AF774-9931-4484-B04C-C7514675E628}"/>
              </a:ext>
            </a:extLst>
          </p:cNvPr>
          <p:cNvSpPr>
            <a:spLocks noChangeArrowheads="1"/>
          </p:cNvSpPr>
          <p:nvPr/>
        </p:nvSpPr>
        <p:spPr bwMode="auto">
          <a:xfrm>
            <a:off x="568425" y="1280841"/>
            <a:ext cx="12908364" cy="1064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577478" tIns="45720" rIns="3592968" bIns="21583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2800" b="0" i="0" u="none" strike="noStrike" cap="none" normalizeH="0" baseline="0" dirty="0">
                <a:ln>
                  <a:noFill/>
                </a:ln>
                <a:solidFill>
                  <a:srgbClr val="000000"/>
                </a:solidFill>
                <a:effectLst/>
                <a:latin typeface="Arial" panose="020B0604020202020204" pitchFamily="34" charset="0"/>
                <a:ea typeface="Calibri" panose="020F0502020204030204" pitchFamily="34" charset="0"/>
              </a:rPr>
              <a:t>A heuristic is </a:t>
            </a:r>
            <a:r>
              <a:rPr kumimoji="0" lang="en-US" altLang="zh-CN" sz="2800" b="0" i="0" u="none" strike="noStrike" cap="none" normalizeH="0" baseline="0" dirty="0">
                <a:ln>
                  <a:noFill/>
                </a:ln>
                <a:solidFill>
                  <a:srgbClr val="00007F"/>
                </a:solidFill>
                <a:effectLst/>
                <a:latin typeface="Arial" panose="020B0604020202020204" pitchFamily="34" charset="0"/>
                <a:ea typeface="Calibri" panose="020F0502020204030204" pitchFamily="34" charset="0"/>
              </a:rPr>
              <a:t>consistent </a:t>
            </a:r>
            <a:r>
              <a:rPr kumimoji="0" lang="en-US" altLang="zh-CN" sz="2800" b="0" i="0" u="none" strike="noStrike" cap="none" normalizeH="0" baseline="0" dirty="0">
                <a:ln>
                  <a:noFill/>
                </a:ln>
                <a:solidFill>
                  <a:srgbClr val="000000"/>
                </a:solidFill>
                <a:effectLst/>
                <a:latin typeface="Arial" panose="020B0604020202020204" pitchFamily="34" charset="0"/>
                <a:ea typeface="Calibri" panose="020F0502020204030204" pitchFamily="34" charset="0"/>
              </a:rPr>
              <a:t>if </a:t>
            </a:r>
            <a:r>
              <a:rPr kumimoji="0" lang="en-US" altLang="zh-CN" sz="2800" b="0" i="1" u="none" strike="noStrike" cap="none" normalizeH="0" baseline="0" dirty="0">
                <a:ln>
                  <a:noFill/>
                </a:ln>
                <a:solidFill>
                  <a:srgbClr val="000000"/>
                </a:solidFill>
                <a:effectLst/>
                <a:latin typeface="Arial" panose="020B0604020202020204" pitchFamily="34" charset="0"/>
                <a:ea typeface="Cambria" panose="02040503050406030204" pitchFamily="18" charset="0"/>
                <a:cs typeface="Cambria" panose="02040503050406030204" pitchFamily="18" charset="0"/>
              </a:rPr>
              <a:t>h</a:t>
            </a:r>
            <a:r>
              <a:rPr kumimoji="0" lang="en-US" altLang="zh-CN" sz="2800" b="0" i="0" u="none" strike="noStrike" cap="none" normalizeH="0" baseline="0" dirty="0">
                <a:ln>
                  <a:noFill/>
                </a:ln>
                <a:solidFill>
                  <a:srgbClr val="000000"/>
                </a:solidFill>
                <a:effectLst/>
                <a:latin typeface="Arial" panose="020B0604020202020204" pitchFamily="34" charset="0"/>
                <a:ea typeface="Cambria" panose="02040503050406030204" pitchFamily="18" charset="0"/>
                <a:cs typeface="Cambria" panose="02040503050406030204" pitchFamily="18" charset="0"/>
              </a:rPr>
              <a:t>(</a:t>
            </a:r>
            <a:r>
              <a:rPr kumimoji="0" lang="en-US" altLang="zh-CN" sz="2800" b="0" i="1" u="none" strike="noStrike" cap="none" normalizeH="0" baseline="0" dirty="0">
                <a:ln>
                  <a:noFill/>
                </a:ln>
                <a:solidFill>
                  <a:srgbClr val="000000"/>
                </a:solidFill>
                <a:effectLst/>
                <a:latin typeface="Arial" panose="020B0604020202020204" pitchFamily="34" charset="0"/>
                <a:ea typeface="Cambria" panose="02040503050406030204" pitchFamily="18" charset="0"/>
                <a:cs typeface="Cambria" panose="02040503050406030204" pitchFamily="18" charset="0"/>
              </a:rPr>
              <a:t>n</a:t>
            </a:r>
            <a:r>
              <a:rPr kumimoji="0" lang="en-US" altLang="zh-CN" sz="2800" b="0" i="0" u="none" strike="noStrike" cap="none" normalizeH="0" baseline="0" dirty="0">
                <a:ln>
                  <a:noFill/>
                </a:ln>
                <a:solidFill>
                  <a:srgbClr val="000000"/>
                </a:solidFill>
                <a:effectLst/>
                <a:latin typeface="Arial" panose="020B0604020202020204" pitchFamily="34" charset="0"/>
                <a:ea typeface="Cambria" panose="02040503050406030204" pitchFamily="18" charset="0"/>
                <a:cs typeface="Cambria" panose="02040503050406030204" pitchFamily="18" charset="0"/>
              </a:rPr>
              <a:t>) ≤ </a:t>
            </a:r>
            <a:r>
              <a:rPr kumimoji="0" lang="en-US" altLang="zh-CN" sz="2800" b="0" i="1" u="none" strike="noStrike" cap="none" normalizeH="0" baseline="0" dirty="0">
                <a:ln>
                  <a:noFill/>
                </a:ln>
                <a:solidFill>
                  <a:srgbClr val="000000"/>
                </a:solidFill>
                <a:effectLst/>
                <a:latin typeface="Arial" panose="020B0604020202020204" pitchFamily="34" charset="0"/>
                <a:ea typeface="Cambria" panose="02040503050406030204" pitchFamily="18" charset="0"/>
                <a:cs typeface="Cambria" panose="02040503050406030204" pitchFamily="18" charset="0"/>
              </a:rPr>
              <a:t>c</a:t>
            </a:r>
            <a:r>
              <a:rPr kumimoji="0" lang="en-US" altLang="zh-CN" sz="2800" b="0" i="0" u="none" strike="noStrike" cap="none" normalizeH="0" baseline="0" dirty="0">
                <a:ln>
                  <a:noFill/>
                </a:ln>
                <a:solidFill>
                  <a:srgbClr val="000000"/>
                </a:solidFill>
                <a:effectLst/>
                <a:latin typeface="Arial" panose="020B0604020202020204" pitchFamily="34" charset="0"/>
                <a:ea typeface="Cambria" panose="02040503050406030204" pitchFamily="18" charset="0"/>
                <a:cs typeface="Cambria" panose="02040503050406030204" pitchFamily="18" charset="0"/>
              </a:rPr>
              <a:t>(</a:t>
            </a:r>
            <a:r>
              <a:rPr kumimoji="0" lang="en-US" altLang="zh-CN" sz="2800" b="0" i="1" u="none" strike="noStrike" cap="none" normalizeH="0" baseline="0" dirty="0">
                <a:ln>
                  <a:noFill/>
                </a:ln>
                <a:solidFill>
                  <a:srgbClr val="000000"/>
                </a:solidFill>
                <a:effectLst/>
                <a:latin typeface="Arial" panose="020B0604020202020204" pitchFamily="34" charset="0"/>
                <a:ea typeface="Cambria" panose="02040503050406030204" pitchFamily="18" charset="0"/>
                <a:cs typeface="Cambria" panose="02040503050406030204" pitchFamily="18" charset="0"/>
              </a:rPr>
              <a:t>n,a,n</a:t>
            </a:r>
            <a:r>
              <a:rPr kumimoji="0" lang="en-US" altLang="zh-CN" sz="2800" b="0" i="0" u="none" strike="noStrike" cap="none" normalizeH="0" baseline="30000" dirty="0">
                <a:ln>
                  <a:noFill/>
                </a:ln>
                <a:solidFill>
                  <a:srgbClr val="000000"/>
                </a:solidFill>
                <a:effectLst/>
                <a:latin typeface="Arial" panose="020B0604020202020204" pitchFamily="34" charset="0"/>
                <a:ea typeface="Calibri" panose="020F0502020204030204" pitchFamily="34" charset="0"/>
              </a:rPr>
              <a:t>0</a:t>
            </a:r>
            <a:r>
              <a:rPr kumimoji="0" lang="en-US" altLang="zh-CN" sz="2800" b="0" i="0" u="none" strike="noStrike" cap="none" normalizeH="0" baseline="0" dirty="0">
                <a:ln>
                  <a:noFill/>
                </a:ln>
                <a:solidFill>
                  <a:srgbClr val="000000"/>
                </a:solidFill>
                <a:effectLst/>
                <a:latin typeface="Arial" panose="020B0604020202020204" pitchFamily="34" charset="0"/>
                <a:ea typeface="Cambria" panose="02040503050406030204" pitchFamily="18" charset="0"/>
                <a:cs typeface="Cambria" panose="02040503050406030204" pitchFamily="18" charset="0"/>
              </a:rPr>
              <a:t>) + </a:t>
            </a:r>
            <a:r>
              <a:rPr kumimoji="0" lang="en-US" altLang="zh-CN" sz="2800" b="0" i="1" u="none" strike="noStrike" cap="none" normalizeH="0" baseline="0" dirty="0">
                <a:ln>
                  <a:noFill/>
                </a:ln>
                <a:solidFill>
                  <a:srgbClr val="000000"/>
                </a:solidFill>
                <a:effectLst/>
                <a:latin typeface="Arial" panose="020B0604020202020204" pitchFamily="34" charset="0"/>
                <a:ea typeface="Cambria" panose="02040503050406030204" pitchFamily="18" charset="0"/>
                <a:cs typeface="Cambria" panose="02040503050406030204" pitchFamily="18" charset="0"/>
              </a:rPr>
              <a:t>h</a:t>
            </a:r>
            <a:r>
              <a:rPr kumimoji="0" lang="en-US" altLang="zh-CN" sz="2800" b="0" i="0" u="none" strike="noStrike" cap="none" normalizeH="0" baseline="0" dirty="0">
                <a:ln>
                  <a:noFill/>
                </a:ln>
                <a:solidFill>
                  <a:srgbClr val="000000"/>
                </a:solidFill>
                <a:effectLst/>
                <a:latin typeface="Arial" panose="020B0604020202020204" pitchFamily="34" charset="0"/>
                <a:ea typeface="Cambria" panose="02040503050406030204" pitchFamily="18" charset="0"/>
                <a:cs typeface="Cambria" panose="02040503050406030204" pitchFamily="18" charset="0"/>
              </a:rPr>
              <a:t>(</a:t>
            </a:r>
            <a:r>
              <a:rPr kumimoji="0" lang="en-US" altLang="zh-CN" sz="2800" b="0" i="1" u="none" strike="noStrike" cap="none" normalizeH="0" baseline="0" dirty="0">
                <a:ln>
                  <a:noFill/>
                </a:ln>
                <a:solidFill>
                  <a:srgbClr val="000000"/>
                </a:solidFill>
                <a:effectLst/>
                <a:latin typeface="Arial" panose="020B0604020202020204" pitchFamily="34" charset="0"/>
                <a:ea typeface="Cambria" panose="02040503050406030204" pitchFamily="18" charset="0"/>
                <a:cs typeface="Cambria" panose="02040503050406030204" pitchFamily="18" charset="0"/>
              </a:rPr>
              <a:t>n</a:t>
            </a:r>
            <a:r>
              <a:rPr kumimoji="0" lang="en-US" altLang="zh-CN" sz="2800" b="0" i="0" u="none" strike="noStrike" cap="none" normalizeH="0" baseline="30000" dirty="0">
                <a:ln>
                  <a:noFill/>
                </a:ln>
                <a:solidFill>
                  <a:srgbClr val="000000"/>
                </a:solidFill>
                <a:effectLst/>
                <a:latin typeface="Arial" panose="020B0604020202020204" pitchFamily="34" charset="0"/>
                <a:ea typeface="Calibri" panose="020F0502020204030204" pitchFamily="34" charset="0"/>
              </a:rPr>
              <a:t>0</a:t>
            </a:r>
            <a:r>
              <a:rPr kumimoji="0" lang="en-US" altLang="zh-CN" sz="2800" b="0" i="0" u="none" strike="noStrike" cap="none" normalizeH="0" baseline="0" dirty="0">
                <a:ln>
                  <a:noFill/>
                </a:ln>
                <a:solidFill>
                  <a:srgbClr val="000000"/>
                </a:solidFill>
                <a:effectLst/>
                <a:latin typeface="Arial" panose="020B0604020202020204" pitchFamily="34" charset="0"/>
                <a:ea typeface="Cambria" panose="02040503050406030204" pitchFamily="18" charset="0"/>
                <a:cs typeface="Cambria" panose="02040503050406030204" pitchFamily="18" charset="0"/>
              </a:rPr>
              <a:t>)</a:t>
            </a:r>
            <a:endParaRPr kumimoji="0" lang="en-US" altLang="zh-CN" sz="1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CN" sz="2400" b="0" i="0" u="none" strike="noStrike" cap="none" normalizeH="0" baseline="0" dirty="0">
              <a:ln>
                <a:noFill/>
              </a:ln>
              <a:solidFill>
                <a:schemeClr val="tx1"/>
              </a:solidFill>
              <a:effectLst/>
              <a:latin typeface="Arial" panose="020B0604020202020204" pitchFamily="34" charset="0"/>
            </a:endParaRPr>
          </a:p>
        </p:txBody>
      </p:sp>
      <p:sp>
        <p:nvSpPr>
          <p:cNvPr id="24" name="Rectangle 25">
            <a:extLst>
              <a:ext uri="{FF2B5EF4-FFF2-40B4-BE49-F238E27FC236}">
                <a16:creationId xmlns:a16="http://schemas.microsoft.com/office/drawing/2014/main" id="{89D90C5D-D746-4857-9B5D-DA29D935E014}"/>
              </a:ext>
            </a:extLst>
          </p:cNvPr>
          <p:cNvSpPr>
            <a:spLocks noChangeArrowheads="1"/>
          </p:cNvSpPr>
          <p:nvPr/>
        </p:nvSpPr>
        <p:spPr bwMode="auto">
          <a:xfrm>
            <a:off x="1098892" y="1669055"/>
            <a:ext cx="7720383" cy="41934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tabLst>
                <a:tab pos="5991225" algn="ctr"/>
              </a:tabLst>
              <a:defRPr>
                <a:solidFill>
                  <a:schemeClr val="tx1"/>
                </a:solidFill>
                <a:latin typeface="Arial" panose="020B0604020202020204" pitchFamily="34" charset="0"/>
              </a:defRPr>
            </a:lvl1pPr>
            <a:lvl2pPr eaLnBrk="0" fontAlgn="base" hangingPunct="0">
              <a:spcBef>
                <a:spcPct val="0"/>
              </a:spcBef>
              <a:spcAft>
                <a:spcPct val="0"/>
              </a:spcAft>
              <a:tabLst>
                <a:tab pos="5991225" algn="ctr"/>
              </a:tabLst>
              <a:defRPr>
                <a:solidFill>
                  <a:schemeClr val="tx1"/>
                </a:solidFill>
                <a:latin typeface="Arial" panose="020B0604020202020204" pitchFamily="34" charset="0"/>
              </a:defRPr>
            </a:lvl2pPr>
            <a:lvl3pPr eaLnBrk="0" fontAlgn="base" hangingPunct="0">
              <a:spcBef>
                <a:spcPct val="0"/>
              </a:spcBef>
              <a:spcAft>
                <a:spcPct val="0"/>
              </a:spcAft>
              <a:tabLst>
                <a:tab pos="5991225" algn="ctr"/>
              </a:tabLst>
              <a:defRPr>
                <a:solidFill>
                  <a:schemeClr val="tx1"/>
                </a:solidFill>
                <a:latin typeface="Arial" panose="020B0604020202020204" pitchFamily="34" charset="0"/>
              </a:defRPr>
            </a:lvl3pPr>
            <a:lvl4pPr eaLnBrk="0" fontAlgn="base" hangingPunct="0">
              <a:spcBef>
                <a:spcPct val="0"/>
              </a:spcBef>
              <a:spcAft>
                <a:spcPct val="0"/>
              </a:spcAft>
              <a:tabLst>
                <a:tab pos="5991225" algn="ctr"/>
              </a:tabLst>
              <a:defRPr>
                <a:solidFill>
                  <a:schemeClr val="tx1"/>
                </a:solidFill>
                <a:latin typeface="Arial" panose="020B0604020202020204" pitchFamily="34" charset="0"/>
              </a:defRPr>
            </a:lvl4pPr>
            <a:lvl5pPr eaLnBrk="0" fontAlgn="base" hangingPunct="0">
              <a:spcBef>
                <a:spcPct val="0"/>
              </a:spcBef>
              <a:spcAft>
                <a:spcPct val="0"/>
              </a:spcAft>
              <a:tabLst>
                <a:tab pos="5991225" algn="ctr"/>
              </a:tabLst>
              <a:defRPr>
                <a:solidFill>
                  <a:schemeClr val="tx1"/>
                </a:solidFill>
                <a:latin typeface="Arial" panose="020B0604020202020204" pitchFamily="34" charset="0"/>
              </a:defRPr>
            </a:lvl5pPr>
            <a:lvl6pPr eaLnBrk="0" fontAlgn="base" hangingPunct="0">
              <a:spcBef>
                <a:spcPct val="0"/>
              </a:spcBef>
              <a:spcAft>
                <a:spcPct val="0"/>
              </a:spcAft>
              <a:tabLst>
                <a:tab pos="5991225" algn="ctr"/>
              </a:tabLst>
              <a:defRPr>
                <a:solidFill>
                  <a:schemeClr val="tx1"/>
                </a:solidFill>
                <a:latin typeface="Arial" panose="020B0604020202020204" pitchFamily="34" charset="0"/>
              </a:defRPr>
            </a:lvl6pPr>
            <a:lvl7pPr eaLnBrk="0" fontAlgn="base" hangingPunct="0">
              <a:spcBef>
                <a:spcPct val="0"/>
              </a:spcBef>
              <a:spcAft>
                <a:spcPct val="0"/>
              </a:spcAft>
              <a:tabLst>
                <a:tab pos="5991225" algn="ctr"/>
              </a:tabLst>
              <a:defRPr>
                <a:solidFill>
                  <a:schemeClr val="tx1"/>
                </a:solidFill>
                <a:latin typeface="Arial" panose="020B0604020202020204" pitchFamily="34" charset="0"/>
              </a:defRPr>
            </a:lvl7pPr>
            <a:lvl8pPr eaLnBrk="0" fontAlgn="base" hangingPunct="0">
              <a:spcBef>
                <a:spcPct val="0"/>
              </a:spcBef>
              <a:spcAft>
                <a:spcPct val="0"/>
              </a:spcAft>
              <a:tabLst>
                <a:tab pos="5991225" algn="ctr"/>
              </a:tabLst>
              <a:defRPr>
                <a:solidFill>
                  <a:schemeClr val="tx1"/>
                </a:solidFill>
                <a:latin typeface="Arial" panose="020B0604020202020204" pitchFamily="34" charset="0"/>
              </a:defRPr>
            </a:lvl8pPr>
            <a:lvl9pPr eaLnBrk="0" fontAlgn="base" hangingPunct="0">
              <a:spcBef>
                <a:spcPct val="0"/>
              </a:spcBef>
              <a:spcAft>
                <a:spcPct val="0"/>
              </a:spcAft>
              <a:tabLst>
                <a:tab pos="5991225" algn="ctr"/>
              </a:tabLs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tab pos="5991225" algn="ctr"/>
              </a:tabLst>
            </a:pPr>
            <a:endParaRPr kumimoji="0" lang="en-US" altLang="zh-CN" sz="3200" b="0" i="0" u="none" strike="noStrike" cap="none" normalizeH="0" baseline="0" dirty="0">
              <a:ln>
                <a:noFill/>
              </a:ln>
              <a:solidFill>
                <a:srgbClr val="000000"/>
              </a:solidFill>
              <a:effectLst/>
              <a:latin typeface="Arial" panose="020B0604020202020204" pitchFamily="34" charset="0"/>
              <a:ea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5991225" algn="ctr"/>
              </a:tabLst>
            </a:pPr>
            <a:r>
              <a:rPr kumimoji="0" lang="en-US" altLang="zh-CN" sz="3200" b="0" i="0" u="none" strike="noStrike" cap="none" normalizeH="0" baseline="0" dirty="0">
                <a:ln>
                  <a:noFill/>
                </a:ln>
                <a:solidFill>
                  <a:srgbClr val="000000"/>
                </a:solidFill>
                <a:effectLst/>
                <a:latin typeface="Arial" panose="020B0604020202020204" pitchFamily="34" charset="0"/>
                <a:ea typeface="Calibri" panose="020F0502020204030204" pitchFamily="34" charset="0"/>
              </a:rPr>
              <a:t>If </a:t>
            </a:r>
            <a:r>
              <a:rPr kumimoji="0" lang="en-US" altLang="zh-CN" sz="3200" b="0" i="1" u="none" strike="noStrike" cap="none" normalizeH="0" baseline="0" dirty="0">
                <a:ln>
                  <a:noFill/>
                </a:ln>
                <a:solidFill>
                  <a:srgbClr val="990099"/>
                </a:solidFill>
                <a:effectLst/>
                <a:latin typeface="Arial" panose="020B0604020202020204" pitchFamily="34" charset="0"/>
                <a:ea typeface="Cambria" panose="02040503050406030204" pitchFamily="18" charset="0"/>
                <a:cs typeface="Cambria" panose="02040503050406030204" pitchFamily="18" charset="0"/>
              </a:rPr>
              <a:t>h </a:t>
            </a:r>
            <a:r>
              <a:rPr kumimoji="0" lang="en-US" altLang="zh-CN" sz="3200" b="0" i="0" u="none" strike="noStrike" cap="none" normalizeH="0" baseline="0" dirty="0">
                <a:ln>
                  <a:noFill/>
                </a:ln>
                <a:solidFill>
                  <a:srgbClr val="000000"/>
                </a:solidFill>
                <a:effectLst/>
                <a:latin typeface="Arial" panose="020B0604020202020204" pitchFamily="34" charset="0"/>
                <a:ea typeface="Calibri" panose="020F0502020204030204" pitchFamily="34" charset="0"/>
              </a:rPr>
              <a:t>is consistent, we have</a:t>
            </a:r>
          </a:p>
          <a:p>
            <a:pPr marL="0" marR="0" lvl="0" indent="0" algn="l" defTabSz="914400" rtl="0" eaLnBrk="0" fontAlgn="base" latinLnBrk="0" hangingPunct="0">
              <a:lnSpc>
                <a:spcPct val="100000"/>
              </a:lnSpc>
              <a:spcBef>
                <a:spcPct val="0"/>
              </a:spcBef>
              <a:spcAft>
                <a:spcPct val="0"/>
              </a:spcAft>
              <a:buClrTx/>
              <a:buSzTx/>
              <a:buFontTx/>
              <a:buNone/>
              <a:tabLst>
                <a:tab pos="5991225" algn="ctr"/>
              </a:tabLst>
            </a:pPr>
            <a:r>
              <a:rPr kumimoji="0" lang="en-US" altLang="zh-CN" sz="3200" b="0" i="0" u="none" strike="noStrike" cap="none" normalizeH="0" baseline="0" dirty="0">
                <a:ln>
                  <a:noFill/>
                </a:ln>
                <a:solidFill>
                  <a:srgbClr val="000000"/>
                </a:solidFill>
                <a:effectLst/>
                <a:latin typeface="Arial" panose="020B0604020202020204" pitchFamily="34" charset="0"/>
                <a:ea typeface="Calibri" panose="020F0502020204030204" pitchFamily="34" charset="0"/>
              </a:rPr>
              <a:t>	</a:t>
            </a:r>
            <a:endParaRPr kumimoji="0" lang="en-US" altLang="zh-CN" sz="105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5991225" algn="ctr"/>
              </a:tabLst>
            </a:pPr>
            <a:r>
              <a:rPr kumimoji="0" lang="en-US" altLang="zh-CN" sz="3200" b="0" i="1" u="none" strike="noStrike" cap="none" normalizeH="0" baseline="0" dirty="0">
                <a:ln>
                  <a:noFill/>
                </a:ln>
                <a:solidFill>
                  <a:srgbClr val="990099"/>
                </a:solidFill>
                <a:effectLst/>
                <a:latin typeface="Arial" panose="020B0604020202020204" pitchFamily="34" charset="0"/>
                <a:ea typeface="Cambria" panose="02040503050406030204" pitchFamily="18" charset="0"/>
                <a:cs typeface="Cambria" panose="02040503050406030204" pitchFamily="18" charset="0"/>
              </a:rPr>
              <a:t>f</a:t>
            </a:r>
            <a:r>
              <a:rPr kumimoji="0" lang="en-US" altLang="zh-CN" sz="3200" b="0" i="0" u="none" strike="noStrike" cap="none" normalizeH="0" baseline="0" dirty="0">
                <a:ln>
                  <a:noFill/>
                </a:ln>
                <a:solidFill>
                  <a:srgbClr val="990099"/>
                </a:solidFill>
                <a:effectLst/>
                <a:latin typeface="Arial" panose="020B0604020202020204" pitchFamily="34" charset="0"/>
                <a:ea typeface="Cambria" panose="02040503050406030204" pitchFamily="18" charset="0"/>
                <a:cs typeface="Cambria" panose="02040503050406030204" pitchFamily="18" charset="0"/>
              </a:rPr>
              <a:t>(</a:t>
            </a:r>
            <a:r>
              <a:rPr kumimoji="0" lang="en-US" altLang="zh-CN" sz="3200" b="0" i="1" u="none" strike="noStrike" cap="none" normalizeH="0" baseline="0" dirty="0">
                <a:ln>
                  <a:noFill/>
                </a:ln>
                <a:solidFill>
                  <a:srgbClr val="990099"/>
                </a:solidFill>
                <a:effectLst/>
                <a:latin typeface="Arial" panose="020B0604020202020204" pitchFamily="34" charset="0"/>
                <a:ea typeface="Cambria" panose="02040503050406030204" pitchFamily="18" charset="0"/>
                <a:cs typeface="Cambria" panose="02040503050406030204" pitchFamily="18" charset="0"/>
              </a:rPr>
              <a:t>n</a:t>
            </a:r>
            <a:r>
              <a:rPr kumimoji="0" lang="en-US" altLang="zh-CN" sz="3200" b="0" i="0" u="none" strike="noStrike" cap="none" normalizeH="0" baseline="30000" dirty="0">
                <a:ln>
                  <a:noFill/>
                </a:ln>
                <a:solidFill>
                  <a:srgbClr val="990099"/>
                </a:solidFill>
                <a:effectLst/>
                <a:latin typeface="Arial" panose="020B0604020202020204" pitchFamily="34" charset="0"/>
                <a:ea typeface="Calibri" panose="020F0502020204030204" pitchFamily="34" charset="0"/>
              </a:rPr>
              <a:t>0</a:t>
            </a:r>
            <a:r>
              <a:rPr kumimoji="0" lang="en-US" altLang="zh-CN" sz="3200" b="0" i="0" u="none" strike="noStrike" cap="none" normalizeH="0" baseline="0" dirty="0">
                <a:ln>
                  <a:noFill/>
                </a:ln>
                <a:solidFill>
                  <a:srgbClr val="990099"/>
                </a:solidFill>
                <a:effectLst/>
                <a:latin typeface="Arial" panose="020B0604020202020204" pitchFamily="34" charset="0"/>
                <a:ea typeface="Cambria" panose="02040503050406030204" pitchFamily="18" charset="0"/>
                <a:cs typeface="Cambria" panose="02040503050406030204" pitchFamily="18" charset="0"/>
              </a:rPr>
              <a:t>) = </a:t>
            </a:r>
            <a:r>
              <a:rPr kumimoji="0" lang="en-US" altLang="zh-CN" sz="3200" b="0" i="1" u="none" strike="noStrike" cap="none" normalizeH="0" baseline="0" dirty="0">
                <a:ln>
                  <a:noFill/>
                </a:ln>
                <a:solidFill>
                  <a:srgbClr val="990099"/>
                </a:solidFill>
                <a:effectLst/>
                <a:latin typeface="Arial" panose="020B0604020202020204" pitchFamily="34" charset="0"/>
                <a:ea typeface="Cambria" panose="02040503050406030204" pitchFamily="18" charset="0"/>
                <a:cs typeface="Cambria" panose="02040503050406030204" pitchFamily="18" charset="0"/>
              </a:rPr>
              <a:t>g</a:t>
            </a:r>
            <a:r>
              <a:rPr kumimoji="0" lang="en-US" altLang="zh-CN" sz="3200" b="0" i="0" u="none" strike="noStrike" cap="none" normalizeH="0" baseline="0" dirty="0">
                <a:ln>
                  <a:noFill/>
                </a:ln>
                <a:solidFill>
                  <a:srgbClr val="990099"/>
                </a:solidFill>
                <a:effectLst/>
                <a:latin typeface="Arial" panose="020B0604020202020204" pitchFamily="34" charset="0"/>
                <a:ea typeface="Cambria" panose="02040503050406030204" pitchFamily="18" charset="0"/>
                <a:cs typeface="Cambria" panose="02040503050406030204" pitchFamily="18" charset="0"/>
              </a:rPr>
              <a:t>(</a:t>
            </a:r>
            <a:r>
              <a:rPr kumimoji="0" lang="en-US" altLang="zh-CN" sz="3200" b="0" i="1" u="none" strike="noStrike" cap="none" normalizeH="0" baseline="0" dirty="0">
                <a:ln>
                  <a:noFill/>
                </a:ln>
                <a:solidFill>
                  <a:srgbClr val="990099"/>
                </a:solidFill>
                <a:effectLst/>
                <a:latin typeface="Arial" panose="020B0604020202020204" pitchFamily="34" charset="0"/>
                <a:ea typeface="Cambria" panose="02040503050406030204" pitchFamily="18" charset="0"/>
                <a:cs typeface="Cambria" panose="02040503050406030204" pitchFamily="18" charset="0"/>
              </a:rPr>
              <a:t>n</a:t>
            </a:r>
            <a:r>
              <a:rPr kumimoji="0" lang="en-US" altLang="zh-CN" sz="3200" b="0" i="0" u="none" strike="noStrike" cap="none" normalizeH="0" baseline="30000" dirty="0">
                <a:ln>
                  <a:noFill/>
                </a:ln>
                <a:solidFill>
                  <a:srgbClr val="990099"/>
                </a:solidFill>
                <a:effectLst/>
                <a:latin typeface="Arial" panose="020B0604020202020204" pitchFamily="34" charset="0"/>
                <a:ea typeface="Calibri" panose="020F0502020204030204" pitchFamily="34" charset="0"/>
              </a:rPr>
              <a:t>0</a:t>
            </a:r>
            <a:r>
              <a:rPr kumimoji="0" lang="en-US" altLang="zh-CN" sz="3200" b="0" i="0" u="none" strike="noStrike" cap="none" normalizeH="0" baseline="0" dirty="0">
                <a:ln>
                  <a:noFill/>
                </a:ln>
                <a:solidFill>
                  <a:srgbClr val="990099"/>
                </a:solidFill>
                <a:effectLst/>
                <a:latin typeface="Arial" panose="020B0604020202020204" pitchFamily="34" charset="0"/>
                <a:ea typeface="Cambria" panose="02040503050406030204" pitchFamily="18" charset="0"/>
                <a:cs typeface="Cambria" panose="02040503050406030204" pitchFamily="18" charset="0"/>
              </a:rPr>
              <a:t>) + </a:t>
            </a:r>
            <a:r>
              <a:rPr kumimoji="0" lang="en-US" altLang="zh-CN" sz="3200" b="0" i="1" u="none" strike="noStrike" cap="none" normalizeH="0" baseline="0" dirty="0">
                <a:ln>
                  <a:noFill/>
                </a:ln>
                <a:solidFill>
                  <a:srgbClr val="990099"/>
                </a:solidFill>
                <a:effectLst/>
                <a:latin typeface="Arial" panose="020B0604020202020204" pitchFamily="34" charset="0"/>
                <a:ea typeface="Cambria" panose="02040503050406030204" pitchFamily="18" charset="0"/>
                <a:cs typeface="Cambria" panose="02040503050406030204" pitchFamily="18" charset="0"/>
              </a:rPr>
              <a:t>h</a:t>
            </a:r>
            <a:r>
              <a:rPr kumimoji="0" lang="en-US" altLang="zh-CN" sz="3200" b="0" i="0" u="none" strike="noStrike" cap="none" normalizeH="0" baseline="0" dirty="0">
                <a:ln>
                  <a:noFill/>
                </a:ln>
                <a:solidFill>
                  <a:srgbClr val="990099"/>
                </a:solidFill>
                <a:effectLst/>
                <a:latin typeface="Arial" panose="020B0604020202020204" pitchFamily="34" charset="0"/>
                <a:ea typeface="Cambria" panose="02040503050406030204" pitchFamily="18" charset="0"/>
                <a:cs typeface="Cambria" panose="02040503050406030204" pitchFamily="18" charset="0"/>
              </a:rPr>
              <a:t>(</a:t>
            </a:r>
            <a:r>
              <a:rPr kumimoji="0" lang="en-US" altLang="zh-CN" sz="3200" b="0" i="1" u="none" strike="noStrike" cap="none" normalizeH="0" baseline="0" dirty="0">
                <a:ln>
                  <a:noFill/>
                </a:ln>
                <a:solidFill>
                  <a:srgbClr val="990099"/>
                </a:solidFill>
                <a:effectLst/>
                <a:latin typeface="Arial" panose="020B0604020202020204" pitchFamily="34" charset="0"/>
                <a:ea typeface="Cambria" panose="02040503050406030204" pitchFamily="18" charset="0"/>
                <a:cs typeface="Cambria" panose="02040503050406030204" pitchFamily="18" charset="0"/>
              </a:rPr>
              <a:t>n</a:t>
            </a:r>
            <a:r>
              <a:rPr kumimoji="0" lang="en-US" altLang="zh-CN" sz="3200" b="0" i="0" u="none" strike="noStrike" cap="none" normalizeH="0" baseline="30000" dirty="0">
                <a:ln>
                  <a:noFill/>
                </a:ln>
                <a:solidFill>
                  <a:srgbClr val="990099"/>
                </a:solidFill>
                <a:effectLst/>
                <a:latin typeface="Arial" panose="020B0604020202020204" pitchFamily="34" charset="0"/>
                <a:ea typeface="Calibri" panose="020F0502020204030204" pitchFamily="34" charset="0"/>
              </a:rPr>
              <a:t>0</a:t>
            </a:r>
            <a:r>
              <a:rPr kumimoji="0" lang="en-US" altLang="zh-CN" sz="3200" b="0" i="0" u="none" strike="noStrike" cap="none" normalizeH="0" baseline="0" dirty="0">
                <a:ln>
                  <a:noFill/>
                </a:ln>
                <a:solidFill>
                  <a:srgbClr val="990099"/>
                </a:solidFill>
                <a:effectLst/>
                <a:latin typeface="Arial" panose="020B0604020202020204" pitchFamily="34" charset="0"/>
                <a:ea typeface="Cambria" panose="02040503050406030204" pitchFamily="18" charset="0"/>
                <a:cs typeface="Cambria" panose="02040503050406030204" pitchFamily="18" charset="0"/>
              </a:rPr>
              <a:t>)</a:t>
            </a:r>
            <a:endParaRPr kumimoji="0" lang="en-US" altLang="zh-CN" sz="105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5991225" algn="ctr"/>
              </a:tabLst>
            </a:pPr>
            <a:r>
              <a:rPr kumimoji="0" lang="en-US" altLang="zh-CN" sz="3200" b="0" i="0" u="none" strike="noStrike" cap="none" normalizeH="0" baseline="0" dirty="0">
                <a:ln>
                  <a:noFill/>
                </a:ln>
                <a:solidFill>
                  <a:srgbClr val="990099"/>
                </a:solidFill>
                <a:effectLst/>
                <a:latin typeface="Arial" panose="020B0604020202020204" pitchFamily="34" charset="0"/>
                <a:ea typeface="Cambria" panose="02040503050406030204" pitchFamily="18" charset="0"/>
                <a:cs typeface="Cambria" panose="02040503050406030204" pitchFamily="18" charset="0"/>
              </a:rPr>
              <a:t>= </a:t>
            </a:r>
            <a:r>
              <a:rPr kumimoji="0" lang="en-US" altLang="zh-CN" sz="3200" b="0" i="1" u="none" strike="noStrike" cap="none" normalizeH="0" baseline="0" dirty="0">
                <a:ln>
                  <a:noFill/>
                </a:ln>
                <a:solidFill>
                  <a:srgbClr val="990099"/>
                </a:solidFill>
                <a:effectLst/>
                <a:latin typeface="Arial" panose="020B0604020202020204" pitchFamily="34" charset="0"/>
                <a:ea typeface="Cambria" panose="02040503050406030204" pitchFamily="18" charset="0"/>
                <a:cs typeface="Cambria" panose="02040503050406030204" pitchFamily="18" charset="0"/>
              </a:rPr>
              <a:t>g</a:t>
            </a:r>
            <a:r>
              <a:rPr kumimoji="0" lang="en-US" altLang="zh-CN" sz="3200" b="0" i="0" u="none" strike="noStrike" cap="none" normalizeH="0" baseline="0" dirty="0">
                <a:ln>
                  <a:noFill/>
                </a:ln>
                <a:solidFill>
                  <a:srgbClr val="990099"/>
                </a:solidFill>
                <a:effectLst/>
                <a:latin typeface="Arial" panose="020B0604020202020204" pitchFamily="34" charset="0"/>
                <a:ea typeface="Cambria" panose="02040503050406030204" pitchFamily="18" charset="0"/>
                <a:cs typeface="Cambria" panose="02040503050406030204" pitchFamily="18" charset="0"/>
              </a:rPr>
              <a:t>(</a:t>
            </a:r>
            <a:r>
              <a:rPr kumimoji="0" lang="en-US" altLang="zh-CN" sz="3200" b="0" i="1" u="none" strike="noStrike" cap="none" normalizeH="0" baseline="0" dirty="0">
                <a:ln>
                  <a:noFill/>
                </a:ln>
                <a:solidFill>
                  <a:srgbClr val="990099"/>
                </a:solidFill>
                <a:effectLst/>
                <a:latin typeface="Arial" panose="020B0604020202020204" pitchFamily="34" charset="0"/>
                <a:ea typeface="Cambria" panose="02040503050406030204" pitchFamily="18" charset="0"/>
                <a:cs typeface="Cambria" panose="02040503050406030204" pitchFamily="18" charset="0"/>
              </a:rPr>
              <a:t>n</a:t>
            </a:r>
            <a:r>
              <a:rPr kumimoji="0" lang="en-US" altLang="zh-CN" sz="3200" b="0" i="0" u="none" strike="noStrike" cap="none" normalizeH="0" baseline="0" dirty="0">
                <a:ln>
                  <a:noFill/>
                </a:ln>
                <a:solidFill>
                  <a:srgbClr val="990099"/>
                </a:solidFill>
                <a:effectLst/>
                <a:latin typeface="Arial" panose="020B0604020202020204" pitchFamily="34" charset="0"/>
                <a:ea typeface="Cambria" panose="02040503050406030204" pitchFamily="18" charset="0"/>
                <a:cs typeface="Cambria" panose="02040503050406030204" pitchFamily="18" charset="0"/>
              </a:rPr>
              <a:t>) + </a:t>
            </a:r>
            <a:r>
              <a:rPr kumimoji="0" lang="en-US" altLang="zh-CN" sz="3200" b="0" i="1" u="none" strike="noStrike" cap="none" normalizeH="0" baseline="0" dirty="0">
                <a:ln>
                  <a:noFill/>
                </a:ln>
                <a:solidFill>
                  <a:srgbClr val="990099"/>
                </a:solidFill>
                <a:effectLst/>
                <a:latin typeface="Arial" panose="020B0604020202020204" pitchFamily="34" charset="0"/>
                <a:ea typeface="Cambria" panose="02040503050406030204" pitchFamily="18" charset="0"/>
                <a:cs typeface="Cambria" panose="02040503050406030204" pitchFamily="18" charset="0"/>
              </a:rPr>
              <a:t>c</a:t>
            </a:r>
            <a:r>
              <a:rPr kumimoji="0" lang="en-US" altLang="zh-CN" sz="3200" b="0" i="0" u="none" strike="noStrike" cap="none" normalizeH="0" baseline="0" dirty="0">
                <a:ln>
                  <a:noFill/>
                </a:ln>
                <a:solidFill>
                  <a:srgbClr val="990099"/>
                </a:solidFill>
                <a:effectLst/>
                <a:latin typeface="Arial" panose="020B0604020202020204" pitchFamily="34" charset="0"/>
                <a:ea typeface="Cambria" panose="02040503050406030204" pitchFamily="18" charset="0"/>
                <a:cs typeface="Cambria" panose="02040503050406030204" pitchFamily="18" charset="0"/>
              </a:rPr>
              <a:t>(</a:t>
            </a:r>
            <a:r>
              <a:rPr kumimoji="0" lang="en-US" altLang="zh-CN" sz="3200" b="0" i="1" u="none" strike="noStrike" cap="none" normalizeH="0" baseline="0" dirty="0">
                <a:ln>
                  <a:noFill/>
                </a:ln>
                <a:solidFill>
                  <a:srgbClr val="990099"/>
                </a:solidFill>
                <a:effectLst/>
                <a:latin typeface="Arial" panose="020B0604020202020204" pitchFamily="34" charset="0"/>
                <a:ea typeface="Cambria" panose="02040503050406030204" pitchFamily="18" charset="0"/>
                <a:cs typeface="Cambria" panose="02040503050406030204" pitchFamily="18" charset="0"/>
              </a:rPr>
              <a:t>n,a,n</a:t>
            </a:r>
            <a:r>
              <a:rPr kumimoji="0" lang="en-US" altLang="zh-CN" sz="3200" b="0" i="0" u="none" strike="noStrike" cap="none" normalizeH="0" baseline="30000" dirty="0">
                <a:ln>
                  <a:noFill/>
                </a:ln>
                <a:solidFill>
                  <a:srgbClr val="990099"/>
                </a:solidFill>
                <a:effectLst/>
                <a:latin typeface="Arial" panose="020B0604020202020204" pitchFamily="34" charset="0"/>
                <a:ea typeface="Calibri" panose="020F0502020204030204" pitchFamily="34" charset="0"/>
              </a:rPr>
              <a:t>0</a:t>
            </a:r>
            <a:r>
              <a:rPr kumimoji="0" lang="en-US" altLang="zh-CN" sz="3200" b="0" i="0" u="none" strike="noStrike" cap="none" normalizeH="0" baseline="0" dirty="0">
                <a:ln>
                  <a:noFill/>
                </a:ln>
                <a:solidFill>
                  <a:srgbClr val="990099"/>
                </a:solidFill>
                <a:effectLst/>
                <a:latin typeface="Arial" panose="020B0604020202020204" pitchFamily="34" charset="0"/>
                <a:ea typeface="Cambria" panose="02040503050406030204" pitchFamily="18" charset="0"/>
                <a:cs typeface="Cambria" panose="02040503050406030204" pitchFamily="18" charset="0"/>
              </a:rPr>
              <a:t>) + </a:t>
            </a:r>
            <a:r>
              <a:rPr kumimoji="0" lang="en-US" altLang="zh-CN" sz="3200" b="0" i="1" u="none" strike="noStrike" cap="none" normalizeH="0" baseline="0" dirty="0">
                <a:ln>
                  <a:noFill/>
                </a:ln>
                <a:solidFill>
                  <a:srgbClr val="990099"/>
                </a:solidFill>
                <a:effectLst/>
                <a:latin typeface="Arial" panose="020B0604020202020204" pitchFamily="34" charset="0"/>
                <a:ea typeface="Cambria" panose="02040503050406030204" pitchFamily="18" charset="0"/>
                <a:cs typeface="Cambria" panose="02040503050406030204" pitchFamily="18" charset="0"/>
              </a:rPr>
              <a:t>h</a:t>
            </a:r>
            <a:r>
              <a:rPr kumimoji="0" lang="en-US" altLang="zh-CN" sz="3200" b="0" i="0" u="none" strike="noStrike" cap="none" normalizeH="0" baseline="0" dirty="0">
                <a:ln>
                  <a:noFill/>
                </a:ln>
                <a:solidFill>
                  <a:srgbClr val="990099"/>
                </a:solidFill>
                <a:effectLst/>
                <a:latin typeface="Arial" panose="020B0604020202020204" pitchFamily="34" charset="0"/>
                <a:ea typeface="Cambria" panose="02040503050406030204" pitchFamily="18" charset="0"/>
                <a:cs typeface="Cambria" panose="02040503050406030204" pitchFamily="18" charset="0"/>
              </a:rPr>
              <a:t>(</a:t>
            </a:r>
            <a:r>
              <a:rPr kumimoji="0" lang="en-US" altLang="zh-CN" sz="3200" b="0" i="1" u="none" strike="noStrike" cap="none" normalizeH="0" baseline="0" dirty="0">
                <a:ln>
                  <a:noFill/>
                </a:ln>
                <a:solidFill>
                  <a:srgbClr val="990099"/>
                </a:solidFill>
                <a:effectLst/>
                <a:latin typeface="Arial" panose="020B0604020202020204" pitchFamily="34" charset="0"/>
                <a:ea typeface="Cambria" panose="02040503050406030204" pitchFamily="18" charset="0"/>
                <a:cs typeface="Cambria" panose="02040503050406030204" pitchFamily="18" charset="0"/>
              </a:rPr>
              <a:t>n</a:t>
            </a:r>
            <a:r>
              <a:rPr kumimoji="0" lang="en-US" altLang="zh-CN" sz="3200" b="0" i="0" u="none" strike="noStrike" cap="none" normalizeH="0" baseline="30000" dirty="0">
                <a:ln>
                  <a:noFill/>
                </a:ln>
                <a:solidFill>
                  <a:srgbClr val="990099"/>
                </a:solidFill>
                <a:effectLst/>
                <a:latin typeface="Arial" panose="020B0604020202020204" pitchFamily="34" charset="0"/>
                <a:ea typeface="Calibri" panose="020F0502020204030204" pitchFamily="34" charset="0"/>
              </a:rPr>
              <a:t>0</a:t>
            </a:r>
            <a:r>
              <a:rPr kumimoji="0" lang="en-US" altLang="zh-CN" sz="3200" b="0" i="0" u="none" strike="noStrike" cap="none" normalizeH="0" baseline="0" dirty="0">
                <a:ln>
                  <a:noFill/>
                </a:ln>
                <a:solidFill>
                  <a:srgbClr val="990099"/>
                </a:solidFill>
                <a:effectLst/>
                <a:latin typeface="Arial" panose="020B0604020202020204" pitchFamily="34" charset="0"/>
                <a:ea typeface="Cambria" panose="02040503050406030204" pitchFamily="18" charset="0"/>
                <a:cs typeface="Cambria" panose="02040503050406030204" pitchFamily="18" charset="0"/>
              </a:rPr>
              <a:t>)</a:t>
            </a:r>
            <a:endParaRPr kumimoji="0" lang="en-US" altLang="zh-CN" sz="105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5991225" algn="ctr"/>
              </a:tabLst>
            </a:pPr>
            <a:r>
              <a:rPr kumimoji="0" lang="en-US" altLang="zh-CN" sz="3200" b="0" i="0" u="none" strike="noStrike" cap="none" normalizeH="0" baseline="0" dirty="0">
                <a:ln>
                  <a:noFill/>
                </a:ln>
                <a:solidFill>
                  <a:srgbClr val="990099"/>
                </a:solidFill>
                <a:effectLst/>
                <a:latin typeface="Arial" panose="020B0604020202020204" pitchFamily="34" charset="0"/>
                <a:ea typeface="Cambria" panose="02040503050406030204" pitchFamily="18" charset="0"/>
                <a:cs typeface="Cambria" panose="02040503050406030204" pitchFamily="18" charset="0"/>
              </a:rPr>
              <a:t>≥ </a:t>
            </a:r>
            <a:r>
              <a:rPr kumimoji="0" lang="en-US" altLang="zh-CN" sz="3200" b="0" i="1" u="none" strike="noStrike" cap="none" normalizeH="0" baseline="0" dirty="0">
                <a:ln>
                  <a:noFill/>
                </a:ln>
                <a:solidFill>
                  <a:srgbClr val="990099"/>
                </a:solidFill>
                <a:effectLst/>
                <a:latin typeface="Arial" panose="020B0604020202020204" pitchFamily="34" charset="0"/>
                <a:ea typeface="Cambria" panose="02040503050406030204" pitchFamily="18" charset="0"/>
                <a:cs typeface="Cambria" panose="02040503050406030204" pitchFamily="18" charset="0"/>
              </a:rPr>
              <a:t>g</a:t>
            </a:r>
            <a:r>
              <a:rPr kumimoji="0" lang="en-US" altLang="zh-CN" sz="3200" b="0" i="0" u="none" strike="noStrike" cap="none" normalizeH="0" baseline="0" dirty="0">
                <a:ln>
                  <a:noFill/>
                </a:ln>
                <a:solidFill>
                  <a:srgbClr val="990099"/>
                </a:solidFill>
                <a:effectLst/>
                <a:latin typeface="Arial" panose="020B0604020202020204" pitchFamily="34" charset="0"/>
                <a:ea typeface="Cambria" panose="02040503050406030204" pitchFamily="18" charset="0"/>
                <a:cs typeface="Cambria" panose="02040503050406030204" pitchFamily="18" charset="0"/>
              </a:rPr>
              <a:t>(</a:t>
            </a:r>
            <a:r>
              <a:rPr kumimoji="0" lang="en-US" altLang="zh-CN" sz="3200" b="0" i="1" u="none" strike="noStrike" cap="none" normalizeH="0" baseline="0" dirty="0">
                <a:ln>
                  <a:noFill/>
                </a:ln>
                <a:solidFill>
                  <a:srgbClr val="990099"/>
                </a:solidFill>
                <a:effectLst/>
                <a:latin typeface="Arial" panose="020B0604020202020204" pitchFamily="34" charset="0"/>
                <a:ea typeface="Cambria" panose="02040503050406030204" pitchFamily="18" charset="0"/>
                <a:cs typeface="Cambria" panose="02040503050406030204" pitchFamily="18" charset="0"/>
              </a:rPr>
              <a:t>n</a:t>
            </a:r>
            <a:r>
              <a:rPr kumimoji="0" lang="en-US" altLang="zh-CN" sz="3200" b="0" i="0" u="none" strike="noStrike" cap="none" normalizeH="0" baseline="0" dirty="0">
                <a:ln>
                  <a:noFill/>
                </a:ln>
                <a:solidFill>
                  <a:srgbClr val="990099"/>
                </a:solidFill>
                <a:effectLst/>
                <a:latin typeface="Arial" panose="020B0604020202020204" pitchFamily="34" charset="0"/>
                <a:ea typeface="Cambria" panose="02040503050406030204" pitchFamily="18" charset="0"/>
                <a:cs typeface="Cambria" panose="02040503050406030204" pitchFamily="18" charset="0"/>
              </a:rPr>
              <a:t>) + </a:t>
            </a:r>
            <a:r>
              <a:rPr kumimoji="0" lang="en-US" altLang="zh-CN" sz="3200" b="0" i="1" u="none" strike="noStrike" cap="none" normalizeH="0" baseline="0" dirty="0">
                <a:ln>
                  <a:noFill/>
                </a:ln>
                <a:solidFill>
                  <a:srgbClr val="990099"/>
                </a:solidFill>
                <a:effectLst/>
                <a:latin typeface="Arial" panose="020B0604020202020204" pitchFamily="34" charset="0"/>
                <a:ea typeface="Cambria" panose="02040503050406030204" pitchFamily="18" charset="0"/>
                <a:cs typeface="Cambria" panose="02040503050406030204" pitchFamily="18" charset="0"/>
              </a:rPr>
              <a:t>h</a:t>
            </a:r>
            <a:r>
              <a:rPr kumimoji="0" lang="en-US" altLang="zh-CN" sz="3200" b="0" i="0" u="none" strike="noStrike" cap="none" normalizeH="0" baseline="0" dirty="0">
                <a:ln>
                  <a:noFill/>
                </a:ln>
                <a:solidFill>
                  <a:srgbClr val="990099"/>
                </a:solidFill>
                <a:effectLst/>
                <a:latin typeface="Arial" panose="020B0604020202020204" pitchFamily="34" charset="0"/>
                <a:ea typeface="Cambria" panose="02040503050406030204" pitchFamily="18" charset="0"/>
                <a:cs typeface="Cambria" panose="02040503050406030204" pitchFamily="18" charset="0"/>
              </a:rPr>
              <a:t>(</a:t>
            </a:r>
            <a:r>
              <a:rPr kumimoji="0" lang="en-US" altLang="zh-CN" sz="3200" b="0" i="1" u="none" strike="noStrike" cap="none" normalizeH="0" baseline="0" dirty="0">
                <a:ln>
                  <a:noFill/>
                </a:ln>
                <a:solidFill>
                  <a:srgbClr val="990099"/>
                </a:solidFill>
                <a:effectLst/>
                <a:latin typeface="Arial" panose="020B0604020202020204" pitchFamily="34" charset="0"/>
                <a:ea typeface="Cambria" panose="02040503050406030204" pitchFamily="18" charset="0"/>
                <a:cs typeface="Cambria" panose="02040503050406030204" pitchFamily="18" charset="0"/>
              </a:rPr>
              <a:t>n</a:t>
            </a:r>
            <a:r>
              <a:rPr kumimoji="0" lang="en-US" altLang="zh-CN" sz="3200" b="0" i="0" u="none" strike="noStrike" cap="none" normalizeH="0" baseline="0" dirty="0">
                <a:ln>
                  <a:noFill/>
                </a:ln>
                <a:solidFill>
                  <a:srgbClr val="990099"/>
                </a:solidFill>
                <a:effectLst/>
                <a:latin typeface="Arial" panose="020B0604020202020204" pitchFamily="34" charset="0"/>
                <a:ea typeface="Cambria" panose="02040503050406030204" pitchFamily="18" charset="0"/>
                <a:cs typeface="Cambria" panose="02040503050406030204" pitchFamily="18" charset="0"/>
              </a:rPr>
              <a:t>)</a:t>
            </a:r>
            <a:endParaRPr kumimoji="0" lang="en-US" altLang="zh-CN" sz="105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5991225" algn="ctr"/>
              </a:tabLst>
            </a:pPr>
            <a:r>
              <a:rPr kumimoji="0" lang="en-US" altLang="zh-CN" sz="3200" b="0" i="0" u="none" strike="noStrike" cap="none" normalizeH="0" baseline="0" dirty="0">
                <a:ln>
                  <a:noFill/>
                </a:ln>
                <a:solidFill>
                  <a:srgbClr val="990099"/>
                </a:solidFill>
                <a:effectLst/>
                <a:latin typeface="Arial" panose="020B0604020202020204" pitchFamily="34" charset="0"/>
                <a:ea typeface="Cambria" panose="02040503050406030204" pitchFamily="18" charset="0"/>
                <a:cs typeface="Cambria" panose="02040503050406030204" pitchFamily="18" charset="0"/>
              </a:rPr>
              <a:t>= </a:t>
            </a:r>
            <a:r>
              <a:rPr kumimoji="0" lang="en-US" altLang="zh-CN" sz="3200" b="0" i="1" u="none" strike="noStrike" cap="none" normalizeH="0" baseline="0" dirty="0">
                <a:ln>
                  <a:noFill/>
                </a:ln>
                <a:solidFill>
                  <a:srgbClr val="990099"/>
                </a:solidFill>
                <a:effectLst/>
                <a:latin typeface="Arial" panose="020B0604020202020204" pitchFamily="34" charset="0"/>
                <a:ea typeface="Cambria" panose="02040503050406030204" pitchFamily="18" charset="0"/>
                <a:cs typeface="Cambria" panose="02040503050406030204" pitchFamily="18" charset="0"/>
              </a:rPr>
              <a:t>f</a:t>
            </a:r>
            <a:r>
              <a:rPr kumimoji="0" lang="en-US" altLang="zh-CN" sz="3200" b="0" i="0" u="none" strike="noStrike" cap="none" normalizeH="0" baseline="0" dirty="0">
                <a:ln>
                  <a:noFill/>
                </a:ln>
                <a:solidFill>
                  <a:srgbClr val="990099"/>
                </a:solidFill>
                <a:effectLst/>
                <a:latin typeface="Arial" panose="020B0604020202020204" pitchFamily="34" charset="0"/>
                <a:ea typeface="Cambria" panose="02040503050406030204" pitchFamily="18" charset="0"/>
                <a:cs typeface="Cambria" panose="02040503050406030204" pitchFamily="18" charset="0"/>
              </a:rPr>
              <a:t>(</a:t>
            </a:r>
            <a:r>
              <a:rPr kumimoji="0" lang="en-US" altLang="zh-CN" sz="3200" b="0" i="1" u="none" strike="noStrike" cap="none" normalizeH="0" baseline="0" dirty="0">
                <a:ln>
                  <a:noFill/>
                </a:ln>
                <a:solidFill>
                  <a:srgbClr val="990099"/>
                </a:solidFill>
                <a:effectLst/>
                <a:latin typeface="Arial" panose="020B0604020202020204" pitchFamily="34" charset="0"/>
                <a:ea typeface="Cambria" panose="02040503050406030204" pitchFamily="18" charset="0"/>
                <a:cs typeface="Cambria" panose="02040503050406030204" pitchFamily="18" charset="0"/>
              </a:rPr>
              <a:t>n</a:t>
            </a:r>
            <a:r>
              <a:rPr kumimoji="0" lang="en-US" altLang="zh-CN" sz="3200" b="0" i="0" u="none" strike="noStrike" cap="none" normalizeH="0" baseline="0" dirty="0">
                <a:ln>
                  <a:noFill/>
                </a:ln>
                <a:solidFill>
                  <a:srgbClr val="990099"/>
                </a:solidFill>
                <a:effectLst/>
                <a:latin typeface="Arial" panose="020B0604020202020204" pitchFamily="34" charset="0"/>
                <a:ea typeface="Cambria" panose="02040503050406030204" pitchFamily="18" charset="0"/>
                <a:cs typeface="Cambria" panose="02040503050406030204" pitchFamily="18" charset="0"/>
              </a:rPr>
              <a:t>)</a:t>
            </a:r>
          </a:p>
          <a:p>
            <a:pPr marL="0" marR="0" lvl="0" indent="0" algn="l" defTabSz="914400" rtl="0" eaLnBrk="0" fontAlgn="base" latinLnBrk="0" hangingPunct="0">
              <a:lnSpc>
                <a:spcPct val="100000"/>
              </a:lnSpc>
              <a:spcBef>
                <a:spcPct val="0"/>
              </a:spcBef>
              <a:spcAft>
                <a:spcPct val="0"/>
              </a:spcAft>
              <a:buClrTx/>
              <a:buSzTx/>
              <a:buFontTx/>
              <a:buNone/>
              <a:tabLst>
                <a:tab pos="5991225" algn="ctr"/>
              </a:tabLst>
            </a:pPr>
            <a:endParaRPr kumimoji="0" lang="en-US" altLang="zh-CN" sz="105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5991225" algn="ctr"/>
              </a:tabLst>
            </a:pPr>
            <a:r>
              <a:rPr lang="en-US" altLang="zh-CN" sz="3200" dirty="0">
                <a:solidFill>
                  <a:srgbClr val="000000"/>
                </a:solidFill>
                <a:ea typeface="Calibri" panose="020F0502020204030204" pitchFamily="34" charset="0"/>
              </a:rPr>
              <a:t>i</a:t>
            </a:r>
            <a:r>
              <a:rPr kumimoji="0" lang="en-US" altLang="zh-CN" sz="3200" b="0" i="0" u="none" strike="noStrike" cap="none" normalizeH="0" baseline="0" dirty="0">
                <a:ln>
                  <a:noFill/>
                </a:ln>
                <a:solidFill>
                  <a:srgbClr val="000000"/>
                </a:solidFill>
                <a:effectLst/>
                <a:latin typeface="Arial" panose="020B0604020202020204" pitchFamily="34" charset="0"/>
                <a:ea typeface="Calibri" panose="020F0502020204030204" pitchFamily="34" charset="0"/>
              </a:rPr>
              <a:t>.e., </a:t>
            </a:r>
            <a:r>
              <a:rPr kumimoji="0" lang="en-US" altLang="zh-CN" sz="3200" b="0" i="1" u="none" strike="noStrike" cap="none" normalizeH="0" baseline="0" dirty="0">
                <a:ln>
                  <a:noFill/>
                </a:ln>
                <a:solidFill>
                  <a:srgbClr val="990099"/>
                </a:solidFill>
                <a:effectLst/>
                <a:latin typeface="Arial" panose="020B0604020202020204" pitchFamily="34" charset="0"/>
                <a:ea typeface="Cambria" panose="02040503050406030204" pitchFamily="18" charset="0"/>
                <a:cs typeface="Cambria" panose="02040503050406030204" pitchFamily="18" charset="0"/>
              </a:rPr>
              <a:t>f</a:t>
            </a:r>
            <a:r>
              <a:rPr kumimoji="0" lang="en-US" altLang="zh-CN" sz="3200" b="0" i="0" u="none" strike="noStrike" cap="none" normalizeH="0" baseline="0" dirty="0">
                <a:ln>
                  <a:noFill/>
                </a:ln>
                <a:solidFill>
                  <a:srgbClr val="990099"/>
                </a:solidFill>
                <a:effectLst/>
                <a:latin typeface="Arial" panose="020B0604020202020204" pitchFamily="34" charset="0"/>
                <a:ea typeface="Cambria" panose="02040503050406030204" pitchFamily="18" charset="0"/>
                <a:cs typeface="Cambria" panose="02040503050406030204" pitchFamily="18" charset="0"/>
              </a:rPr>
              <a:t>(</a:t>
            </a:r>
            <a:r>
              <a:rPr kumimoji="0" lang="en-US" altLang="zh-CN" sz="3200" b="0" i="1" u="none" strike="noStrike" cap="none" normalizeH="0" baseline="0" dirty="0">
                <a:ln>
                  <a:noFill/>
                </a:ln>
                <a:solidFill>
                  <a:srgbClr val="990099"/>
                </a:solidFill>
                <a:effectLst/>
                <a:latin typeface="Arial" panose="020B0604020202020204" pitchFamily="34" charset="0"/>
                <a:ea typeface="Cambria" panose="02040503050406030204" pitchFamily="18" charset="0"/>
                <a:cs typeface="Cambria" panose="02040503050406030204" pitchFamily="18" charset="0"/>
              </a:rPr>
              <a:t>n</a:t>
            </a:r>
            <a:r>
              <a:rPr kumimoji="0" lang="en-US" altLang="zh-CN" sz="3200" b="0" i="0" u="none" strike="noStrike" cap="none" normalizeH="0" baseline="0" dirty="0">
                <a:ln>
                  <a:noFill/>
                </a:ln>
                <a:solidFill>
                  <a:srgbClr val="990099"/>
                </a:solidFill>
                <a:effectLst/>
                <a:latin typeface="Arial" panose="020B0604020202020204" pitchFamily="34" charset="0"/>
                <a:ea typeface="Cambria" panose="02040503050406030204" pitchFamily="18" charset="0"/>
                <a:cs typeface="Cambria" panose="02040503050406030204" pitchFamily="18" charset="0"/>
              </a:rPr>
              <a:t>) </a:t>
            </a:r>
            <a:r>
              <a:rPr kumimoji="0" lang="en-US" altLang="zh-CN" sz="3200" b="0" i="0" u="none" strike="noStrike" cap="none" normalizeH="0" baseline="0" dirty="0">
                <a:ln>
                  <a:noFill/>
                </a:ln>
                <a:solidFill>
                  <a:srgbClr val="000000"/>
                </a:solidFill>
                <a:effectLst/>
                <a:latin typeface="Arial" panose="020B0604020202020204" pitchFamily="34" charset="0"/>
                <a:ea typeface="Calibri" panose="020F0502020204030204" pitchFamily="34" charset="0"/>
              </a:rPr>
              <a:t>is nondecreasing along any path.</a:t>
            </a:r>
            <a:endParaRPr kumimoji="0" lang="en-US" altLang="zh-CN" sz="2800" b="0" i="0" u="none" strike="noStrike" cap="none" normalizeH="0" baseline="0" dirty="0">
              <a:ln>
                <a:noFill/>
              </a:ln>
              <a:solidFill>
                <a:schemeClr val="tx1"/>
              </a:solidFill>
              <a:effectLst/>
              <a:latin typeface="Arial" panose="020B0604020202020204" pitchFamily="34" charset="0"/>
            </a:endParaRPr>
          </a:p>
        </p:txBody>
      </p:sp>
      <p:grpSp>
        <p:nvGrpSpPr>
          <p:cNvPr id="26" name="组合 25">
            <a:extLst>
              <a:ext uri="{FF2B5EF4-FFF2-40B4-BE49-F238E27FC236}">
                <a16:creationId xmlns:a16="http://schemas.microsoft.com/office/drawing/2014/main" id="{8F2DFE0D-705C-4717-BF3A-1C671C33D93A}"/>
              </a:ext>
            </a:extLst>
          </p:cNvPr>
          <p:cNvGrpSpPr/>
          <p:nvPr/>
        </p:nvGrpSpPr>
        <p:grpSpPr>
          <a:xfrm>
            <a:off x="8009803" y="2535629"/>
            <a:ext cx="3343997" cy="3115423"/>
            <a:chOff x="8003453" y="2538461"/>
            <a:chExt cx="2253822" cy="2463635"/>
          </a:xfrm>
        </p:grpSpPr>
        <p:grpSp>
          <p:nvGrpSpPr>
            <p:cNvPr id="6" name="Group 23234">
              <a:extLst>
                <a:ext uri="{FF2B5EF4-FFF2-40B4-BE49-F238E27FC236}">
                  <a16:creationId xmlns:a16="http://schemas.microsoft.com/office/drawing/2014/main" id="{46E90F63-4FCC-4151-9B7F-A9EE2161EEF4}"/>
                </a:ext>
              </a:extLst>
            </p:cNvPr>
            <p:cNvGrpSpPr/>
            <p:nvPr/>
          </p:nvGrpSpPr>
          <p:grpSpPr>
            <a:xfrm>
              <a:off x="8846305" y="2538461"/>
              <a:ext cx="1410970" cy="2463635"/>
              <a:chOff x="0" y="0"/>
              <a:chExt cx="1411145" cy="2463636"/>
            </a:xfrm>
          </p:grpSpPr>
          <p:sp>
            <p:nvSpPr>
              <p:cNvPr id="7" name="Shape 2321">
                <a:extLst>
                  <a:ext uri="{FF2B5EF4-FFF2-40B4-BE49-F238E27FC236}">
                    <a16:creationId xmlns:a16="http://schemas.microsoft.com/office/drawing/2014/main" id="{EEFB26F9-E8DF-4BE0-8280-B00E3F67430C}"/>
                  </a:ext>
                </a:extLst>
              </p:cNvPr>
              <p:cNvSpPr/>
              <p:nvPr/>
            </p:nvSpPr>
            <p:spPr>
              <a:xfrm>
                <a:off x="10819" y="0"/>
                <a:ext cx="400088" cy="400101"/>
              </a:xfrm>
              <a:custGeom>
                <a:avLst/>
                <a:gdLst/>
                <a:ahLst/>
                <a:cxnLst/>
                <a:rect l="0" t="0" r="0" b="0"/>
                <a:pathLst>
                  <a:path w="400088" h="400101">
                    <a:moveTo>
                      <a:pt x="400088" y="200051"/>
                    </a:moveTo>
                    <a:cubicBezTo>
                      <a:pt x="400088" y="89573"/>
                      <a:pt x="310528" y="0"/>
                      <a:pt x="200037" y="0"/>
                    </a:cubicBezTo>
                    <a:cubicBezTo>
                      <a:pt x="89560" y="0"/>
                      <a:pt x="0" y="89573"/>
                      <a:pt x="0" y="200051"/>
                    </a:cubicBezTo>
                    <a:cubicBezTo>
                      <a:pt x="0" y="310528"/>
                      <a:pt x="89560" y="400101"/>
                      <a:pt x="200037" y="400101"/>
                    </a:cubicBezTo>
                    <a:cubicBezTo>
                      <a:pt x="310528" y="400101"/>
                      <a:pt x="400088" y="310528"/>
                      <a:pt x="400088" y="200051"/>
                    </a:cubicBezTo>
                    <a:close/>
                  </a:path>
                </a:pathLst>
              </a:custGeom>
              <a:ln w="0" cap="flat">
                <a:miter lim="127000"/>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8" name="Rectangle 2322">
                <a:extLst>
                  <a:ext uri="{FF2B5EF4-FFF2-40B4-BE49-F238E27FC236}">
                    <a16:creationId xmlns:a16="http://schemas.microsoft.com/office/drawing/2014/main" id="{74B90DDF-DCE7-44F0-8C6B-99AF85287BD1}"/>
                  </a:ext>
                </a:extLst>
              </p:cNvPr>
              <p:cNvSpPr/>
              <p:nvPr/>
            </p:nvSpPr>
            <p:spPr>
              <a:xfrm>
                <a:off x="145984" y="73710"/>
                <a:ext cx="201346" cy="362421"/>
              </a:xfrm>
              <a:prstGeom prst="rect">
                <a:avLst/>
              </a:prstGeom>
              <a:ln>
                <a:noFill/>
              </a:ln>
            </p:spPr>
            <p:txBody>
              <a:bodyPr vert="horz" lIns="0" tIns="0" rIns="0" bIns="0" rtlCol="0">
                <a:noAutofit/>
              </a:bodyPr>
              <a:lstStyle/>
              <a:p>
                <a:pPr marL="6350" indent="-6350">
                  <a:lnSpc>
                    <a:spcPct val="107000"/>
                  </a:lnSpc>
                  <a:spcAft>
                    <a:spcPts val="800"/>
                  </a:spcAft>
                </a:pPr>
                <a:r>
                  <a:rPr lang="en-US" sz="2400" i="1" kern="100">
                    <a:solidFill>
                      <a:srgbClr val="000000"/>
                    </a:solidFill>
                    <a:effectLst/>
                    <a:latin typeface="Times New Roman" panose="02020603050405020304" pitchFamily="18" charset="0"/>
                    <a:ea typeface="Times New Roman" panose="02020603050405020304" pitchFamily="18" charset="0"/>
                  </a:rPr>
                  <a:t>n</a:t>
                </a:r>
                <a:endParaRPr lang="zh-CN" sz="2050" kern="100">
                  <a:solidFill>
                    <a:srgbClr val="000000"/>
                  </a:solidFill>
                  <a:effectLst/>
                  <a:latin typeface="Calibri" panose="020F0502020204030204" pitchFamily="34" charset="0"/>
                  <a:ea typeface="Calibri" panose="020F0502020204030204" pitchFamily="34" charset="0"/>
                </a:endParaRPr>
              </a:p>
            </p:txBody>
          </p:sp>
          <p:sp>
            <p:nvSpPr>
              <p:cNvPr id="9" name="Shape 2323">
                <a:extLst>
                  <a:ext uri="{FF2B5EF4-FFF2-40B4-BE49-F238E27FC236}">
                    <a16:creationId xmlns:a16="http://schemas.microsoft.com/office/drawing/2014/main" id="{B1E84536-CC24-497E-957C-405BF5534C62}"/>
                  </a:ext>
                </a:extLst>
              </p:cNvPr>
              <p:cNvSpPr/>
              <p:nvPr/>
            </p:nvSpPr>
            <p:spPr>
              <a:xfrm>
                <a:off x="210856" y="400101"/>
                <a:ext cx="0" cy="567703"/>
              </a:xfrm>
              <a:custGeom>
                <a:avLst/>
                <a:gdLst/>
                <a:ahLst/>
                <a:cxnLst/>
                <a:rect l="0" t="0" r="0" b="0"/>
                <a:pathLst>
                  <a:path h="567703">
                    <a:moveTo>
                      <a:pt x="0" y="0"/>
                    </a:moveTo>
                    <a:lnTo>
                      <a:pt x="0" y="567703"/>
                    </a:lnTo>
                  </a:path>
                </a:pathLst>
              </a:custGeom>
              <a:ln w="0" cap="flat">
                <a:miter lim="127000"/>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10" name="Shape 2324">
                <a:extLst>
                  <a:ext uri="{FF2B5EF4-FFF2-40B4-BE49-F238E27FC236}">
                    <a16:creationId xmlns:a16="http://schemas.microsoft.com/office/drawing/2014/main" id="{DE0A1AD3-91A0-4B8D-844C-E0F205A9BC4C}"/>
                  </a:ext>
                </a:extLst>
              </p:cNvPr>
              <p:cNvSpPr/>
              <p:nvPr/>
            </p:nvSpPr>
            <p:spPr>
              <a:xfrm>
                <a:off x="175385" y="870483"/>
                <a:ext cx="70955" cy="141897"/>
              </a:xfrm>
              <a:custGeom>
                <a:avLst/>
                <a:gdLst/>
                <a:ahLst/>
                <a:cxnLst/>
                <a:rect l="0" t="0" r="0" b="0"/>
                <a:pathLst>
                  <a:path w="70955" h="141897">
                    <a:moveTo>
                      <a:pt x="0" y="0"/>
                    </a:moveTo>
                    <a:lnTo>
                      <a:pt x="70955" y="0"/>
                    </a:lnTo>
                    <a:lnTo>
                      <a:pt x="35471" y="141897"/>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11" name="Shape 2325">
                <a:extLst>
                  <a:ext uri="{FF2B5EF4-FFF2-40B4-BE49-F238E27FC236}">
                    <a16:creationId xmlns:a16="http://schemas.microsoft.com/office/drawing/2014/main" id="{DF2E137D-448C-4A26-BCF4-458824B15307}"/>
                  </a:ext>
                </a:extLst>
              </p:cNvPr>
              <p:cNvSpPr/>
              <p:nvPr/>
            </p:nvSpPr>
            <p:spPr>
              <a:xfrm>
                <a:off x="189240" y="881291"/>
                <a:ext cx="43244" cy="86513"/>
              </a:xfrm>
              <a:custGeom>
                <a:avLst/>
                <a:gdLst/>
                <a:ahLst/>
                <a:cxnLst/>
                <a:rect l="0" t="0" r="0" b="0"/>
                <a:pathLst>
                  <a:path w="43244" h="86513">
                    <a:moveTo>
                      <a:pt x="43244" y="0"/>
                    </a:moveTo>
                    <a:lnTo>
                      <a:pt x="21616" y="86513"/>
                    </a:lnTo>
                    <a:lnTo>
                      <a:pt x="0" y="0"/>
                    </a:lnTo>
                  </a:path>
                </a:pathLst>
              </a:custGeom>
              <a:ln w="0" cap="flat">
                <a:miter lim="127000"/>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12" name="Shape 2326">
                <a:extLst>
                  <a:ext uri="{FF2B5EF4-FFF2-40B4-BE49-F238E27FC236}">
                    <a16:creationId xmlns:a16="http://schemas.microsoft.com/office/drawing/2014/main" id="{B8201A4D-A90E-4807-BC57-44506D0D81DB}"/>
                  </a:ext>
                </a:extLst>
              </p:cNvPr>
              <p:cNvSpPr/>
              <p:nvPr/>
            </p:nvSpPr>
            <p:spPr>
              <a:xfrm>
                <a:off x="346035" y="1367892"/>
                <a:ext cx="697457" cy="697459"/>
              </a:xfrm>
              <a:custGeom>
                <a:avLst/>
                <a:gdLst/>
                <a:ahLst/>
                <a:cxnLst/>
                <a:rect l="0" t="0" r="0" b="0"/>
                <a:pathLst>
                  <a:path w="697457" h="697459">
                    <a:moveTo>
                      <a:pt x="0" y="0"/>
                    </a:moveTo>
                    <a:lnTo>
                      <a:pt x="697457" y="697459"/>
                    </a:lnTo>
                  </a:path>
                </a:pathLst>
              </a:custGeom>
              <a:ln w="0" cap="flat">
                <a:miter lim="127000"/>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13" name="Shape 2327">
                <a:extLst>
                  <a:ext uri="{FF2B5EF4-FFF2-40B4-BE49-F238E27FC236}">
                    <a16:creationId xmlns:a16="http://schemas.microsoft.com/office/drawing/2014/main" id="{0F3D1CBC-D05C-405C-86EA-B9356DC36F61}"/>
                  </a:ext>
                </a:extLst>
              </p:cNvPr>
              <p:cNvSpPr/>
              <p:nvPr/>
            </p:nvSpPr>
            <p:spPr>
              <a:xfrm>
                <a:off x="949589" y="1971460"/>
                <a:ext cx="125425" cy="125425"/>
              </a:xfrm>
              <a:custGeom>
                <a:avLst/>
                <a:gdLst/>
                <a:ahLst/>
                <a:cxnLst/>
                <a:rect l="0" t="0" r="0" b="0"/>
                <a:pathLst>
                  <a:path w="125425" h="125425">
                    <a:moveTo>
                      <a:pt x="50164" y="0"/>
                    </a:moveTo>
                    <a:lnTo>
                      <a:pt x="125425" y="125425"/>
                    </a:lnTo>
                    <a:lnTo>
                      <a:pt x="0" y="50165"/>
                    </a:lnTo>
                    <a:lnTo>
                      <a:pt x="50164"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14" name="Shape 2328">
                <a:extLst>
                  <a:ext uri="{FF2B5EF4-FFF2-40B4-BE49-F238E27FC236}">
                    <a16:creationId xmlns:a16="http://schemas.microsoft.com/office/drawing/2014/main" id="{FD4FB500-9036-4C3F-B4BA-33102D2D9D7B}"/>
                  </a:ext>
                </a:extLst>
              </p:cNvPr>
              <p:cNvSpPr/>
              <p:nvPr/>
            </p:nvSpPr>
            <p:spPr>
              <a:xfrm>
                <a:off x="967026" y="1988897"/>
                <a:ext cx="76467" cy="76454"/>
              </a:xfrm>
              <a:custGeom>
                <a:avLst/>
                <a:gdLst/>
                <a:ahLst/>
                <a:cxnLst/>
                <a:rect l="0" t="0" r="0" b="0"/>
                <a:pathLst>
                  <a:path w="76467" h="76454">
                    <a:moveTo>
                      <a:pt x="30582" y="0"/>
                    </a:moveTo>
                    <a:lnTo>
                      <a:pt x="76467" y="76454"/>
                    </a:lnTo>
                    <a:lnTo>
                      <a:pt x="0" y="30581"/>
                    </a:lnTo>
                  </a:path>
                </a:pathLst>
              </a:custGeom>
              <a:ln w="0" cap="flat">
                <a:miter lim="127000"/>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15" name="Shape 2329">
                <a:extLst>
                  <a:ext uri="{FF2B5EF4-FFF2-40B4-BE49-F238E27FC236}">
                    <a16:creationId xmlns:a16="http://schemas.microsoft.com/office/drawing/2014/main" id="{81619538-4864-4A04-8168-A029D0895B75}"/>
                  </a:ext>
                </a:extLst>
              </p:cNvPr>
              <p:cNvSpPr/>
              <p:nvPr/>
            </p:nvSpPr>
            <p:spPr>
              <a:xfrm>
                <a:off x="313586" y="367652"/>
                <a:ext cx="794778" cy="1632827"/>
              </a:xfrm>
              <a:custGeom>
                <a:avLst/>
                <a:gdLst/>
                <a:ahLst/>
                <a:cxnLst/>
                <a:rect l="0" t="0" r="0" b="0"/>
                <a:pathLst>
                  <a:path w="794778" h="1632827">
                    <a:moveTo>
                      <a:pt x="0" y="0"/>
                    </a:moveTo>
                    <a:lnTo>
                      <a:pt x="794778" y="1632827"/>
                    </a:lnTo>
                  </a:path>
                </a:pathLst>
              </a:custGeom>
              <a:ln w="0" cap="flat">
                <a:miter lim="127000"/>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16" name="Shape 2330">
                <a:extLst>
                  <a:ext uri="{FF2B5EF4-FFF2-40B4-BE49-F238E27FC236}">
                    <a16:creationId xmlns:a16="http://schemas.microsoft.com/office/drawing/2014/main" id="{FB91C5AA-28BD-418F-9D09-26524A40741D}"/>
                  </a:ext>
                </a:extLst>
              </p:cNvPr>
              <p:cNvSpPr/>
              <p:nvPr/>
            </p:nvSpPr>
            <p:spPr>
              <a:xfrm>
                <a:off x="1033879" y="1897444"/>
                <a:ext cx="94005" cy="143116"/>
              </a:xfrm>
              <a:custGeom>
                <a:avLst/>
                <a:gdLst/>
                <a:ahLst/>
                <a:cxnLst/>
                <a:rect l="0" t="0" r="0" b="0"/>
                <a:pathLst>
                  <a:path w="94005" h="143116">
                    <a:moveTo>
                      <a:pt x="63792" y="0"/>
                    </a:moveTo>
                    <a:lnTo>
                      <a:pt x="94005" y="143116"/>
                    </a:lnTo>
                    <a:lnTo>
                      <a:pt x="0" y="31052"/>
                    </a:lnTo>
                    <a:lnTo>
                      <a:pt x="63792"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17" name="Shape 2331">
                <a:extLst>
                  <a:ext uri="{FF2B5EF4-FFF2-40B4-BE49-F238E27FC236}">
                    <a16:creationId xmlns:a16="http://schemas.microsoft.com/office/drawing/2014/main" id="{6E5585B1-F0C1-40D4-8E5E-295B6C4B15AC}"/>
                  </a:ext>
                </a:extLst>
              </p:cNvPr>
              <p:cNvSpPr/>
              <p:nvPr/>
            </p:nvSpPr>
            <p:spPr>
              <a:xfrm>
                <a:off x="1051062" y="1913230"/>
                <a:ext cx="57302" cy="87249"/>
              </a:xfrm>
              <a:custGeom>
                <a:avLst/>
                <a:gdLst/>
                <a:ahLst/>
                <a:cxnLst/>
                <a:rect l="0" t="0" r="0" b="0"/>
                <a:pathLst>
                  <a:path w="57302" h="87249">
                    <a:moveTo>
                      <a:pt x="38888" y="0"/>
                    </a:moveTo>
                    <a:lnTo>
                      <a:pt x="57302" y="87249"/>
                    </a:lnTo>
                    <a:lnTo>
                      <a:pt x="0" y="18923"/>
                    </a:lnTo>
                  </a:path>
                </a:pathLst>
              </a:custGeom>
              <a:ln w="0" cap="flat">
                <a:miter lim="127000"/>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18" name="Rectangle 2333">
                <a:extLst>
                  <a:ext uri="{FF2B5EF4-FFF2-40B4-BE49-F238E27FC236}">
                    <a16:creationId xmlns:a16="http://schemas.microsoft.com/office/drawing/2014/main" id="{CA09AE9C-1489-4013-B4DC-0401040E0FD5}"/>
                  </a:ext>
                </a:extLst>
              </p:cNvPr>
              <p:cNvSpPr/>
              <p:nvPr/>
            </p:nvSpPr>
            <p:spPr>
              <a:xfrm>
                <a:off x="0" y="1657868"/>
                <a:ext cx="1026309" cy="396676"/>
              </a:xfrm>
              <a:prstGeom prst="rect">
                <a:avLst/>
              </a:prstGeom>
              <a:ln>
                <a:noFill/>
              </a:ln>
            </p:spPr>
            <p:txBody>
              <a:bodyPr vert="horz" lIns="0" tIns="0" rIns="0" bIns="0" rtlCol="0">
                <a:noAutofit/>
              </a:bodyPr>
              <a:lstStyle/>
              <a:p>
                <a:pPr marL="6350" indent="-6350">
                  <a:lnSpc>
                    <a:spcPct val="107000"/>
                  </a:lnSpc>
                  <a:spcAft>
                    <a:spcPts val="800"/>
                  </a:spcAft>
                </a:pPr>
                <a:r>
                  <a:rPr lang="en-US" sz="2400" i="1" kern="100" dirty="0">
                    <a:solidFill>
                      <a:srgbClr val="000000"/>
                    </a:solidFill>
                    <a:effectLst/>
                    <a:latin typeface="Times New Roman" panose="02020603050405020304" pitchFamily="18" charset="0"/>
                    <a:ea typeface="Times New Roman" panose="02020603050405020304" pitchFamily="18" charset="0"/>
                  </a:rPr>
                  <a:t>    h</a:t>
                </a:r>
                <a:r>
                  <a:rPr lang="en-US" sz="2400" kern="100" dirty="0">
                    <a:solidFill>
                      <a:srgbClr val="000000"/>
                    </a:solidFill>
                    <a:effectLst/>
                    <a:latin typeface="Times New Roman" panose="02020603050405020304" pitchFamily="18" charset="0"/>
                    <a:ea typeface="Times New Roman" panose="02020603050405020304" pitchFamily="18" charset="0"/>
                  </a:rPr>
                  <a:t>(</a:t>
                </a:r>
                <a:r>
                  <a:rPr lang="en-US" altLang="zh-CN" sz="2400" i="1" kern="100" dirty="0">
                    <a:solidFill>
                      <a:srgbClr val="000000"/>
                    </a:solidFill>
                    <a:latin typeface="Times New Roman" panose="02020603050405020304" pitchFamily="18" charset="0"/>
                    <a:ea typeface="Times New Roman" panose="02020603050405020304" pitchFamily="18" charset="0"/>
                  </a:rPr>
                  <a:t>n</a:t>
                </a:r>
                <a:r>
                  <a:rPr lang="en-US" altLang="zh-CN" sz="2400" i="1" kern="100" baseline="30000" dirty="0">
                    <a:solidFill>
                      <a:srgbClr val="000000"/>
                    </a:solidFill>
                    <a:latin typeface="Times New Roman" panose="02020603050405020304" pitchFamily="18" charset="0"/>
                    <a:ea typeface="Times New Roman" panose="02020603050405020304" pitchFamily="18" charset="0"/>
                  </a:rPr>
                  <a:t>0</a:t>
                </a:r>
                <a:r>
                  <a:rPr lang="en-US" sz="2400" kern="100" dirty="0">
                    <a:solidFill>
                      <a:srgbClr val="000000"/>
                    </a:solidFill>
                    <a:effectLst/>
                    <a:latin typeface="Times New Roman" panose="02020603050405020304" pitchFamily="18" charset="0"/>
                    <a:ea typeface="Times New Roman" panose="02020603050405020304" pitchFamily="18" charset="0"/>
                  </a:rPr>
                  <a:t>)</a:t>
                </a:r>
                <a:endParaRPr lang="zh-CN" sz="2050" kern="100" dirty="0">
                  <a:solidFill>
                    <a:srgbClr val="000000"/>
                  </a:solidFill>
                  <a:effectLst/>
                  <a:latin typeface="Calibri" panose="020F0502020204030204" pitchFamily="34" charset="0"/>
                  <a:ea typeface="Calibri" panose="020F0502020204030204" pitchFamily="34" charset="0"/>
                </a:endParaRPr>
              </a:p>
            </p:txBody>
          </p:sp>
          <p:sp>
            <p:nvSpPr>
              <p:cNvPr id="19" name="Rectangle 2334">
                <a:extLst>
                  <a:ext uri="{FF2B5EF4-FFF2-40B4-BE49-F238E27FC236}">
                    <a16:creationId xmlns:a16="http://schemas.microsoft.com/office/drawing/2014/main" id="{8ECF49CB-071F-48B3-A32D-2F847C20B729}"/>
                  </a:ext>
                </a:extLst>
              </p:cNvPr>
              <p:cNvSpPr/>
              <p:nvPr/>
            </p:nvSpPr>
            <p:spPr>
              <a:xfrm>
                <a:off x="724498" y="852274"/>
                <a:ext cx="670881" cy="362421"/>
              </a:xfrm>
              <a:prstGeom prst="rect">
                <a:avLst/>
              </a:prstGeom>
              <a:ln>
                <a:noFill/>
              </a:ln>
            </p:spPr>
            <p:txBody>
              <a:bodyPr vert="horz" lIns="0" tIns="0" rIns="0" bIns="0" rtlCol="0">
                <a:noAutofit/>
              </a:bodyPr>
              <a:lstStyle/>
              <a:p>
                <a:pPr marL="6350" indent="-6350">
                  <a:lnSpc>
                    <a:spcPct val="107000"/>
                  </a:lnSpc>
                  <a:spcAft>
                    <a:spcPts val="800"/>
                  </a:spcAft>
                </a:pPr>
                <a:r>
                  <a:rPr lang="en-US" sz="2400" i="1" kern="100">
                    <a:solidFill>
                      <a:srgbClr val="000000"/>
                    </a:solidFill>
                    <a:effectLst/>
                    <a:latin typeface="Times New Roman" panose="02020603050405020304" pitchFamily="18" charset="0"/>
                    <a:ea typeface="Times New Roman" panose="02020603050405020304" pitchFamily="18" charset="0"/>
                  </a:rPr>
                  <a:t>h(n)</a:t>
                </a:r>
                <a:endParaRPr lang="zh-CN" sz="2050" kern="100">
                  <a:solidFill>
                    <a:srgbClr val="000000"/>
                  </a:solidFill>
                  <a:effectLst/>
                  <a:latin typeface="Calibri" panose="020F0502020204030204" pitchFamily="34" charset="0"/>
                  <a:ea typeface="Calibri" panose="020F0502020204030204" pitchFamily="34" charset="0"/>
                </a:endParaRPr>
              </a:p>
            </p:txBody>
          </p:sp>
          <p:sp>
            <p:nvSpPr>
              <p:cNvPr id="20" name="Shape 2335">
                <a:extLst>
                  <a:ext uri="{FF2B5EF4-FFF2-40B4-BE49-F238E27FC236}">
                    <a16:creationId xmlns:a16="http://schemas.microsoft.com/office/drawing/2014/main" id="{2650E1F5-72C8-4488-B9C2-D05D1734ECD3}"/>
                  </a:ext>
                </a:extLst>
              </p:cNvPr>
              <p:cNvSpPr/>
              <p:nvPr/>
            </p:nvSpPr>
            <p:spPr>
              <a:xfrm>
                <a:off x="1011044" y="2027505"/>
                <a:ext cx="400101" cy="400101"/>
              </a:xfrm>
              <a:custGeom>
                <a:avLst/>
                <a:gdLst/>
                <a:ahLst/>
                <a:cxnLst/>
                <a:rect l="0" t="0" r="0" b="0"/>
                <a:pathLst>
                  <a:path w="400101" h="400101">
                    <a:moveTo>
                      <a:pt x="400101" y="200051"/>
                    </a:moveTo>
                    <a:cubicBezTo>
                      <a:pt x="400101" y="89574"/>
                      <a:pt x="310541" y="0"/>
                      <a:pt x="200051" y="0"/>
                    </a:cubicBezTo>
                    <a:cubicBezTo>
                      <a:pt x="89574" y="0"/>
                      <a:pt x="1" y="89573"/>
                      <a:pt x="1" y="200051"/>
                    </a:cubicBezTo>
                    <a:cubicBezTo>
                      <a:pt x="0" y="310528"/>
                      <a:pt x="89574" y="400101"/>
                      <a:pt x="200051" y="400101"/>
                    </a:cubicBezTo>
                    <a:cubicBezTo>
                      <a:pt x="310541" y="400101"/>
                      <a:pt x="400101" y="310528"/>
                      <a:pt x="400101" y="200051"/>
                    </a:cubicBezTo>
                    <a:close/>
                  </a:path>
                </a:pathLst>
              </a:custGeom>
              <a:ln w="0" cap="flat">
                <a:miter lim="127000"/>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21" name="Rectangle 2336">
                <a:extLst>
                  <a:ext uri="{FF2B5EF4-FFF2-40B4-BE49-F238E27FC236}">
                    <a16:creationId xmlns:a16="http://schemas.microsoft.com/office/drawing/2014/main" id="{78C64F8E-D577-4046-AC3A-BF4199DFB911}"/>
                  </a:ext>
                </a:extLst>
              </p:cNvPr>
              <p:cNvSpPr/>
              <p:nvPr/>
            </p:nvSpPr>
            <p:spPr>
              <a:xfrm>
                <a:off x="1113775" y="2101215"/>
                <a:ext cx="290742" cy="362421"/>
              </a:xfrm>
              <a:prstGeom prst="rect">
                <a:avLst/>
              </a:prstGeom>
              <a:ln>
                <a:noFill/>
              </a:ln>
            </p:spPr>
            <p:txBody>
              <a:bodyPr vert="horz" lIns="0" tIns="0" rIns="0" bIns="0" rtlCol="0">
                <a:noAutofit/>
              </a:bodyPr>
              <a:lstStyle/>
              <a:p>
                <a:pPr marL="6350" indent="-6350">
                  <a:lnSpc>
                    <a:spcPct val="107000"/>
                  </a:lnSpc>
                  <a:spcAft>
                    <a:spcPts val="800"/>
                  </a:spcAft>
                </a:pPr>
                <a:r>
                  <a:rPr lang="en-US" sz="2400" i="1" kern="100">
                    <a:solidFill>
                      <a:srgbClr val="000000"/>
                    </a:solidFill>
                    <a:effectLst/>
                    <a:latin typeface="Times New Roman" panose="02020603050405020304" pitchFamily="18" charset="0"/>
                    <a:ea typeface="Times New Roman" panose="02020603050405020304" pitchFamily="18" charset="0"/>
                  </a:rPr>
                  <a:t>G</a:t>
                </a:r>
                <a:endParaRPr lang="zh-CN" sz="2050" kern="100">
                  <a:solidFill>
                    <a:srgbClr val="000000"/>
                  </a:solidFill>
                  <a:effectLst/>
                  <a:latin typeface="Calibri" panose="020F0502020204030204" pitchFamily="34" charset="0"/>
                  <a:ea typeface="Calibri" panose="020F0502020204030204" pitchFamily="34" charset="0"/>
                </a:endParaRPr>
              </a:p>
            </p:txBody>
          </p:sp>
          <p:sp>
            <p:nvSpPr>
              <p:cNvPr id="22" name="Shape 2337">
                <a:extLst>
                  <a:ext uri="{FF2B5EF4-FFF2-40B4-BE49-F238E27FC236}">
                    <a16:creationId xmlns:a16="http://schemas.microsoft.com/office/drawing/2014/main" id="{E9308F62-A611-4BD1-8DEA-332B1B9B8865}"/>
                  </a:ext>
                </a:extLst>
              </p:cNvPr>
              <p:cNvSpPr/>
              <p:nvPr/>
            </p:nvSpPr>
            <p:spPr>
              <a:xfrm>
                <a:off x="10818" y="1027278"/>
                <a:ext cx="400088" cy="400088"/>
              </a:xfrm>
              <a:custGeom>
                <a:avLst/>
                <a:gdLst/>
                <a:ahLst/>
                <a:cxnLst/>
                <a:rect l="0" t="0" r="0" b="0"/>
                <a:pathLst>
                  <a:path w="400088" h="400088">
                    <a:moveTo>
                      <a:pt x="400088" y="200038"/>
                    </a:moveTo>
                    <a:cubicBezTo>
                      <a:pt x="400088" y="89560"/>
                      <a:pt x="310528" y="0"/>
                      <a:pt x="200038" y="0"/>
                    </a:cubicBezTo>
                    <a:cubicBezTo>
                      <a:pt x="89560" y="0"/>
                      <a:pt x="0" y="89560"/>
                      <a:pt x="0" y="200038"/>
                    </a:cubicBezTo>
                    <a:cubicBezTo>
                      <a:pt x="0" y="310528"/>
                      <a:pt x="89560" y="400088"/>
                      <a:pt x="200038" y="400088"/>
                    </a:cubicBezTo>
                    <a:cubicBezTo>
                      <a:pt x="310528" y="400088"/>
                      <a:pt x="400088" y="310528"/>
                      <a:pt x="400088" y="200038"/>
                    </a:cubicBezTo>
                    <a:close/>
                  </a:path>
                </a:pathLst>
              </a:custGeom>
              <a:ln w="0" cap="flat">
                <a:miter lim="127000"/>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23" name="Rectangle 2338">
                <a:extLst>
                  <a:ext uri="{FF2B5EF4-FFF2-40B4-BE49-F238E27FC236}">
                    <a16:creationId xmlns:a16="http://schemas.microsoft.com/office/drawing/2014/main" id="{6CA41094-826D-4518-A9D1-6DA568378B27}"/>
                  </a:ext>
                </a:extLst>
              </p:cNvPr>
              <p:cNvSpPr/>
              <p:nvPr/>
            </p:nvSpPr>
            <p:spPr>
              <a:xfrm>
                <a:off x="63572" y="1100975"/>
                <a:ext cx="368985" cy="362421"/>
              </a:xfrm>
              <a:prstGeom prst="rect">
                <a:avLst/>
              </a:prstGeom>
              <a:ln>
                <a:noFill/>
              </a:ln>
            </p:spPr>
            <p:txBody>
              <a:bodyPr vert="horz" lIns="0" tIns="0" rIns="0" bIns="0" rtlCol="0">
                <a:noAutofit/>
              </a:bodyPr>
              <a:lstStyle/>
              <a:p>
                <a:pPr marL="6350" indent="-6350">
                  <a:lnSpc>
                    <a:spcPct val="107000"/>
                  </a:lnSpc>
                  <a:spcAft>
                    <a:spcPts val="800"/>
                  </a:spcAft>
                </a:pPr>
                <a:r>
                  <a:rPr lang="en-US" sz="2400" i="1" kern="100" dirty="0">
                    <a:solidFill>
                      <a:srgbClr val="000000"/>
                    </a:solidFill>
                    <a:effectLst/>
                    <a:latin typeface="Times New Roman" panose="02020603050405020304" pitchFamily="18" charset="0"/>
                    <a:ea typeface="Times New Roman" panose="02020603050405020304" pitchFamily="18" charset="0"/>
                  </a:rPr>
                  <a:t>n</a:t>
                </a:r>
                <a:r>
                  <a:rPr lang="en-US" sz="2400" i="1" kern="100" baseline="30000" dirty="0">
                    <a:solidFill>
                      <a:srgbClr val="000000"/>
                    </a:solidFill>
                    <a:effectLst/>
                    <a:latin typeface="Times New Roman" panose="02020603050405020304" pitchFamily="18" charset="0"/>
                    <a:ea typeface="Times New Roman" panose="02020603050405020304" pitchFamily="18" charset="0"/>
                  </a:rPr>
                  <a:t>0</a:t>
                </a:r>
                <a:endParaRPr lang="zh-CN" sz="2050" kern="100" baseline="30000" dirty="0">
                  <a:solidFill>
                    <a:srgbClr val="000000"/>
                  </a:solidFill>
                  <a:effectLst/>
                  <a:latin typeface="Calibri" panose="020F0502020204030204" pitchFamily="34" charset="0"/>
                  <a:ea typeface="Calibri" panose="020F0502020204030204" pitchFamily="34" charset="0"/>
                </a:endParaRPr>
              </a:p>
            </p:txBody>
          </p:sp>
        </p:grpSp>
        <p:sp>
          <p:nvSpPr>
            <p:cNvPr id="25" name="矩形 24">
              <a:extLst>
                <a:ext uri="{FF2B5EF4-FFF2-40B4-BE49-F238E27FC236}">
                  <a16:creationId xmlns:a16="http://schemas.microsoft.com/office/drawing/2014/main" id="{CD9806D7-89E1-4C58-B67A-5D6BB454D401}"/>
                </a:ext>
              </a:extLst>
            </p:cNvPr>
            <p:cNvSpPr/>
            <p:nvPr/>
          </p:nvSpPr>
          <p:spPr>
            <a:xfrm>
              <a:off x="8003453" y="3048590"/>
              <a:ext cx="1275355" cy="292063"/>
            </a:xfrm>
            <a:prstGeom prst="rect">
              <a:avLst/>
            </a:prstGeom>
          </p:spPr>
          <p:txBody>
            <a:bodyPr wrap="square">
              <a:spAutoFit/>
            </a:bodyPr>
            <a:lstStyle/>
            <a:p>
              <a:r>
                <a:rPr lang="en-US" altLang="zh-CN" i="1" dirty="0">
                  <a:solidFill>
                    <a:srgbClr val="000000"/>
                  </a:solidFill>
                  <a:latin typeface="Arial" panose="020B0604020202020204" pitchFamily="34" charset="0"/>
                  <a:ea typeface="Times New Roman" panose="02020603050405020304" pitchFamily="18" charset="0"/>
                </a:rPr>
                <a:t>       c</a:t>
              </a:r>
              <a:r>
                <a:rPr lang="en-US" altLang="zh-CN" dirty="0">
                  <a:solidFill>
                    <a:srgbClr val="000000"/>
                  </a:solidFill>
                  <a:latin typeface="Arial" panose="020B0604020202020204" pitchFamily="34" charset="0"/>
                  <a:ea typeface="Times New Roman" panose="02020603050405020304" pitchFamily="18" charset="0"/>
                </a:rPr>
                <a:t>(</a:t>
              </a:r>
              <a:r>
                <a:rPr lang="en-US" altLang="zh-CN" i="1" dirty="0">
                  <a:solidFill>
                    <a:srgbClr val="000000"/>
                  </a:solidFill>
                  <a:latin typeface="Arial" panose="020B0604020202020204" pitchFamily="34" charset="0"/>
                  <a:ea typeface="Times New Roman" panose="02020603050405020304" pitchFamily="18" charset="0"/>
                </a:rPr>
                <a:t>n, a,</a:t>
              </a:r>
              <a:r>
                <a:rPr lang="en-US" altLang="zh-CN" i="1" kern="100" dirty="0">
                  <a:solidFill>
                    <a:srgbClr val="000000"/>
                  </a:solidFill>
                  <a:latin typeface="Times New Roman" panose="02020603050405020304" pitchFamily="18" charset="0"/>
                  <a:ea typeface="Times New Roman" panose="02020603050405020304" pitchFamily="18" charset="0"/>
                </a:rPr>
                <a:t> n</a:t>
              </a:r>
              <a:r>
                <a:rPr lang="en-US" altLang="zh-CN" i="1" kern="100" baseline="30000" dirty="0">
                  <a:solidFill>
                    <a:srgbClr val="000000"/>
                  </a:solidFill>
                  <a:latin typeface="Times New Roman" panose="02020603050405020304" pitchFamily="18" charset="0"/>
                  <a:ea typeface="Times New Roman" panose="02020603050405020304" pitchFamily="18" charset="0"/>
                </a:rPr>
                <a:t>0</a:t>
              </a:r>
              <a:r>
                <a:rPr lang="en-US" altLang="zh-CN" dirty="0">
                  <a:solidFill>
                    <a:srgbClr val="000000"/>
                  </a:solidFill>
                  <a:latin typeface="Arial" panose="020B0604020202020204" pitchFamily="34" charset="0"/>
                  <a:ea typeface="Times New Roman" panose="02020603050405020304" pitchFamily="18" charset="0"/>
                </a:rPr>
                <a:t>)</a:t>
              </a:r>
              <a:endParaRPr lang="zh-CN" altLang="en-US" dirty="0"/>
            </a:p>
          </p:txBody>
        </p:sp>
      </p:grpSp>
    </p:spTree>
    <p:extLst>
      <p:ext uri="{BB962C8B-B14F-4D97-AF65-F5344CB8AC3E}">
        <p14:creationId xmlns:p14="http://schemas.microsoft.com/office/powerpoint/2010/main" val="388140483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F74805-4391-4B93-98A7-11A2EF30BB3D}"/>
              </a:ext>
            </a:extLst>
          </p:cNvPr>
          <p:cNvSpPr>
            <a:spLocks noGrp="1"/>
          </p:cNvSpPr>
          <p:nvPr>
            <p:ph type="title"/>
          </p:nvPr>
        </p:nvSpPr>
        <p:spPr/>
        <p:txBody>
          <a:bodyPr>
            <a:normAutofit/>
          </a:bodyPr>
          <a:lstStyle/>
          <a:p>
            <a:r>
              <a:rPr lang="en-US" altLang="zh-CN" dirty="0"/>
              <a:t>Admissible Heuristics</a:t>
            </a:r>
            <a:endParaRPr lang="zh-CN" altLang="en-US" dirty="0"/>
          </a:p>
        </p:txBody>
      </p:sp>
      <p:sp>
        <p:nvSpPr>
          <p:cNvPr id="3" name="内容占位符 2">
            <a:extLst>
              <a:ext uri="{FF2B5EF4-FFF2-40B4-BE49-F238E27FC236}">
                <a16:creationId xmlns:a16="http://schemas.microsoft.com/office/drawing/2014/main" id="{52325926-BA89-47B8-BDD2-4C88A8196214}"/>
              </a:ext>
            </a:extLst>
          </p:cNvPr>
          <p:cNvSpPr>
            <a:spLocks noGrp="1"/>
          </p:cNvSpPr>
          <p:nvPr>
            <p:ph idx="1"/>
          </p:nvPr>
        </p:nvSpPr>
        <p:spPr>
          <a:xfrm>
            <a:off x="838200" y="1284900"/>
            <a:ext cx="11642124" cy="4892063"/>
          </a:xfrm>
        </p:spPr>
        <p:txBody>
          <a:bodyPr rIns="0"/>
          <a:lstStyle/>
          <a:p>
            <a:pPr marL="6350" marR="8255" indent="-6350">
              <a:lnSpc>
                <a:spcPct val="107000"/>
              </a:lnSpc>
              <a:spcAft>
                <a:spcPts val="1490"/>
              </a:spcAft>
            </a:pPr>
            <a:r>
              <a:rPr lang="en-US" altLang="zh-CN" kern="100" dirty="0">
                <a:solidFill>
                  <a:srgbClr val="000000"/>
                </a:solidFill>
                <a:latin typeface="Calibri" panose="020F0502020204030204" pitchFamily="34" charset="0"/>
                <a:ea typeface="Calibri" panose="020F0502020204030204" pitchFamily="34" charset="0"/>
              </a:rPr>
              <a:t>E.g., for the 8-puzzle:</a:t>
            </a:r>
            <a:endParaRPr lang="zh-CN" altLang="zh-CN" kern="100" dirty="0">
              <a:solidFill>
                <a:srgbClr val="000000"/>
              </a:solidFill>
              <a:latin typeface="Calibri" panose="020F0502020204030204" pitchFamily="34" charset="0"/>
              <a:ea typeface="Calibri" panose="020F0502020204030204" pitchFamily="34" charset="0"/>
            </a:endParaRPr>
          </a:p>
          <a:p>
            <a:pPr marL="6350" marR="3615690" indent="-6350">
              <a:lnSpc>
                <a:spcPct val="107000"/>
              </a:lnSpc>
              <a:spcAft>
                <a:spcPts val="25"/>
              </a:spcAft>
            </a:pPr>
            <a:r>
              <a:rPr lang="en-US" altLang="zh-CN" i="1" kern="100" dirty="0">
                <a:solidFill>
                  <a:srgbClr val="990099"/>
                </a:solidFill>
                <a:latin typeface="Cambria" panose="02040503050406030204" pitchFamily="18" charset="0"/>
                <a:ea typeface="Cambria" panose="02040503050406030204" pitchFamily="18" charset="0"/>
                <a:cs typeface="Cambria" panose="02040503050406030204" pitchFamily="18" charset="0"/>
              </a:rPr>
              <a:t>h</a:t>
            </a:r>
            <a:r>
              <a:rPr lang="en-US" altLang="zh-CN" kern="100" baseline="-25000" dirty="0">
                <a:solidFill>
                  <a:srgbClr val="990099"/>
                </a:solidFill>
                <a:latin typeface="Cambria" panose="02040503050406030204" pitchFamily="18" charset="0"/>
                <a:ea typeface="Cambria" panose="02040503050406030204" pitchFamily="18" charset="0"/>
                <a:cs typeface="Cambria" panose="02040503050406030204" pitchFamily="18" charset="0"/>
              </a:rPr>
              <a:t>1</a:t>
            </a:r>
            <a:r>
              <a:rPr lang="en-US" altLang="zh-CN" kern="100" dirty="0">
                <a:solidFill>
                  <a:srgbClr val="990099"/>
                </a:solidFill>
                <a:latin typeface="Cambria" panose="02040503050406030204" pitchFamily="18" charset="0"/>
                <a:ea typeface="Cambria" panose="02040503050406030204" pitchFamily="18" charset="0"/>
                <a:cs typeface="Cambria" panose="02040503050406030204" pitchFamily="18" charset="0"/>
              </a:rPr>
              <a:t>(</a:t>
            </a:r>
            <a:r>
              <a:rPr lang="en-US" altLang="zh-CN" i="1" kern="100" dirty="0">
                <a:solidFill>
                  <a:srgbClr val="990099"/>
                </a:solidFill>
                <a:latin typeface="Cambria" panose="02040503050406030204" pitchFamily="18" charset="0"/>
                <a:ea typeface="Cambria" panose="02040503050406030204" pitchFamily="18" charset="0"/>
                <a:cs typeface="Cambria" panose="02040503050406030204" pitchFamily="18" charset="0"/>
              </a:rPr>
              <a:t>n</a:t>
            </a:r>
            <a:r>
              <a:rPr lang="en-US" altLang="zh-CN" kern="100" dirty="0">
                <a:solidFill>
                  <a:srgbClr val="990099"/>
                </a:solidFill>
                <a:latin typeface="Cambria" panose="02040503050406030204" pitchFamily="18" charset="0"/>
                <a:ea typeface="Cambria" panose="02040503050406030204" pitchFamily="18" charset="0"/>
                <a:cs typeface="Cambria" panose="02040503050406030204" pitchFamily="18" charset="0"/>
              </a:rPr>
              <a:t>) </a:t>
            </a:r>
            <a:r>
              <a:rPr lang="en-US" altLang="zh-CN" kern="100" dirty="0">
                <a:solidFill>
                  <a:srgbClr val="000000"/>
                </a:solidFill>
                <a:latin typeface="Calibri" panose="020F0502020204030204" pitchFamily="34" charset="0"/>
                <a:ea typeface="Calibri" panose="020F0502020204030204" pitchFamily="34" charset="0"/>
              </a:rPr>
              <a:t>= number of misplaced tiles </a:t>
            </a:r>
          </a:p>
          <a:p>
            <a:pPr marL="6350" marR="3615690" indent="-6350">
              <a:lnSpc>
                <a:spcPct val="107000"/>
              </a:lnSpc>
              <a:spcAft>
                <a:spcPts val="25"/>
              </a:spcAft>
            </a:pPr>
            <a:r>
              <a:rPr lang="en-US" altLang="zh-CN" i="1" kern="100" dirty="0">
                <a:solidFill>
                  <a:srgbClr val="990099"/>
                </a:solidFill>
                <a:latin typeface="Cambria" panose="02040503050406030204" pitchFamily="18" charset="0"/>
                <a:ea typeface="Cambria" panose="02040503050406030204" pitchFamily="18" charset="0"/>
                <a:cs typeface="Cambria" panose="02040503050406030204" pitchFamily="18" charset="0"/>
              </a:rPr>
              <a:t>h</a:t>
            </a:r>
            <a:r>
              <a:rPr lang="en-US" altLang="zh-CN" kern="100" baseline="-25000" dirty="0">
                <a:solidFill>
                  <a:srgbClr val="990099"/>
                </a:solidFill>
                <a:latin typeface="Cambria" panose="02040503050406030204" pitchFamily="18" charset="0"/>
                <a:ea typeface="Cambria" panose="02040503050406030204" pitchFamily="18" charset="0"/>
                <a:cs typeface="Cambria" panose="02040503050406030204" pitchFamily="18" charset="0"/>
              </a:rPr>
              <a:t>2</a:t>
            </a:r>
            <a:r>
              <a:rPr lang="en-US" altLang="zh-CN" kern="100" dirty="0">
                <a:solidFill>
                  <a:srgbClr val="990099"/>
                </a:solidFill>
                <a:latin typeface="Cambria" panose="02040503050406030204" pitchFamily="18" charset="0"/>
                <a:ea typeface="Cambria" panose="02040503050406030204" pitchFamily="18" charset="0"/>
                <a:cs typeface="Cambria" panose="02040503050406030204" pitchFamily="18" charset="0"/>
              </a:rPr>
              <a:t>(</a:t>
            </a:r>
            <a:r>
              <a:rPr lang="en-US" altLang="zh-CN" i="1" kern="100" dirty="0">
                <a:solidFill>
                  <a:srgbClr val="990099"/>
                </a:solidFill>
                <a:latin typeface="Cambria" panose="02040503050406030204" pitchFamily="18" charset="0"/>
                <a:ea typeface="Cambria" panose="02040503050406030204" pitchFamily="18" charset="0"/>
                <a:cs typeface="Cambria" panose="02040503050406030204" pitchFamily="18" charset="0"/>
              </a:rPr>
              <a:t>n</a:t>
            </a:r>
            <a:r>
              <a:rPr lang="en-US" altLang="zh-CN" kern="100" dirty="0">
                <a:solidFill>
                  <a:srgbClr val="990099"/>
                </a:solidFill>
                <a:latin typeface="Cambria" panose="02040503050406030204" pitchFamily="18" charset="0"/>
                <a:ea typeface="Cambria" panose="02040503050406030204" pitchFamily="18" charset="0"/>
                <a:cs typeface="Cambria" panose="02040503050406030204" pitchFamily="18" charset="0"/>
              </a:rPr>
              <a:t>) </a:t>
            </a:r>
            <a:r>
              <a:rPr lang="en-US" altLang="zh-CN" kern="100" dirty="0">
                <a:solidFill>
                  <a:srgbClr val="000000"/>
                </a:solidFill>
                <a:latin typeface="Calibri" panose="020F0502020204030204" pitchFamily="34" charset="0"/>
                <a:ea typeface="Calibri" panose="020F0502020204030204" pitchFamily="34" charset="0"/>
              </a:rPr>
              <a:t>= total </a:t>
            </a:r>
            <a:r>
              <a:rPr lang="en-US" altLang="zh-CN" kern="100" dirty="0">
                <a:solidFill>
                  <a:srgbClr val="00007F"/>
                </a:solidFill>
                <a:latin typeface="Calibri" panose="020F0502020204030204" pitchFamily="34" charset="0"/>
                <a:ea typeface="Calibri" panose="020F0502020204030204" pitchFamily="34" charset="0"/>
              </a:rPr>
              <a:t>Manhattan </a:t>
            </a:r>
            <a:r>
              <a:rPr lang="en-US" altLang="zh-CN" kern="100" dirty="0">
                <a:solidFill>
                  <a:srgbClr val="000000"/>
                </a:solidFill>
                <a:latin typeface="Calibri" panose="020F0502020204030204" pitchFamily="34" charset="0"/>
                <a:ea typeface="Calibri" panose="020F0502020204030204" pitchFamily="34" charset="0"/>
              </a:rPr>
              <a:t>distance</a:t>
            </a:r>
          </a:p>
          <a:p>
            <a:pPr marL="6350" marR="3615690" indent="-6350">
              <a:lnSpc>
                <a:spcPct val="107000"/>
              </a:lnSpc>
              <a:spcAft>
                <a:spcPts val="25"/>
              </a:spcAft>
            </a:pPr>
            <a:r>
              <a:rPr lang="en-US" altLang="zh-CN" kern="100" dirty="0">
                <a:solidFill>
                  <a:srgbClr val="000000"/>
                </a:solidFill>
                <a:latin typeface="Calibri" panose="020F0502020204030204" pitchFamily="34" charset="0"/>
                <a:ea typeface="Calibri" panose="020F0502020204030204" pitchFamily="34" charset="0"/>
              </a:rPr>
              <a:t>(i.e., no. of squares from desired location of each tile)</a:t>
            </a:r>
            <a:endParaRPr lang="zh-CN" altLang="zh-CN" kern="100" dirty="0">
              <a:solidFill>
                <a:srgbClr val="000000"/>
              </a:solidFill>
              <a:latin typeface="Calibri" panose="020F0502020204030204" pitchFamily="34" charset="0"/>
              <a:ea typeface="Calibri" panose="020F0502020204030204" pitchFamily="34" charset="0"/>
            </a:endParaRPr>
          </a:p>
          <a:p>
            <a:endParaRPr lang="zh-CN" altLang="en-US" dirty="0"/>
          </a:p>
        </p:txBody>
      </p:sp>
      <p:sp>
        <p:nvSpPr>
          <p:cNvPr id="4" name="灯片编号占位符 3">
            <a:extLst>
              <a:ext uri="{FF2B5EF4-FFF2-40B4-BE49-F238E27FC236}">
                <a16:creationId xmlns:a16="http://schemas.microsoft.com/office/drawing/2014/main" id="{0655F11A-6C18-4DB6-8DDA-5077BC1FA3B8}"/>
              </a:ext>
            </a:extLst>
          </p:cNvPr>
          <p:cNvSpPr>
            <a:spLocks noGrp="1"/>
          </p:cNvSpPr>
          <p:nvPr>
            <p:ph type="sldNum" sz="quarter" idx="12"/>
          </p:nvPr>
        </p:nvSpPr>
        <p:spPr/>
        <p:txBody>
          <a:bodyPr/>
          <a:lstStyle/>
          <a:p>
            <a:fld id="{893ACD7D-9A68-44C8-A49A-4B94202CE741}" type="slidenum">
              <a:rPr lang="zh-CN" altLang="en-US" smtClean="0"/>
              <a:t>35</a:t>
            </a:fld>
            <a:endParaRPr lang="zh-CN" altLang="en-US"/>
          </a:p>
        </p:txBody>
      </p:sp>
      <p:grpSp>
        <p:nvGrpSpPr>
          <p:cNvPr id="12" name="组合 11">
            <a:extLst>
              <a:ext uri="{FF2B5EF4-FFF2-40B4-BE49-F238E27FC236}">
                <a16:creationId xmlns:a16="http://schemas.microsoft.com/office/drawing/2014/main" id="{5DE962A2-A09A-4B90-8426-4C7FD1BA5F96}"/>
              </a:ext>
            </a:extLst>
          </p:cNvPr>
          <p:cNvGrpSpPr/>
          <p:nvPr/>
        </p:nvGrpSpPr>
        <p:grpSpPr>
          <a:xfrm>
            <a:off x="1570429" y="3787991"/>
            <a:ext cx="5594430" cy="2815740"/>
            <a:chOff x="3016170" y="3723172"/>
            <a:chExt cx="5594430" cy="2815740"/>
          </a:xfrm>
        </p:grpSpPr>
        <p:pic>
          <p:nvPicPr>
            <p:cNvPr id="8" name="图片 7">
              <a:extLst>
                <a:ext uri="{FF2B5EF4-FFF2-40B4-BE49-F238E27FC236}">
                  <a16:creationId xmlns:a16="http://schemas.microsoft.com/office/drawing/2014/main" id="{77CB1492-60BB-4014-8B7C-0C0A2C8955AD}"/>
                </a:ext>
              </a:extLst>
            </p:cNvPr>
            <p:cNvPicPr>
              <a:picLocks noChangeAspect="1"/>
            </p:cNvPicPr>
            <p:nvPr/>
          </p:nvPicPr>
          <p:blipFill>
            <a:blip r:embed="rId2"/>
            <a:stretch>
              <a:fillRect/>
            </a:stretch>
          </p:blipFill>
          <p:spPr>
            <a:xfrm>
              <a:off x="3016170" y="3723172"/>
              <a:ext cx="5594430" cy="2815740"/>
            </a:xfrm>
            <a:prstGeom prst="rect">
              <a:avLst/>
            </a:prstGeom>
          </p:spPr>
        </p:pic>
        <p:sp>
          <p:nvSpPr>
            <p:cNvPr id="9" name="矩形 8">
              <a:extLst>
                <a:ext uri="{FF2B5EF4-FFF2-40B4-BE49-F238E27FC236}">
                  <a16:creationId xmlns:a16="http://schemas.microsoft.com/office/drawing/2014/main" id="{0141B065-E0ED-49DD-B72F-650566317E3D}"/>
                </a:ext>
              </a:extLst>
            </p:cNvPr>
            <p:cNvSpPr/>
            <p:nvPr/>
          </p:nvSpPr>
          <p:spPr>
            <a:xfrm>
              <a:off x="6261903" y="3877519"/>
              <a:ext cx="578734" cy="579600"/>
            </a:xfrm>
            <a:prstGeom prst="rect">
              <a:avLst/>
            </a:prstGeom>
            <a:solidFill>
              <a:schemeClr val="bg1"/>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DB06A36C-7017-490D-BCAC-70ED33B0FEB0}"/>
                </a:ext>
              </a:extLst>
            </p:cNvPr>
            <p:cNvSpPr/>
            <p:nvPr/>
          </p:nvSpPr>
          <p:spPr>
            <a:xfrm>
              <a:off x="3948894" y="4631803"/>
              <a:ext cx="578734" cy="576000"/>
            </a:xfrm>
            <a:prstGeom prst="rect">
              <a:avLst/>
            </a:prstGeom>
            <a:solidFill>
              <a:schemeClr val="bg1"/>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 name="矩形 10">
            <a:extLst>
              <a:ext uri="{FF2B5EF4-FFF2-40B4-BE49-F238E27FC236}">
                <a16:creationId xmlns:a16="http://schemas.microsoft.com/office/drawing/2014/main" id="{4F31AA9E-7370-4B48-8957-A0059D86C01E}"/>
              </a:ext>
            </a:extLst>
          </p:cNvPr>
          <p:cNvSpPr/>
          <p:nvPr/>
        </p:nvSpPr>
        <p:spPr>
          <a:xfrm>
            <a:off x="7368863" y="4471371"/>
            <a:ext cx="1837481" cy="1077218"/>
          </a:xfrm>
          <a:prstGeom prst="rect">
            <a:avLst/>
          </a:prstGeom>
        </p:spPr>
        <p:txBody>
          <a:bodyPr wrap="square">
            <a:spAutoFit/>
          </a:bodyPr>
          <a:lstStyle/>
          <a:p>
            <a:r>
              <a:rPr lang="en-US" altLang="zh-CN" sz="3200" b="1" dirty="0">
                <a:solidFill>
                  <a:srgbClr val="FF00FF"/>
                </a:solidFill>
                <a:latin typeface="CMMI12"/>
              </a:rPr>
              <a:t>h</a:t>
            </a:r>
            <a:r>
              <a:rPr lang="en-US" altLang="zh-CN" sz="2000" b="1" dirty="0">
                <a:solidFill>
                  <a:srgbClr val="FF00FF"/>
                </a:solidFill>
                <a:latin typeface="CMR12"/>
              </a:rPr>
              <a:t>1</a:t>
            </a:r>
            <a:r>
              <a:rPr lang="en-US" altLang="zh-CN" sz="3200" b="1" dirty="0">
                <a:solidFill>
                  <a:srgbClr val="FF00FF"/>
                </a:solidFill>
                <a:latin typeface="CMR17"/>
              </a:rPr>
              <a:t>(</a:t>
            </a:r>
            <a:r>
              <a:rPr lang="en-US" altLang="zh-CN" sz="3200" b="1" dirty="0">
                <a:solidFill>
                  <a:srgbClr val="FF00FF"/>
                </a:solidFill>
                <a:latin typeface="CMMI12"/>
              </a:rPr>
              <a:t>S</a:t>
            </a:r>
            <a:r>
              <a:rPr lang="en-US" altLang="zh-CN" sz="3200" b="1" dirty="0">
                <a:solidFill>
                  <a:srgbClr val="FF00FF"/>
                </a:solidFill>
                <a:latin typeface="CMR17"/>
              </a:rPr>
              <a:t>) </a:t>
            </a:r>
            <a:r>
              <a:rPr lang="en-US" altLang="zh-CN" sz="3200" b="1" dirty="0">
                <a:solidFill>
                  <a:srgbClr val="FF00FF"/>
                </a:solidFill>
                <a:latin typeface="CMSS17"/>
              </a:rPr>
              <a:t>=??</a:t>
            </a:r>
          </a:p>
          <a:p>
            <a:r>
              <a:rPr lang="en-US" altLang="zh-CN" sz="3200" b="1" dirty="0">
                <a:solidFill>
                  <a:srgbClr val="FF00FF"/>
                </a:solidFill>
                <a:latin typeface="CMMI12"/>
              </a:rPr>
              <a:t>h</a:t>
            </a:r>
            <a:r>
              <a:rPr lang="en-US" altLang="zh-CN" sz="2000" b="1" dirty="0">
                <a:solidFill>
                  <a:srgbClr val="FF00FF"/>
                </a:solidFill>
                <a:latin typeface="CMR12"/>
              </a:rPr>
              <a:t>2</a:t>
            </a:r>
            <a:r>
              <a:rPr lang="en-US" altLang="zh-CN" sz="3200" b="1" dirty="0">
                <a:solidFill>
                  <a:srgbClr val="FF00FF"/>
                </a:solidFill>
                <a:latin typeface="CMR17"/>
              </a:rPr>
              <a:t>(</a:t>
            </a:r>
            <a:r>
              <a:rPr lang="en-US" altLang="zh-CN" sz="3200" b="1" dirty="0">
                <a:solidFill>
                  <a:srgbClr val="FF00FF"/>
                </a:solidFill>
                <a:latin typeface="CMMI12"/>
              </a:rPr>
              <a:t>S</a:t>
            </a:r>
            <a:r>
              <a:rPr lang="en-US" altLang="zh-CN" sz="3200" b="1" dirty="0">
                <a:solidFill>
                  <a:srgbClr val="FF00FF"/>
                </a:solidFill>
                <a:latin typeface="CMR17"/>
              </a:rPr>
              <a:t>) </a:t>
            </a:r>
            <a:r>
              <a:rPr lang="en-US" altLang="zh-CN" sz="3200" b="1" dirty="0">
                <a:solidFill>
                  <a:srgbClr val="FF00FF"/>
                </a:solidFill>
                <a:latin typeface="CMSS17"/>
              </a:rPr>
              <a:t>=??</a:t>
            </a:r>
            <a:endParaRPr lang="zh-CN" altLang="en-US" sz="3200" b="1" dirty="0"/>
          </a:p>
        </p:txBody>
      </p:sp>
      <p:sp>
        <p:nvSpPr>
          <p:cNvPr id="13" name="矩形 12">
            <a:extLst>
              <a:ext uri="{FF2B5EF4-FFF2-40B4-BE49-F238E27FC236}">
                <a16:creationId xmlns:a16="http://schemas.microsoft.com/office/drawing/2014/main" id="{B91E4C42-2BFE-4961-B29D-160093B5E53A}"/>
              </a:ext>
            </a:extLst>
          </p:cNvPr>
          <p:cNvSpPr/>
          <p:nvPr/>
        </p:nvSpPr>
        <p:spPr>
          <a:xfrm>
            <a:off x="9067299" y="5010385"/>
            <a:ext cx="3108543" cy="461665"/>
          </a:xfrm>
          <a:prstGeom prst="rect">
            <a:avLst/>
          </a:prstGeom>
        </p:spPr>
        <p:txBody>
          <a:bodyPr wrap="none">
            <a:spAutoFit/>
          </a:bodyPr>
          <a:lstStyle/>
          <a:p>
            <a:r>
              <a:rPr lang="en-US" altLang="zh-CN" sz="2400" dirty="0">
                <a:latin typeface="CMSS17"/>
              </a:rPr>
              <a:t>3+1+2+2+2+3+3+2 = 18</a:t>
            </a:r>
            <a:endParaRPr lang="zh-CN" altLang="en-US" sz="2400" dirty="0"/>
          </a:p>
        </p:txBody>
      </p:sp>
      <p:sp>
        <p:nvSpPr>
          <p:cNvPr id="14" name="矩形 13">
            <a:extLst>
              <a:ext uri="{FF2B5EF4-FFF2-40B4-BE49-F238E27FC236}">
                <a16:creationId xmlns:a16="http://schemas.microsoft.com/office/drawing/2014/main" id="{9F82491E-BC23-4048-9732-947B0065C059}"/>
              </a:ext>
            </a:extLst>
          </p:cNvPr>
          <p:cNvSpPr/>
          <p:nvPr/>
        </p:nvSpPr>
        <p:spPr>
          <a:xfrm>
            <a:off x="9067299" y="4521938"/>
            <a:ext cx="340158" cy="461665"/>
          </a:xfrm>
          <a:prstGeom prst="rect">
            <a:avLst/>
          </a:prstGeom>
        </p:spPr>
        <p:txBody>
          <a:bodyPr wrap="none">
            <a:spAutoFit/>
          </a:bodyPr>
          <a:lstStyle/>
          <a:p>
            <a:r>
              <a:rPr lang="en-US" altLang="zh-CN" sz="2400" dirty="0">
                <a:latin typeface="CMSS17"/>
              </a:rPr>
              <a:t>8</a:t>
            </a:r>
            <a:endParaRPr lang="zh-CN" altLang="en-US" sz="2400" dirty="0"/>
          </a:p>
        </p:txBody>
      </p:sp>
    </p:spTree>
    <p:extLst>
      <p:ext uri="{BB962C8B-B14F-4D97-AF65-F5344CB8AC3E}">
        <p14:creationId xmlns:p14="http://schemas.microsoft.com/office/powerpoint/2010/main" val="1587673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p:bldP spid="14"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583780-275D-43AE-A969-90151F25E569}"/>
              </a:ext>
            </a:extLst>
          </p:cNvPr>
          <p:cNvSpPr>
            <a:spLocks noGrp="1"/>
          </p:cNvSpPr>
          <p:nvPr>
            <p:ph type="title"/>
          </p:nvPr>
        </p:nvSpPr>
        <p:spPr/>
        <p:txBody>
          <a:bodyPr>
            <a:normAutofit/>
          </a:bodyPr>
          <a:lstStyle/>
          <a:p>
            <a:r>
              <a:rPr lang="en-US" altLang="zh-CN" dirty="0"/>
              <a:t>Dominance</a:t>
            </a:r>
            <a:endParaRPr lang="zh-CN" altLang="en-US" dirty="0"/>
          </a:p>
        </p:txBody>
      </p:sp>
      <p:sp>
        <p:nvSpPr>
          <p:cNvPr id="3" name="内容占位符 2">
            <a:extLst>
              <a:ext uri="{FF2B5EF4-FFF2-40B4-BE49-F238E27FC236}">
                <a16:creationId xmlns:a16="http://schemas.microsoft.com/office/drawing/2014/main" id="{FA056650-B8EC-4F00-80B2-0331C6B2FC2D}"/>
              </a:ext>
            </a:extLst>
          </p:cNvPr>
          <p:cNvSpPr>
            <a:spLocks noGrp="1"/>
          </p:cNvSpPr>
          <p:nvPr>
            <p:ph idx="1"/>
          </p:nvPr>
        </p:nvSpPr>
        <p:spPr/>
        <p:txBody>
          <a:bodyPr>
            <a:normAutofit fontScale="77500" lnSpcReduction="20000"/>
          </a:bodyPr>
          <a:lstStyle/>
          <a:p>
            <a:pPr marL="6350" marR="2796540" indent="-6350">
              <a:lnSpc>
                <a:spcPct val="138000"/>
              </a:lnSpc>
              <a:spcAft>
                <a:spcPts val="410"/>
              </a:spcAft>
            </a:pPr>
            <a:r>
              <a:rPr lang="en-US" altLang="zh-CN" kern="100" dirty="0">
                <a:solidFill>
                  <a:srgbClr val="000000"/>
                </a:solidFill>
                <a:latin typeface="Calibri" panose="020F0502020204030204" pitchFamily="34" charset="0"/>
                <a:ea typeface="Calibri" panose="020F0502020204030204" pitchFamily="34" charset="0"/>
              </a:rPr>
              <a:t>If </a:t>
            </a:r>
            <a:r>
              <a:rPr lang="en-US" altLang="zh-CN" i="1" kern="100" dirty="0">
                <a:solidFill>
                  <a:srgbClr val="990099"/>
                </a:solidFill>
                <a:latin typeface="Cambria" panose="02040503050406030204" pitchFamily="18" charset="0"/>
                <a:ea typeface="Cambria" panose="02040503050406030204" pitchFamily="18" charset="0"/>
                <a:cs typeface="Cambria" panose="02040503050406030204" pitchFamily="18" charset="0"/>
              </a:rPr>
              <a:t>h</a:t>
            </a:r>
            <a:r>
              <a:rPr lang="en-US" altLang="zh-CN" kern="100" baseline="-25000" dirty="0">
                <a:solidFill>
                  <a:srgbClr val="990099"/>
                </a:solidFill>
                <a:latin typeface="Cambria" panose="02040503050406030204" pitchFamily="18" charset="0"/>
                <a:ea typeface="Cambria" panose="02040503050406030204" pitchFamily="18" charset="0"/>
                <a:cs typeface="Cambria" panose="02040503050406030204" pitchFamily="18" charset="0"/>
              </a:rPr>
              <a:t>2</a:t>
            </a:r>
            <a:r>
              <a:rPr lang="en-US" altLang="zh-CN" kern="100" dirty="0">
                <a:solidFill>
                  <a:srgbClr val="990099"/>
                </a:solidFill>
                <a:latin typeface="Cambria" panose="02040503050406030204" pitchFamily="18" charset="0"/>
                <a:ea typeface="Cambria" panose="02040503050406030204" pitchFamily="18" charset="0"/>
                <a:cs typeface="Cambria" panose="02040503050406030204" pitchFamily="18" charset="0"/>
              </a:rPr>
              <a:t>(</a:t>
            </a:r>
            <a:r>
              <a:rPr lang="en-US" altLang="zh-CN" i="1" kern="100" dirty="0">
                <a:solidFill>
                  <a:srgbClr val="990099"/>
                </a:solidFill>
                <a:latin typeface="Cambria" panose="02040503050406030204" pitchFamily="18" charset="0"/>
                <a:ea typeface="Cambria" panose="02040503050406030204" pitchFamily="18" charset="0"/>
                <a:cs typeface="Cambria" panose="02040503050406030204" pitchFamily="18" charset="0"/>
              </a:rPr>
              <a:t>n</a:t>
            </a:r>
            <a:r>
              <a:rPr lang="en-US" altLang="zh-CN" kern="100" dirty="0">
                <a:solidFill>
                  <a:srgbClr val="990099"/>
                </a:solidFill>
                <a:latin typeface="Cambria" panose="02040503050406030204" pitchFamily="18" charset="0"/>
                <a:ea typeface="Cambria" panose="02040503050406030204" pitchFamily="18" charset="0"/>
                <a:cs typeface="Cambria" panose="02040503050406030204" pitchFamily="18" charset="0"/>
              </a:rPr>
              <a:t>) ≥ </a:t>
            </a:r>
            <a:r>
              <a:rPr lang="en-US" altLang="zh-CN" i="1" kern="100" dirty="0">
                <a:solidFill>
                  <a:srgbClr val="990099"/>
                </a:solidFill>
                <a:latin typeface="Cambria" panose="02040503050406030204" pitchFamily="18" charset="0"/>
                <a:ea typeface="Cambria" panose="02040503050406030204" pitchFamily="18" charset="0"/>
                <a:cs typeface="Cambria" panose="02040503050406030204" pitchFamily="18" charset="0"/>
              </a:rPr>
              <a:t>h</a:t>
            </a:r>
            <a:r>
              <a:rPr lang="en-US" altLang="zh-CN" kern="100" baseline="-25000" dirty="0">
                <a:solidFill>
                  <a:srgbClr val="990099"/>
                </a:solidFill>
                <a:latin typeface="Cambria" panose="02040503050406030204" pitchFamily="18" charset="0"/>
                <a:ea typeface="Cambria" panose="02040503050406030204" pitchFamily="18" charset="0"/>
                <a:cs typeface="Cambria" panose="02040503050406030204" pitchFamily="18" charset="0"/>
              </a:rPr>
              <a:t>1</a:t>
            </a:r>
            <a:r>
              <a:rPr lang="en-US" altLang="zh-CN" kern="100" dirty="0">
                <a:solidFill>
                  <a:srgbClr val="990099"/>
                </a:solidFill>
                <a:latin typeface="Cambria" panose="02040503050406030204" pitchFamily="18" charset="0"/>
                <a:ea typeface="Cambria" panose="02040503050406030204" pitchFamily="18" charset="0"/>
                <a:cs typeface="Cambria" panose="02040503050406030204" pitchFamily="18" charset="0"/>
              </a:rPr>
              <a:t>(</a:t>
            </a:r>
            <a:r>
              <a:rPr lang="en-US" altLang="zh-CN" i="1" kern="100" dirty="0">
                <a:solidFill>
                  <a:srgbClr val="990099"/>
                </a:solidFill>
                <a:latin typeface="Cambria" panose="02040503050406030204" pitchFamily="18" charset="0"/>
                <a:ea typeface="Cambria" panose="02040503050406030204" pitchFamily="18" charset="0"/>
                <a:cs typeface="Cambria" panose="02040503050406030204" pitchFamily="18" charset="0"/>
              </a:rPr>
              <a:t>n</a:t>
            </a:r>
            <a:r>
              <a:rPr lang="en-US" altLang="zh-CN" kern="100" dirty="0">
                <a:solidFill>
                  <a:srgbClr val="990099"/>
                </a:solidFill>
                <a:latin typeface="Cambria" panose="02040503050406030204" pitchFamily="18" charset="0"/>
                <a:ea typeface="Cambria" panose="02040503050406030204" pitchFamily="18" charset="0"/>
                <a:cs typeface="Cambria" panose="02040503050406030204" pitchFamily="18" charset="0"/>
              </a:rPr>
              <a:t>) </a:t>
            </a:r>
            <a:r>
              <a:rPr lang="en-US" altLang="zh-CN" kern="100" dirty="0">
                <a:solidFill>
                  <a:srgbClr val="000000"/>
                </a:solidFill>
                <a:latin typeface="Calibri" panose="020F0502020204030204" pitchFamily="34" charset="0"/>
                <a:ea typeface="Calibri" panose="020F0502020204030204" pitchFamily="34" charset="0"/>
              </a:rPr>
              <a:t>for all </a:t>
            </a:r>
            <a:r>
              <a:rPr lang="en-US" altLang="zh-CN" i="1" kern="100" dirty="0">
                <a:solidFill>
                  <a:srgbClr val="990099"/>
                </a:solidFill>
                <a:latin typeface="Cambria" panose="02040503050406030204" pitchFamily="18" charset="0"/>
                <a:ea typeface="Cambria" panose="02040503050406030204" pitchFamily="18" charset="0"/>
                <a:cs typeface="Cambria" panose="02040503050406030204" pitchFamily="18" charset="0"/>
              </a:rPr>
              <a:t>n </a:t>
            </a:r>
            <a:r>
              <a:rPr lang="en-US" altLang="zh-CN" kern="100" dirty="0">
                <a:solidFill>
                  <a:srgbClr val="000000"/>
                </a:solidFill>
                <a:latin typeface="Calibri" panose="020F0502020204030204" pitchFamily="34" charset="0"/>
                <a:ea typeface="Calibri" panose="020F0502020204030204" pitchFamily="34" charset="0"/>
              </a:rPr>
              <a:t>(both admissible) then </a:t>
            </a:r>
            <a:r>
              <a:rPr lang="en-US" altLang="zh-CN" i="1" kern="100" dirty="0">
                <a:solidFill>
                  <a:srgbClr val="990099"/>
                </a:solidFill>
                <a:latin typeface="Cambria" panose="02040503050406030204" pitchFamily="18" charset="0"/>
                <a:ea typeface="Cambria" panose="02040503050406030204" pitchFamily="18" charset="0"/>
                <a:cs typeface="Cambria" panose="02040503050406030204" pitchFamily="18" charset="0"/>
              </a:rPr>
              <a:t>h</a:t>
            </a:r>
            <a:r>
              <a:rPr lang="en-US" altLang="zh-CN" kern="100" baseline="-25000" dirty="0">
                <a:solidFill>
                  <a:srgbClr val="990099"/>
                </a:solidFill>
                <a:latin typeface="Cambria" panose="02040503050406030204" pitchFamily="18" charset="0"/>
                <a:ea typeface="Cambria" panose="02040503050406030204" pitchFamily="18" charset="0"/>
                <a:cs typeface="Cambria" panose="02040503050406030204" pitchFamily="18" charset="0"/>
              </a:rPr>
              <a:t>2 </a:t>
            </a:r>
            <a:r>
              <a:rPr lang="en-US" altLang="zh-CN" kern="100" dirty="0">
                <a:solidFill>
                  <a:srgbClr val="00007F"/>
                </a:solidFill>
                <a:latin typeface="Calibri" panose="020F0502020204030204" pitchFamily="34" charset="0"/>
                <a:ea typeface="Calibri" panose="020F0502020204030204" pitchFamily="34" charset="0"/>
              </a:rPr>
              <a:t>dominates </a:t>
            </a:r>
            <a:r>
              <a:rPr lang="en-US" altLang="zh-CN" i="1" kern="100" dirty="0">
                <a:solidFill>
                  <a:srgbClr val="990099"/>
                </a:solidFill>
                <a:latin typeface="Cambria" panose="02040503050406030204" pitchFamily="18" charset="0"/>
                <a:ea typeface="Cambria" panose="02040503050406030204" pitchFamily="18" charset="0"/>
                <a:cs typeface="Cambria" panose="02040503050406030204" pitchFamily="18" charset="0"/>
              </a:rPr>
              <a:t>h</a:t>
            </a:r>
            <a:r>
              <a:rPr lang="en-US" altLang="zh-CN" kern="100" baseline="-25000" dirty="0">
                <a:solidFill>
                  <a:srgbClr val="990099"/>
                </a:solidFill>
                <a:latin typeface="Cambria" panose="02040503050406030204" pitchFamily="18" charset="0"/>
                <a:ea typeface="Cambria" panose="02040503050406030204" pitchFamily="18" charset="0"/>
                <a:cs typeface="Cambria" panose="02040503050406030204" pitchFamily="18" charset="0"/>
              </a:rPr>
              <a:t>1 </a:t>
            </a:r>
            <a:r>
              <a:rPr lang="en-US" altLang="zh-CN" kern="100" dirty="0">
                <a:solidFill>
                  <a:srgbClr val="000000"/>
                </a:solidFill>
                <a:latin typeface="Calibri" panose="020F0502020204030204" pitchFamily="34" charset="0"/>
                <a:ea typeface="Calibri" panose="020F0502020204030204" pitchFamily="34" charset="0"/>
              </a:rPr>
              <a:t>and is better for search Typical search costs:</a:t>
            </a:r>
            <a:endParaRPr lang="zh-CN" altLang="zh-CN" kern="100" dirty="0">
              <a:solidFill>
                <a:srgbClr val="000000"/>
              </a:solidFill>
              <a:latin typeface="Calibri" panose="020F0502020204030204" pitchFamily="34" charset="0"/>
              <a:ea typeface="Calibri" panose="020F0502020204030204" pitchFamily="34" charset="0"/>
            </a:endParaRPr>
          </a:p>
          <a:p>
            <a:pPr marL="82550" marR="8255" indent="-6350">
              <a:lnSpc>
                <a:spcPct val="107000"/>
              </a:lnSpc>
              <a:spcAft>
                <a:spcPts val="25"/>
              </a:spcAft>
            </a:pPr>
            <a:r>
              <a:rPr lang="en-US" altLang="zh-CN" i="1" kern="100" dirty="0">
                <a:solidFill>
                  <a:srgbClr val="000000"/>
                </a:solidFill>
                <a:latin typeface="Cambria" panose="02040503050406030204" pitchFamily="18" charset="0"/>
                <a:ea typeface="Cambria" panose="02040503050406030204" pitchFamily="18" charset="0"/>
                <a:cs typeface="Cambria" panose="02040503050406030204" pitchFamily="18" charset="0"/>
              </a:rPr>
              <a:t>d </a:t>
            </a:r>
            <a:r>
              <a:rPr lang="en-US" altLang="zh-CN" kern="100" dirty="0">
                <a:solidFill>
                  <a:srgbClr val="000000"/>
                </a:solidFill>
                <a:latin typeface="Cambria" panose="02040503050406030204" pitchFamily="18" charset="0"/>
                <a:ea typeface="Cambria" panose="02040503050406030204" pitchFamily="18" charset="0"/>
                <a:cs typeface="Cambria" panose="02040503050406030204" pitchFamily="18" charset="0"/>
              </a:rPr>
              <a:t>= 14 </a:t>
            </a:r>
            <a:r>
              <a:rPr lang="en-US" altLang="zh-CN" kern="100" dirty="0">
                <a:solidFill>
                  <a:srgbClr val="000000"/>
                </a:solidFill>
                <a:latin typeface="Calibri" panose="020F0502020204030204" pitchFamily="34" charset="0"/>
                <a:ea typeface="Calibri" panose="020F0502020204030204" pitchFamily="34" charset="0"/>
              </a:rPr>
              <a:t>IDS = 3,473,941 nodes</a:t>
            </a:r>
            <a:endParaRPr lang="zh-CN" altLang="zh-CN" kern="100" dirty="0">
              <a:solidFill>
                <a:srgbClr val="000000"/>
              </a:solidFill>
              <a:latin typeface="Calibri" panose="020F0502020204030204" pitchFamily="34" charset="0"/>
              <a:ea typeface="Calibri" panose="020F0502020204030204" pitchFamily="34" charset="0"/>
            </a:endParaRPr>
          </a:p>
          <a:p>
            <a:pPr marL="943610" marR="8255" indent="-6350">
              <a:lnSpc>
                <a:spcPct val="107000"/>
              </a:lnSpc>
              <a:spcAft>
                <a:spcPts val="125"/>
              </a:spcAft>
            </a:pPr>
            <a:r>
              <a:rPr lang="en-US" altLang="zh-CN" kern="100" dirty="0">
                <a:solidFill>
                  <a:srgbClr val="000000"/>
                </a:solidFill>
                <a:latin typeface="Calibri" panose="020F0502020204030204" pitchFamily="34" charset="0"/>
                <a:ea typeface="Calibri" panose="020F0502020204030204" pitchFamily="34" charset="0"/>
              </a:rPr>
              <a:t>A</a:t>
            </a:r>
            <a:r>
              <a:rPr lang="en-US" altLang="zh-CN" kern="100" baseline="30000" dirty="0">
                <a:solidFill>
                  <a:srgbClr val="000000"/>
                </a:solidFill>
                <a:latin typeface="Calibri" panose="020F0502020204030204" pitchFamily="34" charset="0"/>
                <a:ea typeface="Calibri" panose="020F0502020204030204" pitchFamily="34" charset="0"/>
              </a:rPr>
              <a:t>∗</a:t>
            </a:r>
            <a:r>
              <a:rPr lang="en-US" altLang="zh-CN" kern="100" dirty="0">
                <a:solidFill>
                  <a:srgbClr val="000000"/>
                </a:solidFill>
                <a:latin typeface="Cambria" panose="02040503050406030204" pitchFamily="18" charset="0"/>
                <a:ea typeface="Cambria" panose="02040503050406030204" pitchFamily="18" charset="0"/>
                <a:cs typeface="Cambria" panose="02040503050406030204" pitchFamily="18" charset="0"/>
              </a:rPr>
              <a:t>(</a:t>
            </a:r>
            <a:r>
              <a:rPr lang="en-US" altLang="zh-CN" i="1" kern="100" dirty="0">
                <a:solidFill>
                  <a:srgbClr val="000000"/>
                </a:solidFill>
                <a:latin typeface="Cambria" panose="02040503050406030204" pitchFamily="18" charset="0"/>
                <a:ea typeface="Cambria" panose="02040503050406030204" pitchFamily="18" charset="0"/>
                <a:cs typeface="Cambria" panose="02040503050406030204" pitchFamily="18" charset="0"/>
              </a:rPr>
              <a:t>h</a:t>
            </a:r>
            <a:r>
              <a:rPr lang="en-US" altLang="zh-CN" kern="100" baseline="-25000" dirty="0">
                <a:solidFill>
                  <a:srgbClr val="000000"/>
                </a:solidFill>
                <a:latin typeface="Cambria" panose="02040503050406030204" pitchFamily="18" charset="0"/>
                <a:ea typeface="Cambria" panose="02040503050406030204" pitchFamily="18" charset="0"/>
                <a:cs typeface="Cambria" panose="02040503050406030204" pitchFamily="18" charset="0"/>
              </a:rPr>
              <a:t>1</a:t>
            </a:r>
            <a:r>
              <a:rPr lang="en-US" altLang="zh-CN" kern="100" dirty="0">
                <a:solidFill>
                  <a:srgbClr val="000000"/>
                </a:solidFill>
                <a:latin typeface="Cambria" panose="02040503050406030204" pitchFamily="18" charset="0"/>
                <a:ea typeface="Cambria" panose="02040503050406030204" pitchFamily="18" charset="0"/>
                <a:cs typeface="Cambria" panose="02040503050406030204" pitchFamily="18" charset="0"/>
              </a:rPr>
              <a:t>) </a:t>
            </a:r>
            <a:r>
              <a:rPr lang="en-US" altLang="zh-CN" kern="100" dirty="0">
                <a:solidFill>
                  <a:srgbClr val="000000"/>
                </a:solidFill>
                <a:latin typeface="Calibri" panose="020F0502020204030204" pitchFamily="34" charset="0"/>
                <a:ea typeface="Calibri" panose="020F0502020204030204" pitchFamily="34" charset="0"/>
              </a:rPr>
              <a:t>= 539 nodes</a:t>
            </a:r>
            <a:endParaRPr lang="zh-CN" altLang="zh-CN" kern="100" dirty="0">
              <a:solidFill>
                <a:srgbClr val="000000"/>
              </a:solidFill>
              <a:latin typeface="Calibri" panose="020F0502020204030204" pitchFamily="34" charset="0"/>
              <a:ea typeface="Calibri" panose="020F0502020204030204" pitchFamily="34" charset="0"/>
            </a:endParaRPr>
          </a:p>
          <a:p>
            <a:pPr marL="76200" marR="3848735" indent="861060">
              <a:lnSpc>
                <a:spcPct val="107000"/>
              </a:lnSpc>
              <a:spcAft>
                <a:spcPts val="25"/>
              </a:spcAft>
            </a:pPr>
            <a:r>
              <a:rPr lang="en-US" altLang="zh-CN" kern="100" dirty="0">
                <a:solidFill>
                  <a:srgbClr val="000000"/>
                </a:solidFill>
                <a:latin typeface="Calibri" panose="020F0502020204030204" pitchFamily="34" charset="0"/>
                <a:ea typeface="Calibri" panose="020F0502020204030204" pitchFamily="34" charset="0"/>
              </a:rPr>
              <a:t>A</a:t>
            </a:r>
            <a:r>
              <a:rPr lang="en-US" altLang="zh-CN" kern="100" baseline="30000" dirty="0">
                <a:solidFill>
                  <a:srgbClr val="000000"/>
                </a:solidFill>
                <a:latin typeface="Calibri" panose="020F0502020204030204" pitchFamily="34" charset="0"/>
                <a:ea typeface="Calibri" panose="020F0502020204030204" pitchFamily="34" charset="0"/>
              </a:rPr>
              <a:t>∗</a:t>
            </a:r>
            <a:r>
              <a:rPr lang="en-US" altLang="zh-CN" kern="100" dirty="0">
                <a:solidFill>
                  <a:srgbClr val="000000"/>
                </a:solidFill>
                <a:latin typeface="Cambria" panose="02040503050406030204" pitchFamily="18" charset="0"/>
                <a:ea typeface="Cambria" panose="02040503050406030204" pitchFamily="18" charset="0"/>
                <a:cs typeface="Cambria" panose="02040503050406030204" pitchFamily="18" charset="0"/>
              </a:rPr>
              <a:t>(</a:t>
            </a:r>
            <a:r>
              <a:rPr lang="en-US" altLang="zh-CN" i="1" kern="100" dirty="0">
                <a:solidFill>
                  <a:srgbClr val="000000"/>
                </a:solidFill>
                <a:latin typeface="Cambria" panose="02040503050406030204" pitchFamily="18" charset="0"/>
                <a:ea typeface="Cambria" panose="02040503050406030204" pitchFamily="18" charset="0"/>
                <a:cs typeface="Cambria" panose="02040503050406030204" pitchFamily="18" charset="0"/>
              </a:rPr>
              <a:t>h</a:t>
            </a:r>
            <a:r>
              <a:rPr lang="en-US" altLang="zh-CN" kern="100" baseline="-25000" dirty="0">
                <a:solidFill>
                  <a:srgbClr val="000000"/>
                </a:solidFill>
                <a:latin typeface="Cambria" panose="02040503050406030204" pitchFamily="18" charset="0"/>
                <a:ea typeface="Cambria" panose="02040503050406030204" pitchFamily="18" charset="0"/>
                <a:cs typeface="Cambria" panose="02040503050406030204" pitchFamily="18" charset="0"/>
              </a:rPr>
              <a:t>2</a:t>
            </a:r>
            <a:r>
              <a:rPr lang="en-US" altLang="zh-CN" kern="100" dirty="0">
                <a:solidFill>
                  <a:srgbClr val="000000"/>
                </a:solidFill>
                <a:latin typeface="Cambria" panose="02040503050406030204" pitchFamily="18" charset="0"/>
                <a:ea typeface="Cambria" panose="02040503050406030204" pitchFamily="18" charset="0"/>
                <a:cs typeface="Cambria" panose="02040503050406030204" pitchFamily="18" charset="0"/>
              </a:rPr>
              <a:t>) </a:t>
            </a:r>
            <a:r>
              <a:rPr lang="en-US" altLang="zh-CN" kern="100" dirty="0">
                <a:solidFill>
                  <a:srgbClr val="000000"/>
                </a:solidFill>
                <a:latin typeface="Calibri" panose="020F0502020204030204" pitchFamily="34" charset="0"/>
                <a:ea typeface="Calibri" panose="020F0502020204030204" pitchFamily="34" charset="0"/>
              </a:rPr>
              <a:t>= 113 nodes </a:t>
            </a:r>
            <a:r>
              <a:rPr lang="en-US" altLang="zh-CN" i="1" kern="100" dirty="0">
                <a:solidFill>
                  <a:srgbClr val="000000"/>
                </a:solidFill>
                <a:latin typeface="Cambria" panose="02040503050406030204" pitchFamily="18" charset="0"/>
                <a:ea typeface="Cambria" panose="02040503050406030204" pitchFamily="18" charset="0"/>
                <a:cs typeface="Cambria" panose="02040503050406030204" pitchFamily="18" charset="0"/>
              </a:rPr>
              <a:t>d </a:t>
            </a:r>
            <a:r>
              <a:rPr lang="en-US" altLang="zh-CN" kern="100" dirty="0">
                <a:solidFill>
                  <a:srgbClr val="000000"/>
                </a:solidFill>
                <a:latin typeface="Cambria" panose="02040503050406030204" pitchFamily="18" charset="0"/>
                <a:ea typeface="Cambria" panose="02040503050406030204" pitchFamily="18" charset="0"/>
                <a:cs typeface="Cambria" panose="02040503050406030204" pitchFamily="18" charset="0"/>
              </a:rPr>
              <a:t>= 24 </a:t>
            </a:r>
            <a:r>
              <a:rPr lang="en-US" altLang="zh-CN" kern="100" dirty="0">
                <a:solidFill>
                  <a:srgbClr val="000000"/>
                </a:solidFill>
                <a:latin typeface="Calibri" panose="020F0502020204030204" pitchFamily="34" charset="0"/>
                <a:ea typeface="Calibri" panose="020F0502020204030204" pitchFamily="34" charset="0"/>
              </a:rPr>
              <a:t>IDS </a:t>
            </a:r>
            <a:r>
              <a:rPr lang="en-US" altLang="zh-CN" kern="100" dirty="0">
                <a:solidFill>
                  <a:srgbClr val="000000"/>
                </a:solidFill>
                <a:latin typeface="Cambria" panose="02040503050406030204" pitchFamily="18" charset="0"/>
                <a:ea typeface="Cambria" panose="02040503050406030204" pitchFamily="18" charset="0"/>
                <a:cs typeface="Cambria" panose="02040503050406030204" pitchFamily="18" charset="0"/>
              </a:rPr>
              <a:t>≈ </a:t>
            </a:r>
            <a:r>
              <a:rPr lang="en-US" altLang="zh-CN" kern="100" dirty="0">
                <a:solidFill>
                  <a:srgbClr val="000000"/>
                </a:solidFill>
                <a:latin typeface="Calibri" panose="020F0502020204030204" pitchFamily="34" charset="0"/>
                <a:ea typeface="Calibri" panose="020F0502020204030204" pitchFamily="34" charset="0"/>
              </a:rPr>
              <a:t>54,000,000,000 nodes</a:t>
            </a:r>
            <a:endParaRPr lang="zh-CN" altLang="zh-CN" kern="100" dirty="0">
              <a:solidFill>
                <a:srgbClr val="000000"/>
              </a:solidFill>
              <a:latin typeface="Calibri" panose="020F0502020204030204" pitchFamily="34" charset="0"/>
              <a:ea typeface="Calibri" panose="020F0502020204030204" pitchFamily="34" charset="0"/>
            </a:endParaRPr>
          </a:p>
          <a:p>
            <a:pPr marL="943610" marR="3738880" indent="-6350">
              <a:lnSpc>
                <a:spcPct val="107000"/>
              </a:lnSpc>
              <a:spcAft>
                <a:spcPts val="1400"/>
              </a:spcAft>
            </a:pPr>
            <a:r>
              <a:rPr lang="en-US" altLang="zh-CN" kern="100" dirty="0">
                <a:solidFill>
                  <a:srgbClr val="000000"/>
                </a:solidFill>
                <a:latin typeface="Calibri" panose="020F0502020204030204" pitchFamily="34" charset="0"/>
                <a:ea typeface="Calibri" panose="020F0502020204030204" pitchFamily="34" charset="0"/>
              </a:rPr>
              <a:t>A</a:t>
            </a:r>
            <a:r>
              <a:rPr lang="en-US" altLang="zh-CN" kern="100" baseline="30000" dirty="0">
                <a:solidFill>
                  <a:srgbClr val="000000"/>
                </a:solidFill>
                <a:latin typeface="Calibri" panose="020F0502020204030204" pitchFamily="34" charset="0"/>
                <a:ea typeface="Calibri" panose="020F0502020204030204" pitchFamily="34" charset="0"/>
              </a:rPr>
              <a:t>∗</a:t>
            </a:r>
            <a:r>
              <a:rPr lang="en-US" altLang="zh-CN" kern="100" dirty="0">
                <a:solidFill>
                  <a:srgbClr val="000000"/>
                </a:solidFill>
                <a:latin typeface="Cambria" panose="02040503050406030204" pitchFamily="18" charset="0"/>
                <a:ea typeface="Cambria" panose="02040503050406030204" pitchFamily="18" charset="0"/>
                <a:cs typeface="Cambria" panose="02040503050406030204" pitchFamily="18" charset="0"/>
              </a:rPr>
              <a:t>(</a:t>
            </a:r>
            <a:r>
              <a:rPr lang="en-US" altLang="zh-CN" i="1" kern="100" dirty="0">
                <a:solidFill>
                  <a:srgbClr val="000000"/>
                </a:solidFill>
                <a:latin typeface="Cambria" panose="02040503050406030204" pitchFamily="18" charset="0"/>
                <a:ea typeface="Cambria" panose="02040503050406030204" pitchFamily="18" charset="0"/>
                <a:cs typeface="Cambria" panose="02040503050406030204" pitchFamily="18" charset="0"/>
              </a:rPr>
              <a:t>h</a:t>
            </a:r>
            <a:r>
              <a:rPr lang="en-US" altLang="zh-CN" kern="100" baseline="-25000" dirty="0">
                <a:solidFill>
                  <a:srgbClr val="000000"/>
                </a:solidFill>
                <a:latin typeface="Cambria" panose="02040503050406030204" pitchFamily="18" charset="0"/>
                <a:ea typeface="Cambria" panose="02040503050406030204" pitchFamily="18" charset="0"/>
                <a:cs typeface="Cambria" panose="02040503050406030204" pitchFamily="18" charset="0"/>
              </a:rPr>
              <a:t>1</a:t>
            </a:r>
            <a:r>
              <a:rPr lang="en-US" altLang="zh-CN" kern="100" dirty="0">
                <a:solidFill>
                  <a:srgbClr val="000000"/>
                </a:solidFill>
                <a:latin typeface="Cambria" panose="02040503050406030204" pitchFamily="18" charset="0"/>
                <a:ea typeface="Cambria" panose="02040503050406030204" pitchFamily="18" charset="0"/>
                <a:cs typeface="Cambria" panose="02040503050406030204" pitchFamily="18" charset="0"/>
              </a:rPr>
              <a:t>) </a:t>
            </a:r>
            <a:r>
              <a:rPr lang="en-US" altLang="zh-CN" kern="100" dirty="0">
                <a:solidFill>
                  <a:srgbClr val="000000"/>
                </a:solidFill>
                <a:latin typeface="Calibri" panose="020F0502020204030204" pitchFamily="34" charset="0"/>
                <a:ea typeface="Calibri" panose="020F0502020204030204" pitchFamily="34" charset="0"/>
              </a:rPr>
              <a:t>= 39,135 nodes A</a:t>
            </a:r>
            <a:r>
              <a:rPr lang="en-US" altLang="zh-CN" kern="100" baseline="30000" dirty="0">
                <a:solidFill>
                  <a:srgbClr val="000000"/>
                </a:solidFill>
                <a:latin typeface="Calibri" panose="020F0502020204030204" pitchFamily="34" charset="0"/>
                <a:ea typeface="Calibri" panose="020F0502020204030204" pitchFamily="34" charset="0"/>
              </a:rPr>
              <a:t>∗</a:t>
            </a:r>
            <a:r>
              <a:rPr lang="en-US" altLang="zh-CN" kern="100" dirty="0">
                <a:solidFill>
                  <a:srgbClr val="000000"/>
                </a:solidFill>
                <a:latin typeface="Cambria" panose="02040503050406030204" pitchFamily="18" charset="0"/>
                <a:ea typeface="Cambria" panose="02040503050406030204" pitchFamily="18" charset="0"/>
                <a:cs typeface="Cambria" panose="02040503050406030204" pitchFamily="18" charset="0"/>
              </a:rPr>
              <a:t>(</a:t>
            </a:r>
            <a:r>
              <a:rPr lang="en-US" altLang="zh-CN" i="1" kern="100" dirty="0">
                <a:solidFill>
                  <a:srgbClr val="000000"/>
                </a:solidFill>
                <a:latin typeface="Cambria" panose="02040503050406030204" pitchFamily="18" charset="0"/>
                <a:ea typeface="Cambria" panose="02040503050406030204" pitchFamily="18" charset="0"/>
                <a:cs typeface="Cambria" panose="02040503050406030204" pitchFamily="18" charset="0"/>
              </a:rPr>
              <a:t>h</a:t>
            </a:r>
            <a:r>
              <a:rPr lang="en-US" altLang="zh-CN" kern="100" baseline="-25000" dirty="0">
                <a:solidFill>
                  <a:srgbClr val="000000"/>
                </a:solidFill>
                <a:latin typeface="Cambria" panose="02040503050406030204" pitchFamily="18" charset="0"/>
                <a:ea typeface="Cambria" panose="02040503050406030204" pitchFamily="18" charset="0"/>
                <a:cs typeface="Cambria" panose="02040503050406030204" pitchFamily="18" charset="0"/>
              </a:rPr>
              <a:t>2</a:t>
            </a:r>
            <a:r>
              <a:rPr lang="en-US" altLang="zh-CN" kern="100" dirty="0">
                <a:solidFill>
                  <a:srgbClr val="000000"/>
                </a:solidFill>
                <a:latin typeface="Cambria" panose="02040503050406030204" pitchFamily="18" charset="0"/>
                <a:ea typeface="Cambria" panose="02040503050406030204" pitchFamily="18" charset="0"/>
                <a:cs typeface="Cambria" panose="02040503050406030204" pitchFamily="18" charset="0"/>
              </a:rPr>
              <a:t>) </a:t>
            </a:r>
            <a:r>
              <a:rPr lang="en-US" altLang="zh-CN" kern="100" dirty="0">
                <a:solidFill>
                  <a:srgbClr val="000000"/>
                </a:solidFill>
                <a:latin typeface="Calibri" panose="020F0502020204030204" pitchFamily="34" charset="0"/>
                <a:ea typeface="Calibri" panose="020F0502020204030204" pitchFamily="34" charset="0"/>
              </a:rPr>
              <a:t>= 1,641 nodes</a:t>
            </a:r>
            <a:endParaRPr lang="zh-CN" altLang="zh-CN" kern="100" dirty="0">
              <a:solidFill>
                <a:srgbClr val="000000"/>
              </a:solidFill>
              <a:latin typeface="Calibri" panose="020F0502020204030204" pitchFamily="34" charset="0"/>
              <a:ea typeface="Calibri" panose="020F0502020204030204" pitchFamily="34" charset="0"/>
            </a:endParaRPr>
          </a:p>
          <a:p>
            <a:pPr marL="6350" marR="3717925" indent="-6350" algn="just">
              <a:lnSpc>
                <a:spcPct val="171000"/>
              </a:lnSpc>
              <a:spcAft>
                <a:spcPts val="785"/>
              </a:spcAft>
            </a:pPr>
            <a:r>
              <a:rPr lang="en-US" altLang="zh-CN" kern="100" dirty="0">
                <a:solidFill>
                  <a:srgbClr val="000000"/>
                </a:solidFill>
                <a:latin typeface="Calibri" panose="020F0502020204030204" pitchFamily="34" charset="0"/>
                <a:ea typeface="Calibri" panose="020F0502020204030204" pitchFamily="34" charset="0"/>
              </a:rPr>
              <a:t>Given any admissible heuristics </a:t>
            </a:r>
            <a:r>
              <a:rPr lang="en-US" altLang="zh-CN" i="1" kern="100" dirty="0">
                <a:solidFill>
                  <a:srgbClr val="990099"/>
                </a:solidFill>
                <a:latin typeface="Cambria" panose="02040503050406030204" pitchFamily="18" charset="0"/>
                <a:ea typeface="Cambria" panose="02040503050406030204" pitchFamily="18" charset="0"/>
                <a:cs typeface="Cambria" panose="02040503050406030204" pitchFamily="18" charset="0"/>
              </a:rPr>
              <a:t>h</a:t>
            </a:r>
            <a:r>
              <a:rPr lang="en-US" altLang="zh-CN" kern="100" baseline="-25000" dirty="0">
                <a:solidFill>
                  <a:srgbClr val="990099"/>
                </a:solidFill>
                <a:latin typeface="Calibri" panose="020F0502020204030204" pitchFamily="34" charset="0"/>
                <a:ea typeface="Calibri" panose="020F0502020204030204" pitchFamily="34" charset="0"/>
              </a:rPr>
              <a:t>a</a:t>
            </a:r>
            <a:r>
              <a:rPr lang="en-US" altLang="zh-CN" kern="100" dirty="0">
                <a:solidFill>
                  <a:srgbClr val="000000"/>
                </a:solidFill>
                <a:latin typeface="Calibri" panose="020F0502020204030204" pitchFamily="34" charset="0"/>
                <a:ea typeface="Calibri" panose="020F0502020204030204" pitchFamily="34" charset="0"/>
              </a:rPr>
              <a:t>, </a:t>
            </a:r>
            <a:r>
              <a:rPr lang="en-US" altLang="zh-CN" i="1" kern="100" dirty="0" err="1">
                <a:solidFill>
                  <a:srgbClr val="990099"/>
                </a:solidFill>
                <a:latin typeface="Cambria" panose="02040503050406030204" pitchFamily="18" charset="0"/>
                <a:ea typeface="Cambria" panose="02040503050406030204" pitchFamily="18" charset="0"/>
                <a:cs typeface="Cambria" panose="02040503050406030204" pitchFamily="18" charset="0"/>
              </a:rPr>
              <a:t>h</a:t>
            </a:r>
            <a:r>
              <a:rPr lang="en-US" altLang="zh-CN" kern="100" baseline="-25000" dirty="0" err="1">
                <a:solidFill>
                  <a:srgbClr val="990099"/>
                </a:solidFill>
                <a:latin typeface="Calibri" panose="020F0502020204030204" pitchFamily="34" charset="0"/>
                <a:ea typeface="Calibri" panose="020F0502020204030204" pitchFamily="34" charset="0"/>
              </a:rPr>
              <a:t>b</a:t>
            </a:r>
            <a:r>
              <a:rPr lang="en-US" altLang="zh-CN" kern="100" dirty="0">
                <a:solidFill>
                  <a:srgbClr val="000000"/>
                </a:solidFill>
                <a:latin typeface="Calibri" panose="020F0502020204030204" pitchFamily="34" charset="0"/>
                <a:ea typeface="Calibri" panose="020F0502020204030204" pitchFamily="34" charset="0"/>
              </a:rPr>
              <a:t>, </a:t>
            </a:r>
            <a:r>
              <a:rPr lang="en-US" altLang="zh-CN" i="1" kern="100" dirty="0">
                <a:solidFill>
                  <a:srgbClr val="990099"/>
                </a:solidFill>
                <a:latin typeface="Cambria" panose="02040503050406030204" pitchFamily="18" charset="0"/>
                <a:ea typeface="Cambria" panose="02040503050406030204" pitchFamily="18" charset="0"/>
                <a:cs typeface="Cambria" panose="02040503050406030204" pitchFamily="18" charset="0"/>
              </a:rPr>
              <a:t>h</a:t>
            </a:r>
            <a:r>
              <a:rPr lang="en-US" altLang="zh-CN" kern="100" dirty="0">
                <a:solidFill>
                  <a:srgbClr val="990099"/>
                </a:solidFill>
                <a:latin typeface="Cambria" panose="02040503050406030204" pitchFamily="18" charset="0"/>
                <a:ea typeface="Cambria" panose="02040503050406030204" pitchFamily="18" charset="0"/>
                <a:cs typeface="Cambria" panose="02040503050406030204" pitchFamily="18" charset="0"/>
              </a:rPr>
              <a:t>(</a:t>
            </a:r>
            <a:r>
              <a:rPr lang="en-US" altLang="zh-CN" i="1" kern="100" dirty="0">
                <a:solidFill>
                  <a:srgbClr val="990099"/>
                </a:solidFill>
                <a:latin typeface="Cambria" panose="02040503050406030204" pitchFamily="18" charset="0"/>
                <a:ea typeface="Cambria" panose="02040503050406030204" pitchFamily="18" charset="0"/>
                <a:cs typeface="Cambria" panose="02040503050406030204" pitchFamily="18" charset="0"/>
              </a:rPr>
              <a:t>n</a:t>
            </a:r>
            <a:r>
              <a:rPr lang="en-US" altLang="zh-CN" kern="100" dirty="0">
                <a:solidFill>
                  <a:srgbClr val="990099"/>
                </a:solidFill>
                <a:latin typeface="Cambria" panose="02040503050406030204" pitchFamily="18" charset="0"/>
                <a:ea typeface="Cambria" panose="02040503050406030204" pitchFamily="18" charset="0"/>
                <a:cs typeface="Cambria" panose="02040503050406030204" pitchFamily="18" charset="0"/>
              </a:rPr>
              <a:t>) = max(</a:t>
            </a:r>
            <a:r>
              <a:rPr lang="en-US" altLang="zh-CN" i="1" kern="100" dirty="0">
                <a:solidFill>
                  <a:srgbClr val="990099"/>
                </a:solidFill>
                <a:latin typeface="Cambria" panose="02040503050406030204" pitchFamily="18" charset="0"/>
                <a:ea typeface="Cambria" panose="02040503050406030204" pitchFamily="18" charset="0"/>
                <a:cs typeface="Cambria" panose="02040503050406030204" pitchFamily="18" charset="0"/>
              </a:rPr>
              <a:t>h</a:t>
            </a:r>
            <a:r>
              <a:rPr lang="en-US" altLang="zh-CN" kern="100" baseline="-25000" dirty="0">
                <a:solidFill>
                  <a:srgbClr val="990099"/>
                </a:solidFill>
                <a:latin typeface="Calibri" panose="020F0502020204030204" pitchFamily="34" charset="0"/>
                <a:ea typeface="Calibri" panose="020F0502020204030204" pitchFamily="34" charset="0"/>
              </a:rPr>
              <a:t>a</a:t>
            </a:r>
            <a:r>
              <a:rPr lang="en-US" altLang="zh-CN" kern="100" dirty="0">
                <a:solidFill>
                  <a:srgbClr val="990099"/>
                </a:solidFill>
                <a:latin typeface="Cambria" panose="02040503050406030204" pitchFamily="18" charset="0"/>
                <a:ea typeface="Cambria" panose="02040503050406030204" pitchFamily="18" charset="0"/>
                <a:cs typeface="Cambria" panose="02040503050406030204" pitchFamily="18" charset="0"/>
              </a:rPr>
              <a:t>(</a:t>
            </a:r>
            <a:r>
              <a:rPr lang="en-US" altLang="zh-CN" i="1" kern="100" dirty="0">
                <a:solidFill>
                  <a:srgbClr val="990099"/>
                </a:solidFill>
                <a:latin typeface="Cambria" panose="02040503050406030204" pitchFamily="18" charset="0"/>
                <a:ea typeface="Cambria" panose="02040503050406030204" pitchFamily="18" charset="0"/>
                <a:cs typeface="Cambria" panose="02040503050406030204" pitchFamily="18" charset="0"/>
              </a:rPr>
              <a:t>n</a:t>
            </a:r>
            <a:r>
              <a:rPr lang="en-US" altLang="zh-CN" kern="100" dirty="0">
                <a:solidFill>
                  <a:srgbClr val="990099"/>
                </a:solidFill>
                <a:latin typeface="Cambria" panose="02040503050406030204" pitchFamily="18" charset="0"/>
                <a:ea typeface="Cambria" panose="02040503050406030204" pitchFamily="18" charset="0"/>
                <a:cs typeface="Cambria" panose="02040503050406030204" pitchFamily="18" charset="0"/>
              </a:rPr>
              <a:t>)</a:t>
            </a:r>
            <a:r>
              <a:rPr lang="en-US" altLang="zh-CN" i="1" kern="100" dirty="0">
                <a:solidFill>
                  <a:srgbClr val="990099"/>
                </a:solidFill>
                <a:latin typeface="Cambria" panose="02040503050406030204" pitchFamily="18" charset="0"/>
                <a:ea typeface="Cambria" panose="02040503050406030204" pitchFamily="18" charset="0"/>
                <a:cs typeface="Cambria" panose="02040503050406030204" pitchFamily="18" charset="0"/>
              </a:rPr>
              <a:t>,</a:t>
            </a:r>
            <a:r>
              <a:rPr lang="en-US" altLang="zh-CN" i="1" kern="100" dirty="0" err="1">
                <a:solidFill>
                  <a:srgbClr val="990099"/>
                </a:solidFill>
                <a:latin typeface="Cambria" panose="02040503050406030204" pitchFamily="18" charset="0"/>
                <a:ea typeface="Cambria" panose="02040503050406030204" pitchFamily="18" charset="0"/>
                <a:cs typeface="Cambria" panose="02040503050406030204" pitchFamily="18" charset="0"/>
              </a:rPr>
              <a:t>h</a:t>
            </a:r>
            <a:r>
              <a:rPr lang="en-US" altLang="zh-CN" kern="100" baseline="-25000" dirty="0" err="1">
                <a:solidFill>
                  <a:srgbClr val="990099"/>
                </a:solidFill>
                <a:latin typeface="Calibri" panose="020F0502020204030204" pitchFamily="34" charset="0"/>
                <a:ea typeface="Calibri" panose="020F0502020204030204" pitchFamily="34" charset="0"/>
              </a:rPr>
              <a:t>b</a:t>
            </a:r>
            <a:r>
              <a:rPr lang="en-US" altLang="zh-CN" kern="100" dirty="0">
                <a:solidFill>
                  <a:srgbClr val="990099"/>
                </a:solidFill>
                <a:latin typeface="Cambria" panose="02040503050406030204" pitchFamily="18" charset="0"/>
                <a:ea typeface="Cambria" panose="02040503050406030204" pitchFamily="18" charset="0"/>
                <a:cs typeface="Cambria" panose="02040503050406030204" pitchFamily="18" charset="0"/>
              </a:rPr>
              <a:t>(</a:t>
            </a:r>
            <a:r>
              <a:rPr lang="en-US" altLang="zh-CN" i="1" kern="100" dirty="0">
                <a:solidFill>
                  <a:srgbClr val="990099"/>
                </a:solidFill>
                <a:latin typeface="Cambria" panose="02040503050406030204" pitchFamily="18" charset="0"/>
                <a:ea typeface="Cambria" panose="02040503050406030204" pitchFamily="18" charset="0"/>
                <a:cs typeface="Cambria" panose="02040503050406030204" pitchFamily="18" charset="0"/>
              </a:rPr>
              <a:t>n</a:t>
            </a:r>
            <a:r>
              <a:rPr lang="en-US" altLang="zh-CN" kern="100" dirty="0">
                <a:solidFill>
                  <a:srgbClr val="990099"/>
                </a:solidFill>
                <a:latin typeface="Cambria" panose="02040503050406030204" pitchFamily="18" charset="0"/>
                <a:ea typeface="Cambria" panose="02040503050406030204" pitchFamily="18" charset="0"/>
                <a:cs typeface="Cambria" panose="02040503050406030204" pitchFamily="18" charset="0"/>
              </a:rPr>
              <a:t>)) </a:t>
            </a:r>
            <a:r>
              <a:rPr lang="en-US" altLang="zh-CN" kern="100" dirty="0">
                <a:solidFill>
                  <a:srgbClr val="000000"/>
                </a:solidFill>
                <a:latin typeface="Calibri" panose="020F0502020204030204" pitchFamily="34" charset="0"/>
                <a:ea typeface="Calibri" panose="020F0502020204030204" pitchFamily="34" charset="0"/>
              </a:rPr>
              <a:t>is also admissible and dominates </a:t>
            </a:r>
            <a:r>
              <a:rPr lang="en-US" altLang="zh-CN" i="1" kern="100" dirty="0">
                <a:solidFill>
                  <a:srgbClr val="990099"/>
                </a:solidFill>
                <a:latin typeface="Cambria" panose="02040503050406030204" pitchFamily="18" charset="0"/>
                <a:ea typeface="Cambria" panose="02040503050406030204" pitchFamily="18" charset="0"/>
                <a:cs typeface="Cambria" panose="02040503050406030204" pitchFamily="18" charset="0"/>
              </a:rPr>
              <a:t>h</a:t>
            </a:r>
            <a:r>
              <a:rPr lang="en-US" altLang="zh-CN" kern="100" baseline="-25000" dirty="0">
                <a:solidFill>
                  <a:srgbClr val="990099"/>
                </a:solidFill>
                <a:latin typeface="Calibri" panose="020F0502020204030204" pitchFamily="34" charset="0"/>
                <a:ea typeface="Calibri" panose="020F0502020204030204" pitchFamily="34" charset="0"/>
              </a:rPr>
              <a:t>a</a:t>
            </a:r>
            <a:r>
              <a:rPr lang="en-US" altLang="zh-CN" kern="100" dirty="0">
                <a:solidFill>
                  <a:srgbClr val="000000"/>
                </a:solidFill>
                <a:latin typeface="Calibri" panose="020F0502020204030204" pitchFamily="34" charset="0"/>
                <a:ea typeface="Calibri" panose="020F0502020204030204" pitchFamily="34" charset="0"/>
              </a:rPr>
              <a:t>, </a:t>
            </a:r>
            <a:r>
              <a:rPr lang="en-US" altLang="zh-CN" i="1" kern="100" dirty="0" err="1">
                <a:solidFill>
                  <a:srgbClr val="990099"/>
                </a:solidFill>
                <a:latin typeface="Cambria" panose="02040503050406030204" pitchFamily="18" charset="0"/>
                <a:ea typeface="Cambria" panose="02040503050406030204" pitchFamily="18" charset="0"/>
                <a:cs typeface="Cambria" panose="02040503050406030204" pitchFamily="18" charset="0"/>
              </a:rPr>
              <a:t>h</a:t>
            </a:r>
            <a:r>
              <a:rPr lang="en-US" altLang="zh-CN" kern="100" baseline="-25000" dirty="0" err="1">
                <a:solidFill>
                  <a:srgbClr val="990099"/>
                </a:solidFill>
                <a:latin typeface="Calibri" panose="020F0502020204030204" pitchFamily="34" charset="0"/>
                <a:ea typeface="Calibri" panose="020F0502020204030204" pitchFamily="34" charset="0"/>
              </a:rPr>
              <a:t>b</a:t>
            </a:r>
            <a:endParaRPr lang="zh-CN" altLang="zh-CN" kern="100" dirty="0">
              <a:solidFill>
                <a:srgbClr val="000000"/>
              </a:solidFill>
              <a:latin typeface="Calibri" panose="020F0502020204030204" pitchFamily="34" charset="0"/>
              <a:ea typeface="Calibri" panose="020F0502020204030204" pitchFamily="34" charset="0"/>
            </a:endParaRPr>
          </a:p>
          <a:p>
            <a:endParaRPr lang="zh-CN" altLang="en-US" dirty="0"/>
          </a:p>
        </p:txBody>
      </p:sp>
      <p:sp>
        <p:nvSpPr>
          <p:cNvPr id="4" name="灯片编号占位符 3">
            <a:extLst>
              <a:ext uri="{FF2B5EF4-FFF2-40B4-BE49-F238E27FC236}">
                <a16:creationId xmlns:a16="http://schemas.microsoft.com/office/drawing/2014/main" id="{E6B1FAD9-06FD-48D3-AE0B-8021263E8DEA}"/>
              </a:ext>
            </a:extLst>
          </p:cNvPr>
          <p:cNvSpPr>
            <a:spLocks noGrp="1"/>
          </p:cNvSpPr>
          <p:nvPr>
            <p:ph type="sldNum" sz="quarter" idx="12"/>
          </p:nvPr>
        </p:nvSpPr>
        <p:spPr/>
        <p:txBody>
          <a:bodyPr/>
          <a:lstStyle/>
          <a:p>
            <a:fld id="{893ACD7D-9A68-44C8-A49A-4B94202CE741}" type="slidenum">
              <a:rPr lang="zh-CN" altLang="en-US" smtClean="0"/>
              <a:t>36</a:t>
            </a:fld>
            <a:endParaRPr lang="zh-CN" altLang="en-US"/>
          </a:p>
        </p:txBody>
      </p:sp>
    </p:spTree>
    <p:extLst>
      <p:ext uri="{BB962C8B-B14F-4D97-AF65-F5344CB8AC3E}">
        <p14:creationId xmlns:p14="http://schemas.microsoft.com/office/powerpoint/2010/main" val="261689460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F9C0EF-70DB-490C-B018-9C1170DD641A}"/>
              </a:ext>
            </a:extLst>
          </p:cNvPr>
          <p:cNvSpPr>
            <a:spLocks noGrp="1"/>
          </p:cNvSpPr>
          <p:nvPr>
            <p:ph type="title"/>
          </p:nvPr>
        </p:nvSpPr>
        <p:spPr/>
        <p:txBody>
          <a:bodyPr>
            <a:normAutofit/>
          </a:bodyPr>
          <a:lstStyle/>
          <a:p>
            <a:r>
              <a:rPr lang="en-US" altLang="zh-CN" dirty="0"/>
              <a:t>Relaxed Problems</a:t>
            </a:r>
            <a:endParaRPr lang="zh-CN" altLang="en-US" dirty="0"/>
          </a:p>
        </p:txBody>
      </p:sp>
      <p:sp>
        <p:nvSpPr>
          <p:cNvPr id="3" name="内容占位符 2">
            <a:extLst>
              <a:ext uri="{FF2B5EF4-FFF2-40B4-BE49-F238E27FC236}">
                <a16:creationId xmlns:a16="http://schemas.microsoft.com/office/drawing/2014/main" id="{9EA6F4C5-E8C9-49CA-B6A3-ED9B6DB24DD3}"/>
              </a:ext>
            </a:extLst>
          </p:cNvPr>
          <p:cNvSpPr>
            <a:spLocks noGrp="1"/>
          </p:cNvSpPr>
          <p:nvPr>
            <p:ph idx="1"/>
          </p:nvPr>
        </p:nvSpPr>
        <p:spPr/>
        <p:txBody>
          <a:bodyPr/>
          <a:lstStyle/>
          <a:p>
            <a:pPr marL="6350" marR="1546225" indent="-6350">
              <a:lnSpc>
                <a:spcPct val="107000"/>
              </a:lnSpc>
              <a:spcAft>
                <a:spcPts val="1490"/>
              </a:spcAft>
            </a:pPr>
            <a:r>
              <a:rPr lang="en-US" altLang="zh-CN" kern="100" dirty="0">
                <a:solidFill>
                  <a:srgbClr val="000000"/>
                </a:solidFill>
                <a:latin typeface="Calibri" panose="020F0502020204030204" pitchFamily="34" charset="0"/>
                <a:ea typeface="Calibri" panose="020F0502020204030204" pitchFamily="34" charset="0"/>
              </a:rPr>
              <a:t>Admissible heuristics can be derived from the </a:t>
            </a:r>
            <a:r>
              <a:rPr lang="en-US" altLang="zh-CN" kern="100" dirty="0">
                <a:solidFill>
                  <a:srgbClr val="7F0000"/>
                </a:solidFill>
                <a:latin typeface="Calibri" panose="020F0502020204030204" pitchFamily="34" charset="0"/>
                <a:ea typeface="Calibri" panose="020F0502020204030204" pitchFamily="34" charset="0"/>
              </a:rPr>
              <a:t>exact </a:t>
            </a:r>
            <a:r>
              <a:rPr lang="en-US" altLang="zh-CN" kern="100" dirty="0">
                <a:solidFill>
                  <a:srgbClr val="000000"/>
                </a:solidFill>
                <a:latin typeface="Calibri" panose="020F0502020204030204" pitchFamily="34" charset="0"/>
                <a:ea typeface="Calibri" panose="020F0502020204030204" pitchFamily="34" charset="0"/>
              </a:rPr>
              <a:t>solution cost of a </a:t>
            </a:r>
            <a:r>
              <a:rPr lang="en-US" altLang="zh-CN" kern="100" dirty="0">
                <a:solidFill>
                  <a:srgbClr val="7F0000"/>
                </a:solidFill>
                <a:latin typeface="Calibri" panose="020F0502020204030204" pitchFamily="34" charset="0"/>
                <a:ea typeface="Calibri" panose="020F0502020204030204" pitchFamily="34" charset="0"/>
              </a:rPr>
              <a:t>relaxed </a:t>
            </a:r>
            <a:r>
              <a:rPr lang="en-US" altLang="zh-CN" kern="100" dirty="0">
                <a:solidFill>
                  <a:srgbClr val="000000"/>
                </a:solidFill>
                <a:latin typeface="Calibri" panose="020F0502020204030204" pitchFamily="34" charset="0"/>
                <a:ea typeface="Calibri" panose="020F0502020204030204" pitchFamily="34" charset="0"/>
              </a:rPr>
              <a:t>version of the problem</a:t>
            </a:r>
            <a:endParaRPr lang="zh-CN" altLang="zh-CN" kern="100" dirty="0">
              <a:solidFill>
                <a:srgbClr val="000000"/>
              </a:solidFill>
              <a:latin typeface="Calibri" panose="020F0502020204030204" pitchFamily="34" charset="0"/>
              <a:ea typeface="Calibri" panose="020F0502020204030204" pitchFamily="34" charset="0"/>
            </a:endParaRPr>
          </a:p>
          <a:p>
            <a:pPr marL="6350" marR="8255" indent="-6350">
              <a:lnSpc>
                <a:spcPct val="107000"/>
              </a:lnSpc>
              <a:spcAft>
                <a:spcPts val="1470"/>
              </a:spcAft>
            </a:pPr>
            <a:r>
              <a:rPr lang="en-US" altLang="zh-CN" kern="100" dirty="0">
                <a:solidFill>
                  <a:srgbClr val="000000"/>
                </a:solidFill>
                <a:latin typeface="Calibri" panose="020F0502020204030204" pitchFamily="34" charset="0"/>
                <a:ea typeface="Calibri" panose="020F0502020204030204" pitchFamily="34" charset="0"/>
              </a:rPr>
              <a:t>If the rules of the 8-puzzle are relaxed so that a tile can move </a:t>
            </a:r>
            <a:r>
              <a:rPr lang="en-US" altLang="zh-CN" kern="100" dirty="0">
                <a:solidFill>
                  <a:srgbClr val="7F0000"/>
                </a:solidFill>
                <a:latin typeface="Calibri" panose="020F0502020204030204" pitchFamily="34" charset="0"/>
                <a:ea typeface="Calibri" panose="020F0502020204030204" pitchFamily="34" charset="0"/>
              </a:rPr>
              <a:t>anywhere</a:t>
            </a:r>
            <a:r>
              <a:rPr lang="en-US" altLang="zh-CN" kern="100" dirty="0">
                <a:solidFill>
                  <a:srgbClr val="000000"/>
                </a:solidFill>
                <a:latin typeface="Calibri" panose="020F0502020204030204" pitchFamily="34" charset="0"/>
                <a:ea typeface="Calibri" panose="020F0502020204030204" pitchFamily="34" charset="0"/>
              </a:rPr>
              <a:t>, then </a:t>
            </a:r>
            <a:r>
              <a:rPr lang="en-US" altLang="zh-CN" i="1" kern="100" dirty="0">
                <a:solidFill>
                  <a:srgbClr val="990099"/>
                </a:solidFill>
                <a:latin typeface="Cambria" panose="02040503050406030204" pitchFamily="18" charset="0"/>
                <a:ea typeface="Cambria" panose="02040503050406030204" pitchFamily="18" charset="0"/>
                <a:cs typeface="Cambria" panose="02040503050406030204" pitchFamily="18" charset="0"/>
              </a:rPr>
              <a:t>h</a:t>
            </a:r>
            <a:r>
              <a:rPr lang="en-US" altLang="zh-CN" kern="100" baseline="-25000" dirty="0">
                <a:solidFill>
                  <a:srgbClr val="990099"/>
                </a:solidFill>
                <a:latin typeface="Cambria" panose="02040503050406030204" pitchFamily="18" charset="0"/>
                <a:ea typeface="Cambria" panose="02040503050406030204" pitchFamily="18" charset="0"/>
                <a:cs typeface="Cambria" panose="02040503050406030204" pitchFamily="18" charset="0"/>
              </a:rPr>
              <a:t>1</a:t>
            </a:r>
            <a:r>
              <a:rPr lang="en-US" altLang="zh-CN" kern="100" dirty="0">
                <a:solidFill>
                  <a:srgbClr val="990099"/>
                </a:solidFill>
                <a:latin typeface="Cambria" panose="02040503050406030204" pitchFamily="18" charset="0"/>
                <a:ea typeface="Cambria" panose="02040503050406030204" pitchFamily="18" charset="0"/>
                <a:cs typeface="Cambria" panose="02040503050406030204" pitchFamily="18" charset="0"/>
              </a:rPr>
              <a:t>(</a:t>
            </a:r>
            <a:r>
              <a:rPr lang="en-US" altLang="zh-CN" i="1" kern="100" dirty="0">
                <a:solidFill>
                  <a:srgbClr val="990099"/>
                </a:solidFill>
                <a:latin typeface="Cambria" panose="02040503050406030204" pitchFamily="18" charset="0"/>
                <a:ea typeface="Cambria" panose="02040503050406030204" pitchFamily="18" charset="0"/>
                <a:cs typeface="Cambria" panose="02040503050406030204" pitchFamily="18" charset="0"/>
              </a:rPr>
              <a:t>n</a:t>
            </a:r>
            <a:r>
              <a:rPr lang="en-US" altLang="zh-CN" kern="100" dirty="0">
                <a:solidFill>
                  <a:srgbClr val="990099"/>
                </a:solidFill>
                <a:latin typeface="Cambria" panose="02040503050406030204" pitchFamily="18" charset="0"/>
                <a:ea typeface="Cambria" panose="02040503050406030204" pitchFamily="18" charset="0"/>
                <a:cs typeface="Cambria" panose="02040503050406030204" pitchFamily="18" charset="0"/>
              </a:rPr>
              <a:t>) </a:t>
            </a:r>
            <a:r>
              <a:rPr lang="en-US" altLang="zh-CN" kern="100" dirty="0">
                <a:solidFill>
                  <a:srgbClr val="000000"/>
                </a:solidFill>
                <a:latin typeface="Calibri" panose="020F0502020204030204" pitchFamily="34" charset="0"/>
                <a:ea typeface="Calibri" panose="020F0502020204030204" pitchFamily="34" charset="0"/>
              </a:rPr>
              <a:t>gives the shortest solution</a:t>
            </a:r>
            <a:endParaRPr lang="zh-CN" altLang="zh-CN" kern="100" dirty="0">
              <a:solidFill>
                <a:srgbClr val="000000"/>
              </a:solidFill>
              <a:latin typeface="Calibri" panose="020F0502020204030204" pitchFamily="34" charset="0"/>
              <a:ea typeface="Calibri" panose="020F0502020204030204" pitchFamily="34" charset="0"/>
            </a:endParaRPr>
          </a:p>
          <a:p>
            <a:pPr marL="6350" marR="8255" indent="-6350">
              <a:lnSpc>
                <a:spcPct val="107000"/>
              </a:lnSpc>
              <a:spcAft>
                <a:spcPts val="1435"/>
              </a:spcAft>
            </a:pPr>
            <a:r>
              <a:rPr lang="en-US" altLang="zh-CN" kern="100" dirty="0">
                <a:solidFill>
                  <a:srgbClr val="000000"/>
                </a:solidFill>
                <a:latin typeface="Calibri" panose="020F0502020204030204" pitchFamily="34" charset="0"/>
                <a:ea typeface="Calibri" panose="020F0502020204030204" pitchFamily="34" charset="0"/>
              </a:rPr>
              <a:t>If the rules are relaxed so that a tile can move to </a:t>
            </a:r>
            <a:r>
              <a:rPr lang="en-US" altLang="zh-CN" kern="100" dirty="0">
                <a:solidFill>
                  <a:srgbClr val="7F0000"/>
                </a:solidFill>
                <a:latin typeface="Calibri" panose="020F0502020204030204" pitchFamily="34" charset="0"/>
                <a:ea typeface="Calibri" panose="020F0502020204030204" pitchFamily="34" charset="0"/>
              </a:rPr>
              <a:t>any adjacent square</a:t>
            </a:r>
            <a:r>
              <a:rPr lang="en-US" altLang="zh-CN" kern="100" dirty="0">
                <a:solidFill>
                  <a:srgbClr val="000000"/>
                </a:solidFill>
                <a:latin typeface="Calibri" panose="020F0502020204030204" pitchFamily="34" charset="0"/>
                <a:ea typeface="Calibri" panose="020F0502020204030204" pitchFamily="34" charset="0"/>
              </a:rPr>
              <a:t>, then </a:t>
            </a:r>
            <a:r>
              <a:rPr lang="en-US" altLang="zh-CN" i="1" kern="100" dirty="0">
                <a:solidFill>
                  <a:srgbClr val="990099"/>
                </a:solidFill>
                <a:latin typeface="Cambria" panose="02040503050406030204" pitchFamily="18" charset="0"/>
                <a:ea typeface="Cambria" panose="02040503050406030204" pitchFamily="18" charset="0"/>
                <a:cs typeface="Cambria" panose="02040503050406030204" pitchFamily="18" charset="0"/>
              </a:rPr>
              <a:t>h</a:t>
            </a:r>
            <a:r>
              <a:rPr lang="en-US" altLang="zh-CN" kern="100" baseline="-25000" dirty="0">
                <a:solidFill>
                  <a:srgbClr val="990099"/>
                </a:solidFill>
                <a:latin typeface="Cambria" panose="02040503050406030204" pitchFamily="18" charset="0"/>
                <a:ea typeface="Cambria" panose="02040503050406030204" pitchFamily="18" charset="0"/>
                <a:cs typeface="Cambria" panose="02040503050406030204" pitchFamily="18" charset="0"/>
              </a:rPr>
              <a:t>2</a:t>
            </a:r>
            <a:r>
              <a:rPr lang="en-US" altLang="zh-CN" kern="100" dirty="0">
                <a:solidFill>
                  <a:srgbClr val="990099"/>
                </a:solidFill>
                <a:latin typeface="Cambria" panose="02040503050406030204" pitchFamily="18" charset="0"/>
                <a:ea typeface="Cambria" panose="02040503050406030204" pitchFamily="18" charset="0"/>
                <a:cs typeface="Cambria" panose="02040503050406030204" pitchFamily="18" charset="0"/>
              </a:rPr>
              <a:t>(</a:t>
            </a:r>
            <a:r>
              <a:rPr lang="en-US" altLang="zh-CN" i="1" kern="100" dirty="0">
                <a:solidFill>
                  <a:srgbClr val="990099"/>
                </a:solidFill>
                <a:latin typeface="Cambria" panose="02040503050406030204" pitchFamily="18" charset="0"/>
                <a:ea typeface="Cambria" panose="02040503050406030204" pitchFamily="18" charset="0"/>
                <a:cs typeface="Cambria" panose="02040503050406030204" pitchFamily="18" charset="0"/>
              </a:rPr>
              <a:t>n</a:t>
            </a:r>
            <a:r>
              <a:rPr lang="en-US" altLang="zh-CN" kern="100" dirty="0">
                <a:solidFill>
                  <a:srgbClr val="990099"/>
                </a:solidFill>
                <a:latin typeface="Cambria" panose="02040503050406030204" pitchFamily="18" charset="0"/>
                <a:ea typeface="Cambria" panose="02040503050406030204" pitchFamily="18" charset="0"/>
                <a:cs typeface="Cambria" panose="02040503050406030204" pitchFamily="18" charset="0"/>
              </a:rPr>
              <a:t>) </a:t>
            </a:r>
            <a:r>
              <a:rPr lang="en-US" altLang="zh-CN" kern="100" dirty="0">
                <a:solidFill>
                  <a:srgbClr val="000000"/>
                </a:solidFill>
                <a:latin typeface="Calibri" panose="020F0502020204030204" pitchFamily="34" charset="0"/>
                <a:ea typeface="Calibri" panose="020F0502020204030204" pitchFamily="34" charset="0"/>
              </a:rPr>
              <a:t>gives the shortest solution</a:t>
            </a:r>
            <a:endParaRPr lang="zh-CN" altLang="zh-CN" kern="100" dirty="0">
              <a:solidFill>
                <a:srgbClr val="000000"/>
              </a:solidFill>
              <a:latin typeface="Calibri" panose="020F0502020204030204" pitchFamily="34" charset="0"/>
              <a:ea typeface="Calibri" panose="020F0502020204030204" pitchFamily="34" charset="0"/>
            </a:endParaRPr>
          </a:p>
          <a:p>
            <a:pPr marL="6350" marR="1257935" indent="-6350">
              <a:lnSpc>
                <a:spcPct val="107000"/>
              </a:lnSpc>
              <a:spcAft>
                <a:spcPts val="25"/>
              </a:spcAft>
            </a:pPr>
            <a:r>
              <a:rPr lang="en-US" altLang="zh-CN" kern="100" dirty="0">
                <a:solidFill>
                  <a:srgbClr val="000000"/>
                </a:solidFill>
                <a:latin typeface="Calibri" panose="020F0502020204030204" pitchFamily="34" charset="0"/>
                <a:ea typeface="Calibri" panose="020F0502020204030204" pitchFamily="34" charset="0"/>
              </a:rPr>
              <a:t>Key point: the optimal solution cost of a relaxed problem is no greater than the optimal solution cost of the real problem</a:t>
            </a:r>
            <a:endParaRPr lang="zh-CN" altLang="zh-CN" kern="100" dirty="0">
              <a:solidFill>
                <a:srgbClr val="000000"/>
              </a:solidFill>
              <a:latin typeface="Calibri" panose="020F0502020204030204" pitchFamily="34" charset="0"/>
              <a:ea typeface="Calibri" panose="020F0502020204030204" pitchFamily="34" charset="0"/>
            </a:endParaRPr>
          </a:p>
          <a:p>
            <a:endParaRPr lang="zh-CN" altLang="en-US" dirty="0"/>
          </a:p>
        </p:txBody>
      </p:sp>
      <p:sp>
        <p:nvSpPr>
          <p:cNvPr id="4" name="灯片编号占位符 3">
            <a:extLst>
              <a:ext uri="{FF2B5EF4-FFF2-40B4-BE49-F238E27FC236}">
                <a16:creationId xmlns:a16="http://schemas.microsoft.com/office/drawing/2014/main" id="{E56C52A3-3251-40CD-96E2-4EDB02545CB3}"/>
              </a:ext>
            </a:extLst>
          </p:cNvPr>
          <p:cNvSpPr>
            <a:spLocks noGrp="1"/>
          </p:cNvSpPr>
          <p:nvPr>
            <p:ph type="sldNum" sz="quarter" idx="12"/>
          </p:nvPr>
        </p:nvSpPr>
        <p:spPr/>
        <p:txBody>
          <a:bodyPr/>
          <a:lstStyle/>
          <a:p>
            <a:fld id="{893ACD7D-9A68-44C8-A49A-4B94202CE741}" type="slidenum">
              <a:rPr lang="zh-CN" altLang="en-US" smtClean="0"/>
              <a:t>37</a:t>
            </a:fld>
            <a:endParaRPr lang="zh-CN" altLang="en-US"/>
          </a:p>
        </p:txBody>
      </p:sp>
    </p:spTree>
    <p:extLst>
      <p:ext uri="{BB962C8B-B14F-4D97-AF65-F5344CB8AC3E}">
        <p14:creationId xmlns:p14="http://schemas.microsoft.com/office/powerpoint/2010/main" val="418354682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96FB84-21D2-4FF7-9654-8CBE8781F5F6}"/>
              </a:ext>
            </a:extLst>
          </p:cNvPr>
          <p:cNvSpPr>
            <a:spLocks noGrp="1"/>
          </p:cNvSpPr>
          <p:nvPr>
            <p:ph type="title"/>
          </p:nvPr>
        </p:nvSpPr>
        <p:spPr/>
        <p:txBody>
          <a:bodyPr/>
          <a:lstStyle/>
          <a:p>
            <a:r>
              <a:rPr lang="en-US" altLang="zh-CN" dirty="0"/>
              <a:t>Relaxed Problems contd.</a:t>
            </a:r>
            <a:endParaRPr lang="zh-CN" altLang="en-US" dirty="0"/>
          </a:p>
        </p:txBody>
      </p:sp>
      <p:sp>
        <p:nvSpPr>
          <p:cNvPr id="3" name="内容占位符 2">
            <a:extLst>
              <a:ext uri="{FF2B5EF4-FFF2-40B4-BE49-F238E27FC236}">
                <a16:creationId xmlns:a16="http://schemas.microsoft.com/office/drawing/2014/main" id="{83E22680-7B58-4F76-AECC-ECC9908DFA67}"/>
              </a:ext>
            </a:extLst>
          </p:cNvPr>
          <p:cNvSpPr>
            <a:spLocks noGrp="1"/>
          </p:cNvSpPr>
          <p:nvPr>
            <p:ph idx="1"/>
          </p:nvPr>
        </p:nvSpPr>
        <p:spPr>
          <a:xfrm>
            <a:off x="838200" y="1284901"/>
            <a:ext cx="10515600" cy="2144100"/>
          </a:xfrm>
        </p:spPr>
        <p:txBody>
          <a:bodyPr/>
          <a:lstStyle/>
          <a:p>
            <a:r>
              <a:rPr lang="en-US" altLang="zh-CN" dirty="0"/>
              <a:t>Well-known example: travelling salesperson problem (TSP)</a:t>
            </a:r>
            <a:endParaRPr lang="zh-CN" altLang="zh-CN" dirty="0"/>
          </a:p>
          <a:p>
            <a:r>
              <a:rPr lang="en-US" altLang="zh-CN" dirty="0"/>
              <a:t>Find the shortest tour visiting all cities exactly once</a:t>
            </a:r>
            <a:endParaRPr lang="zh-CN" altLang="zh-CN" dirty="0"/>
          </a:p>
          <a:p>
            <a:pPr marL="6350" marR="2116455" indent="-6350">
              <a:lnSpc>
                <a:spcPct val="107000"/>
              </a:lnSpc>
              <a:spcAft>
                <a:spcPts val="25"/>
              </a:spcAft>
            </a:pPr>
            <a:r>
              <a:rPr lang="en-US" altLang="zh-CN" kern="100" dirty="0">
                <a:solidFill>
                  <a:srgbClr val="00007F"/>
                </a:solidFill>
                <a:latin typeface="Calibri" panose="020F0502020204030204" pitchFamily="34" charset="0"/>
                <a:ea typeface="Calibri" panose="020F0502020204030204" pitchFamily="34" charset="0"/>
              </a:rPr>
              <a:t>Minimum spanning tree </a:t>
            </a:r>
            <a:r>
              <a:rPr lang="en-US" altLang="zh-CN" kern="100" dirty="0">
                <a:solidFill>
                  <a:srgbClr val="000000"/>
                </a:solidFill>
                <a:latin typeface="Calibri" panose="020F0502020204030204" pitchFamily="34" charset="0"/>
                <a:ea typeface="Calibri" panose="020F0502020204030204" pitchFamily="34" charset="0"/>
              </a:rPr>
              <a:t>can be computed in </a:t>
            </a:r>
            <a:r>
              <a:rPr lang="en-US" altLang="zh-CN" i="1" kern="100" dirty="0">
                <a:solidFill>
                  <a:srgbClr val="990099"/>
                </a:solidFill>
                <a:latin typeface="Cambria" panose="02040503050406030204" pitchFamily="18" charset="0"/>
                <a:ea typeface="Cambria" panose="02040503050406030204" pitchFamily="18" charset="0"/>
                <a:cs typeface="Cambria" panose="02040503050406030204" pitchFamily="18" charset="0"/>
              </a:rPr>
              <a:t>O</a:t>
            </a:r>
            <a:r>
              <a:rPr lang="en-US" altLang="zh-CN" kern="100" dirty="0">
                <a:solidFill>
                  <a:srgbClr val="990099"/>
                </a:solidFill>
                <a:latin typeface="Cambria" panose="02040503050406030204" pitchFamily="18" charset="0"/>
                <a:ea typeface="Cambria" panose="02040503050406030204" pitchFamily="18" charset="0"/>
                <a:cs typeface="Cambria" panose="02040503050406030204" pitchFamily="18" charset="0"/>
              </a:rPr>
              <a:t>(</a:t>
            </a:r>
            <a:r>
              <a:rPr lang="en-US" altLang="zh-CN" i="1" kern="100" dirty="0">
                <a:solidFill>
                  <a:srgbClr val="990099"/>
                </a:solidFill>
                <a:latin typeface="Cambria" panose="02040503050406030204" pitchFamily="18" charset="0"/>
                <a:ea typeface="Cambria" panose="02040503050406030204" pitchFamily="18" charset="0"/>
                <a:cs typeface="Cambria" panose="02040503050406030204" pitchFamily="18" charset="0"/>
              </a:rPr>
              <a:t>n</a:t>
            </a:r>
            <a:r>
              <a:rPr lang="en-US" altLang="zh-CN" kern="100" baseline="30000" dirty="0">
                <a:solidFill>
                  <a:srgbClr val="990099"/>
                </a:solidFill>
                <a:latin typeface="Cambria" panose="02040503050406030204" pitchFamily="18" charset="0"/>
                <a:ea typeface="Cambria" panose="02040503050406030204" pitchFamily="18" charset="0"/>
                <a:cs typeface="Cambria" panose="02040503050406030204" pitchFamily="18" charset="0"/>
              </a:rPr>
              <a:t>2</a:t>
            </a:r>
            <a:r>
              <a:rPr lang="en-US" altLang="zh-CN" kern="100" dirty="0">
                <a:solidFill>
                  <a:srgbClr val="990099"/>
                </a:solidFill>
                <a:latin typeface="Cambria" panose="02040503050406030204" pitchFamily="18" charset="0"/>
                <a:ea typeface="Cambria" panose="02040503050406030204" pitchFamily="18" charset="0"/>
                <a:cs typeface="Cambria" panose="02040503050406030204" pitchFamily="18" charset="0"/>
              </a:rPr>
              <a:t>) </a:t>
            </a:r>
            <a:r>
              <a:rPr lang="en-US" altLang="zh-CN" kern="100" dirty="0">
                <a:solidFill>
                  <a:srgbClr val="000000"/>
                </a:solidFill>
                <a:latin typeface="Calibri" panose="020F0502020204030204" pitchFamily="34" charset="0"/>
                <a:ea typeface="Calibri" panose="020F0502020204030204" pitchFamily="34" charset="0"/>
              </a:rPr>
              <a:t>and is a lower bound on the shortest (open) tour</a:t>
            </a:r>
            <a:endParaRPr lang="zh-CN" altLang="zh-CN" kern="100" dirty="0">
              <a:solidFill>
                <a:srgbClr val="000000"/>
              </a:solidFill>
              <a:latin typeface="Calibri" panose="020F0502020204030204" pitchFamily="34" charset="0"/>
              <a:ea typeface="Calibri" panose="020F0502020204030204" pitchFamily="34" charset="0"/>
            </a:endParaRPr>
          </a:p>
          <a:p>
            <a:endParaRPr lang="zh-CN" altLang="en-US" dirty="0"/>
          </a:p>
        </p:txBody>
      </p:sp>
      <p:sp>
        <p:nvSpPr>
          <p:cNvPr id="4" name="灯片编号占位符 3">
            <a:extLst>
              <a:ext uri="{FF2B5EF4-FFF2-40B4-BE49-F238E27FC236}">
                <a16:creationId xmlns:a16="http://schemas.microsoft.com/office/drawing/2014/main" id="{6D30D83A-7DA7-4A90-81E0-6143AA7FC759}"/>
              </a:ext>
            </a:extLst>
          </p:cNvPr>
          <p:cNvSpPr>
            <a:spLocks noGrp="1"/>
          </p:cNvSpPr>
          <p:nvPr>
            <p:ph type="sldNum" sz="quarter" idx="12"/>
          </p:nvPr>
        </p:nvSpPr>
        <p:spPr/>
        <p:txBody>
          <a:bodyPr/>
          <a:lstStyle/>
          <a:p>
            <a:fld id="{893ACD7D-9A68-44C8-A49A-4B94202CE741}" type="slidenum">
              <a:rPr lang="zh-CN" altLang="en-US" smtClean="0"/>
              <a:t>38</a:t>
            </a:fld>
            <a:endParaRPr lang="zh-CN" altLang="en-US"/>
          </a:p>
        </p:txBody>
      </p:sp>
      <p:grpSp>
        <p:nvGrpSpPr>
          <p:cNvPr id="5" name="Group 25757">
            <a:extLst>
              <a:ext uri="{FF2B5EF4-FFF2-40B4-BE49-F238E27FC236}">
                <a16:creationId xmlns:a16="http://schemas.microsoft.com/office/drawing/2014/main" id="{336AA0FF-1FFA-4D37-8A62-6C97C4940BD7}"/>
              </a:ext>
            </a:extLst>
          </p:cNvPr>
          <p:cNvGrpSpPr/>
          <p:nvPr/>
        </p:nvGrpSpPr>
        <p:grpSpPr>
          <a:xfrm>
            <a:off x="3213737" y="3730931"/>
            <a:ext cx="5764525" cy="2178688"/>
            <a:chOff x="0" y="0"/>
            <a:chExt cx="5764975" cy="2178828"/>
          </a:xfrm>
        </p:grpSpPr>
        <p:sp>
          <p:nvSpPr>
            <p:cNvPr id="6" name="Shape 3064">
              <a:extLst>
                <a:ext uri="{FF2B5EF4-FFF2-40B4-BE49-F238E27FC236}">
                  <a16:creationId xmlns:a16="http://schemas.microsoft.com/office/drawing/2014/main" id="{727543E2-DFCC-4F59-8DE2-9F0A5B498B71}"/>
                </a:ext>
              </a:extLst>
            </p:cNvPr>
            <p:cNvSpPr/>
            <p:nvPr/>
          </p:nvSpPr>
          <p:spPr>
            <a:xfrm>
              <a:off x="5547094" y="3"/>
              <a:ext cx="217881" cy="217881"/>
            </a:xfrm>
            <a:custGeom>
              <a:avLst/>
              <a:gdLst/>
              <a:ahLst/>
              <a:cxnLst/>
              <a:rect l="0" t="0" r="0" b="0"/>
              <a:pathLst>
                <a:path w="217881" h="217881">
                  <a:moveTo>
                    <a:pt x="108941" y="0"/>
                  </a:moveTo>
                  <a:cubicBezTo>
                    <a:pt x="169114" y="0"/>
                    <a:pt x="217881" y="48781"/>
                    <a:pt x="217881" y="108941"/>
                  </a:cubicBezTo>
                  <a:cubicBezTo>
                    <a:pt x="217881" y="169114"/>
                    <a:pt x="169114" y="217881"/>
                    <a:pt x="108941" y="217881"/>
                  </a:cubicBezTo>
                  <a:cubicBezTo>
                    <a:pt x="48781" y="217881"/>
                    <a:pt x="0" y="169113"/>
                    <a:pt x="0" y="108941"/>
                  </a:cubicBezTo>
                  <a:cubicBezTo>
                    <a:pt x="0" y="48781"/>
                    <a:pt x="48781" y="0"/>
                    <a:pt x="108941" y="0"/>
                  </a:cubicBez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7" name="Shape 3065">
              <a:extLst>
                <a:ext uri="{FF2B5EF4-FFF2-40B4-BE49-F238E27FC236}">
                  <a16:creationId xmlns:a16="http://schemas.microsoft.com/office/drawing/2014/main" id="{97F1DD17-7C08-4E13-BA4C-4747C692AF14}"/>
                </a:ext>
              </a:extLst>
            </p:cNvPr>
            <p:cNvSpPr/>
            <p:nvPr/>
          </p:nvSpPr>
          <p:spPr>
            <a:xfrm>
              <a:off x="5547094" y="3"/>
              <a:ext cx="217881" cy="217881"/>
            </a:xfrm>
            <a:custGeom>
              <a:avLst/>
              <a:gdLst/>
              <a:ahLst/>
              <a:cxnLst/>
              <a:rect l="0" t="0" r="0" b="0"/>
              <a:pathLst>
                <a:path w="217881" h="217881">
                  <a:moveTo>
                    <a:pt x="217881" y="108941"/>
                  </a:moveTo>
                  <a:cubicBezTo>
                    <a:pt x="217881" y="48781"/>
                    <a:pt x="169114" y="0"/>
                    <a:pt x="108941" y="0"/>
                  </a:cubicBezTo>
                  <a:cubicBezTo>
                    <a:pt x="48781" y="0"/>
                    <a:pt x="0" y="48781"/>
                    <a:pt x="0" y="108941"/>
                  </a:cubicBezTo>
                  <a:cubicBezTo>
                    <a:pt x="0" y="169113"/>
                    <a:pt x="48781" y="217881"/>
                    <a:pt x="108941" y="217881"/>
                  </a:cubicBezTo>
                  <a:cubicBezTo>
                    <a:pt x="169114" y="217881"/>
                    <a:pt x="217881" y="169114"/>
                    <a:pt x="217881" y="108941"/>
                  </a:cubicBezTo>
                  <a:close/>
                </a:path>
              </a:pathLst>
            </a:custGeom>
            <a:ln w="0" cap="flat">
              <a:miter lim="127000"/>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8" name="Shape 3066">
              <a:extLst>
                <a:ext uri="{FF2B5EF4-FFF2-40B4-BE49-F238E27FC236}">
                  <a16:creationId xmlns:a16="http://schemas.microsoft.com/office/drawing/2014/main" id="{27D1317E-2AC2-426F-8E05-9659602061CE}"/>
                </a:ext>
              </a:extLst>
            </p:cNvPr>
            <p:cNvSpPr/>
            <p:nvPr/>
          </p:nvSpPr>
          <p:spPr>
            <a:xfrm>
              <a:off x="3586150" y="1960946"/>
              <a:ext cx="217881" cy="217881"/>
            </a:xfrm>
            <a:custGeom>
              <a:avLst/>
              <a:gdLst/>
              <a:ahLst/>
              <a:cxnLst/>
              <a:rect l="0" t="0" r="0" b="0"/>
              <a:pathLst>
                <a:path w="217881" h="217881">
                  <a:moveTo>
                    <a:pt x="108941" y="0"/>
                  </a:moveTo>
                  <a:cubicBezTo>
                    <a:pt x="169113" y="0"/>
                    <a:pt x="217881" y="48780"/>
                    <a:pt x="217881" y="108941"/>
                  </a:cubicBezTo>
                  <a:cubicBezTo>
                    <a:pt x="217881" y="169113"/>
                    <a:pt x="169113" y="217881"/>
                    <a:pt x="108941" y="217881"/>
                  </a:cubicBezTo>
                  <a:cubicBezTo>
                    <a:pt x="48781" y="217881"/>
                    <a:pt x="0" y="169113"/>
                    <a:pt x="0" y="108941"/>
                  </a:cubicBezTo>
                  <a:cubicBezTo>
                    <a:pt x="0" y="48780"/>
                    <a:pt x="48781" y="0"/>
                    <a:pt x="108941" y="0"/>
                  </a:cubicBez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9" name="Shape 3067">
              <a:extLst>
                <a:ext uri="{FF2B5EF4-FFF2-40B4-BE49-F238E27FC236}">
                  <a16:creationId xmlns:a16="http://schemas.microsoft.com/office/drawing/2014/main" id="{AB8BA0CA-8DFE-4710-A831-6264FAD1C1AD}"/>
                </a:ext>
              </a:extLst>
            </p:cNvPr>
            <p:cNvSpPr/>
            <p:nvPr/>
          </p:nvSpPr>
          <p:spPr>
            <a:xfrm>
              <a:off x="3586150" y="1960946"/>
              <a:ext cx="217881" cy="217881"/>
            </a:xfrm>
            <a:custGeom>
              <a:avLst/>
              <a:gdLst/>
              <a:ahLst/>
              <a:cxnLst/>
              <a:rect l="0" t="0" r="0" b="0"/>
              <a:pathLst>
                <a:path w="217881" h="217881">
                  <a:moveTo>
                    <a:pt x="217881" y="108941"/>
                  </a:moveTo>
                  <a:cubicBezTo>
                    <a:pt x="217881" y="48780"/>
                    <a:pt x="169113" y="0"/>
                    <a:pt x="108941" y="0"/>
                  </a:cubicBezTo>
                  <a:cubicBezTo>
                    <a:pt x="48781" y="0"/>
                    <a:pt x="0" y="48780"/>
                    <a:pt x="0" y="108941"/>
                  </a:cubicBezTo>
                  <a:cubicBezTo>
                    <a:pt x="0" y="169113"/>
                    <a:pt x="48781" y="217881"/>
                    <a:pt x="108941" y="217881"/>
                  </a:cubicBezTo>
                  <a:cubicBezTo>
                    <a:pt x="169113" y="217881"/>
                    <a:pt x="217881" y="169113"/>
                    <a:pt x="217881" y="108941"/>
                  </a:cubicBezTo>
                  <a:close/>
                </a:path>
              </a:pathLst>
            </a:custGeom>
            <a:ln w="0" cap="flat">
              <a:miter lim="127000"/>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10" name="Shape 3068">
              <a:extLst>
                <a:ext uri="{FF2B5EF4-FFF2-40B4-BE49-F238E27FC236}">
                  <a16:creationId xmlns:a16="http://schemas.microsoft.com/office/drawing/2014/main" id="{D10FE1EF-F6B3-405B-A827-8C4833FFFA1D}"/>
                </a:ext>
              </a:extLst>
            </p:cNvPr>
            <p:cNvSpPr/>
            <p:nvPr/>
          </p:nvSpPr>
          <p:spPr>
            <a:xfrm>
              <a:off x="5547093" y="1960947"/>
              <a:ext cx="217881" cy="217881"/>
            </a:xfrm>
            <a:custGeom>
              <a:avLst/>
              <a:gdLst/>
              <a:ahLst/>
              <a:cxnLst/>
              <a:rect l="0" t="0" r="0" b="0"/>
              <a:pathLst>
                <a:path w="217881" h="217881">
                  <a:moveTo>
                    <a:pt x="108941" y="0"/>
                  </a:moveTo>
                  <a:cubicBezTo>
                    <a:pt x="169113" y="0"/>
                    <a:pt x="217881" y="48781"/>
                    <a:pt x="217881" y="108941"/>
                  </a:cubicBezTo>
                  <a:cubicBezTo>
                    <a:pt x="217881" y="169113"/>
                    <a:pt x="169113" y="217881"/>
                    <a:pt x="108941" y="217881"/>
                  </a:cubicBezTo>
                  <a:cubicBezTo>
                    <a:pt x="48781" y="217881"/>
                    <a:pt x="0" y="169113"/>
                    <a:pt x="0" y="108941"/>
                  </a:cubicBezTo>
                  <a:cubicBezTo>
                    <a:pt x="0" y="48780"/>
                    <a:pt x="48781" y="0"/>
                    <a:pt x="108941" y="0"/>
                  </a:cubicBez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11" name="Shape 3069">
              <a:extLst>
                <a:ext uri="{FF2B5EF4-FFF2-40B4-BE49-F238E27FC236}">
                  <a16:creationId xmlns:a16="http://schemas.microsoft.com/office/drawing/2014/main" id="{3CFCB0AE-000E-4124-B70E-4FE3AC9D5025}"/>
                </a:ext>
              </a:extLst>
            </p:cNvPr>
            <p:cNvSpPr/>
            <p:nvPr/>
          </p:nvSpPr>
          <p:spPr>
            <a:xfrm>
              <a:off x="5547093" y="1960947"/>
              <a:ext cx="217881" cy="217881"/>
            </a:xfrm>
            <a:custGeom>
              <a:avLst/>
              <a:gdLst/>
              <a:ahLst/>
              <a:cxnLst/>
              <a:rect l="0" t="0" r="0" b="0"/>
              <a:pathLst>
                <a:path w="217881" h="217881">
                  <a:moveTo>
                    <a:pt x="217881" y="108941"/>
                  </a:moveTo>
                  <a:cubicBezTo>
                    <a:pt x="217881" y="48781"/>
                    <a:pt x="169113" y="0"/>
                    <a:pt x="108941" y="0"/>
                  </a:cubicBezTo>
                  <a:cubicBezTo>
                    <a:pt x="48781" y="0"/>
                    <a:pt x="0" y="48780"/>
                    <a:pt x="0" y="108941"/>
                  </a:cubicBezTo>
                  <a:cubicBezTo>
                    <a:pt x="0" y="169113"/>
                    <a:pt x="48781" y="217881"/>
                    <a:pt x="108941" y="217881"/>
                  </a:cubicBezTo>
                  <a:cubicBezTo>
                    <a:pt x="169113" y="217881"/>
                    <a:pt x="217881" y="169113"/>
                    <a:pt x="217881" y="108941"/>
                  </a:cubicBezTo>
                  <a:close/>
                </a:path>
              </a:pathLst>
            </a:custGeom>
            <a:ln w="0" cap="flat">
              <a:miter lim="127000"/>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12" name="Shape 3070">
              <a:extLst>
                <a:ext uri="{FF2B5EF4-FFF2-40B4-BE49-F238E27FC236}">
                  <a16:creationId xmlns:a16="http://schemas.microsoft.com/office/drawing/2014/main" id="{03686A41-0482-4C0C-9474-1EABD2DC80C0}"/>
                </a:ext>
              </a:extLst>
            </p:cNvPr>
            <p:cNvSpPr/>
            <p:nvPr/>
          </p:nvSpPr>
          <p:spPr>
            <a:xfrm>
              <a:off x="4893450" y="980480"/>
              <a:ext cx="217881" cy="217882"/>
            </a:xfrm>
            <a:custGeom>
              <a:avLst/>
              <a:gdLst/>
              <a:ahLst/>
              <a:cxnLst/>
              <a:rect l="0" t="0" r="0" b="0"/>
              <a:pathLst>
                <a:path w="217881" h="217882">
                  <a:moveTo>
                    <a:pt x="108941" y="0"/>
                  </a:moveTo>
                  <a:cubicBezTo>
                    <a:pt x="169101" y="0"/>
                    <a:pt x="217881" y="48768"/>
                    <a:pt x="217881" y="108941"/>
                  </a:cubicBezTo>
                  <a:cubicBezTo>
                    <a:pt x="217881" y="169101"/>
                    <a:pt x="169101" y="217882"/>
                    <a:pt x="108941" y="217882"/>
                  </a:cubicBezTo>
                  <a:cubicBezTo>
                    <a:pt x="48768" y="217881"/>
                    <a:pt x="0" y="169101"/>
                    <a:pt x="0" y="108941"/>
                  </a:cubicBezTo>
                  <a:cubicBezTo>
                    <a:pt x="0" y="48768"/>
                    <a:pt x="48768" y="0"/>
                    <a:pt x="108941" y="0"/>
                  </a:cubicBez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13" name="Shape 3071">
              <a:extLst>
                <a:ext uri="{FF2B5EF4-FFF2-40B4-BE49-F238E27FC236}">
                  <a16:creationId xmlns:a16="http://schemas.microsoft.com/office/drawing/2014/main" id="{316F5796-77D4-439F-BF38-BCA55A86C936}"/>
                </a:ext>
              </a:extLst>
            </p:cNvPr>
            <p:cNvSpPr/>
            <p:nvPr/>
          </p:nvSpPr>
          <p:spPr>
            <a:xfrm>
              <a:off x="4893450" y="980480"/>
              <a:ext cx="217881" cy="217882"/>
            </a:xfrm>
            <a:custGeom>
              <a:avLst/>
              <a:gdLst/>
              <a:ahLst/>
              <a:cxnLst/>
              <a:rect l="0" t="0" r="0" b="0"/>
              <a:pathLst>
                <a:path w="217881" h="217882">
                  <a:moveTo>
                    <a:pt x="217881" y="108941"/>
                  </a:moveTo>
                  <a:cubicBezTo>
                    <a:pt x="217881" y="48768"/>
                    <a:pt x="169101" y="0"/>
                    <a:pt x="108941" y="0"/>
                  </a:cubicBezTo>
                  <a:cubicBezTo>
                    <a:pt x="48768" y="0"/>
                    <a:pt x="0" y="48768"/>
                    <a:pt x="0" y="108941"/>
                  </a:cubicBezTo>
                  <a:cubicBezTo>
                    <a:pt x="0" y="169101"/>
                    <a:pt x="48768" y="217881"/>
                    <a:pt x="108941" y="217882"/>
                  </a:cubicBezTo>
                  <a:cubicBezTo>
                    <a:pt x="169101" y="217882"/>
                    <a:pt x="217881" y="169101"/>
                    <a:pt x="217881" y="108941"/>
                  </a:cubicBezTo>
                  <a:close/>
                </a:path>
              </a:pathLst>
            </a:custGeom>
            <a:ln w="0" cap="flat">
              <a:miter lim="127000"/>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14" name="Shape 3072">
              <a:extLst>
                <a:ext uri="{FF2B5EF4-FFF2-40B4-BE49-F238E27FC236}">
                  <a16:creationId xmlns:a16="http://schemas.microsoft.com/office/drawing/2014/main" id="{1711FE1F-4ED5-41DA-81BC-E61ADB1C94AF}"/>
                </a:ext>
              </a:extLst>
            </p:cNvPr>
            <p:cNvSpPr/>
            <p:nvPr/>
          </p:nvSpPr>
          <p:spPr>
            <a:xfrm>
              <a:off x="3586151" y="2"/>
              <a:ext cx="217881" cy="217881"/>
            </a:xfrm>
            <a:custGeom>
              <a:avLst/>
              <a:gdLst/>
              <a:ahLst/>
              <a:cxnLst/>
              <a:rect l="0" t="0" r="0" b="0"/>
              <a:pathLst>
                <a:path w="217881" h="217881">
                  <a:moveTo>
                    <a:pt x="108941" y="0"/>
                  </a:moveTo>
                  <a:cubicBezTo>
                    <a:pt x="169113" y="0"/>
                    <a:pt x="217881" y="48781"/>
                    <a:pt x="217881" y="108941"/>
                  </a:cubicBezTo>
                  <a:cubicBezTo>
                    <a:pt x="217881" y="169113"/>
                    <a:pt x="169113" y="217881"/>
                    <a:pt x="108941" y="217881"/>
                  </a:cubicBezTo>
                  <a:cubicBezTo>
                    <a:pt x="48781" y="217881"/>
                    <a:pt x="0" y="169113"/>
                    <a:pt x="0" y="108941"/>
                  </a:cubicBezTo>
                  <a:cubicBezTo>
                    <a:pt x="0" y="48781"/>
                    <a:pt x="48781" y="0"/>
                    <a:pt x="108941" y="0"/>
                  </a:cubicBez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15" name="Shape 3073">
              <a:extLst>
                <a:ext uri="{FF2B5EF4-FFF2-40B4-BE49-F238E27FC236}">
                  <a16:creationId xmlns:a16="http://schemas.microsoft.com/office/drawing/2014/main" id="{EADB714E-9A1D-4BF6-99D5-F8FD3ADF0707}"/>
                </a:ext>
              </a:extLst>
            </p:cNvPr>
            <p:cNvSpPr/>
            <p:nvPr/>
          </p:nvSpPr>
          <p:spPr>
            <a:xfrm>
              <a:off x="3586151" y="2"/>
              <a:ext cx="217881" cy="217881"/>
            </a:xfrm>
            <a:custGeom>
              <a:avLst/>
              <a:gdLst/>
              <a:ahLst/>
              <a:cxnLst/>
              <a:rect l="0" t="0" r="0" b="0"/>
              <a:pathLst>
                <a:path w="217881" h="217881">
                  <a:moveTo>
                    <a:pt x="217881" y="108941"/>
                  </a:moveTo>
                  <a:cubicBezTo>
                    <a:pt x="217881" y="48781"/>
                    <a:pt x="169113" y="0"/>
                    <a:pt x="108941" y="0"/>
                  </a:cubicBezTo>
                  <a:cubicBezTo>
                    <a:pt x="48781" y="0"/>
                    <a:pt x="0" y="48781"/>
                    <a:pt x="0" y="108941"/>
                  </a:cubicBezTo>
                  <a:cubicBezTo>
                    <a:pt x="0" y="169113"/>
                    <a:pt x="48781" y="217881"/>
                    <a:pt x="108941" y="217881"/>
                  </a:cubicBezTo>
                  <a:cubicBezTo>
                    <a:pt x="169113" y="217881"/>
                    <a:pt x="217881" y="169113"/>
                    <a:pt x="217881" y="108941"/>
                  </a:cubicBezTo>
                  <a:close/>
                </a:path>
              </a:pathLst>
            </a:custGeom>
            <a:ln w="0" cap="flat">
              <a:miter lim="127000"/>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16" name="Shape 3074">
              <a:extLst>
                <a:ext uri="{FF2B5EF4-FFF2-40B4-BE49-F238E27FC236}">
                  <a16:creationId xmlns:a16="http://schemas.microsoft.com/office/drawing/2014/main" id="{2335EA6F-8A16-4104-9AE3-E275F115399F}"/>
                </a:ext>
              </a:extLst>
            </p:cNvPr>
            <p:cNvSpPr/>
            <p:nvPr/>
          </p:nvSpPr>
          <p:spPr>
            <a:xfrm>
              <a:off x="5002391" y="1089422"/>
              <a:ext cx="653643" cy="980466"/>
            </a:xfrm>
            <a:custGeom>
              <a:avLst/>
              <a:gdLst/>
              <a:ahLst/>
              <a:cxnLst/>
              <a:rect l="0" t="0" r="0" b="0"/>
              <a:pathLst>
                <a:path w="653643" h="980466">
                  <a:moveTo>
                    <a:pt x="653643" y="980466"/>
                  </a:moveTo>
                  <a:lnTo>
                    <a:pt x="0" y="0"/>
                  </a:lnTo>
                </a:path>
              </a:pathLst>
            </a:custGeom>
            <a:ln w="0" cap="flat">
              <a:miter lim="127000"/>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17" name="Shape 3075">
              <a:extLst>
                <a:ext uri="{FF2B5EF4-FFF2-40B4-BE49-F238E27FC236}">
                  <a16:creationId xmlns:a16="http://schemas.microsoft.com/office/drawing/2014/main" id="{D942F69A-0292-4208-B3DD-F61B3816F262}"/>
                </a:ext>
              </a:extLst>
            </p:cNvPr>
            <p:cNvSpPr/>
            <p:nvPr/>
          </p:nvSpPr>
          <p:spPr>
            <a:xfrm>
              <a:off x="5002391" y="108943"/>
              <a:ext cx="653644" cy="980478"/>
            </a:xfrm>
            <a:custGeom>
              <a:avLst/>
              <a:gdLst/>
              <a:ahLst/>
              <a:cxnLst/>
              <a:rect l="0" t="0" r="0" b="0"/>
              <a:pathLst>
                <a:path w="653644" h="980478">
                  <a:moveTo>
                    <a:pt x="653644" y="0"/>
                  </a:moveTo>
                  <a:lnTo>
                    <a:pt x="0" y="980478"/>
                  </a:lnTo>
                </a:path>
              </a:pathLst>
            </a:custGeom>
            <a:ln w="0" cap="flat">
              <a:miter lim="127000"/>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18" name="Shape 3076">
              <a:extLst>
                <a:ext uri="{FF2B5EF4-FFF2-40B4-BE49-F238E27FC236}">
                  <a16:creationId xmlns:a16="http://schemas.microsoft.com/office/drawing/2014/main" id="{685763DC-F8CA-4AF8-BC2A-7A3FF3106628}"/>
                </a:ext>
              </a:extLst>
            </p:cNvPr>
            <p:cNvSpPr/>
            <p:nvPr/>
          </p:nvSpPr>
          <p:spPr>
            <a:xfrm>
              <a:off x="1960944" y="1"/>
              <a:ext cx="217881" cy="217881"/>
            </a:xfrm>
            <a:custGeom>
              <a:avLst/>
              <a:gdLst/>
              <a:ahLst/>
              <a:cxnLst/>
              <a:rect l="0" t="0" r="0" b="0"/>
              <a:pathLst>
                <a:path w="217881" h="217881">
                  <a:moveTo>
                    <a:pt x="108941" y="0"/>
                  </a:moveTo>
                  <a:cubicBezTo>
                    <a:pt x="169114" y="0"/>
                    <a:pt x="217881" y="48781"/>
                    <a:pt x="217881" y="108941"/>
                  </a:cubicBezTo>
                  <a:cubicBezTo>
                    <a:pt x="217881" y="169113"/>
                    <a:pt x="169113" y="217881"/>
                    <a:pt x="108941" y="217881"/>
                  </a:cubicBezTo>
                  <a:cubicBezTo>
                    <a:pt x="48781" y="217881"/>
                    <a:pt x="0" y="169113"/>
                    <a:pt x="0" y="108941"/>
                  </a:cubicBezTo>
                  <a:cubicBezTo>
                    <a:pt x="0" y="48781"/>
                    <a:pt x="48781" y="0"/>
                    <a:pt x="108941" y="0"/>
                  </a:cubicBez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19" name="Shape 3077">
              <a:extLst>
                <a:ext uri="{FF2B5EF4-FFF2-40B4-BE49-F238E27FC236}">
                  <a16:creationId xmlns:a16="http://schemas.microsoft.com/office/drawing/2014/main" id="{98ADD004-4418-43AE-AC1B-47E961B27D5B}"/>
                </a:ext>
              </a:extLst>
            </p:cNvPr>
            <p:cNvSpPr/>
            <p:nvPr/>
          </p:nvSpPr>
          <p:spPr>
            <a:xfrm>
              <a:off x="1960944" y="1"/>
              <a:ext cx="217881" cy="217881"/>
            </a:xfrm>
            <a:custGeom>
              <a:avLst/>
              <a:gdLst/>
              <a:ahLst/>
              <a:cxnLst/>
              <a:rect l="0" t="0" r="0" b="0"/>
              <a:pathLst>
                <a:path w="217881" h="217881">
                  <a:moveTo>
                    <a:pt x="217881" y="108941"/>
                  </a:moveTo>
                  <a:cubicBezTo>
                    <a:pt x="217881" y="48781"/>
                    <a:pt x="169114" y="0"/>
                    <a:pt x="108941" y="0"/>
                  </a:cubicBezTo>
                  <a:cubicBezTo>
                    <a:pt x="48781" y="0"/>
                    <a:pt x="0" y="48781"/>
                    <a:pt x="0" y="108941"/>
                  </a:cubicBezTo>
                  <a:cubicBezTo>
                    <a:pt x="0" y="169113"/>
                    <a:pt x="48781" y="217881"/>
                    <a:pt x="108941" y="217881"/>
                  </a:cubicBezTo>
                  <a:cubicBezTo>
                    <a:pt x="169113" y="217881"/>
                    <a:pt x="217881" y="169113"/>
                    <a:pt x="217881" y="108941"/>
                  </a:cubicBezTo>
                  <a:close/>
                </a:path>
              </a:pathLst>
            </a:custGeom>
            <a:ln w="0" cap="flat">
              <a:miter lim="127000"/>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20" name="Shape 3078">
              <a:extLst>
                <a:ext uri="{FF2B5EF4-FFF2-40B4-BE49-F238E27FC236}">
                  <a16:creationId xmlns:a16="http://schemas.microsoft.com/office/drawing/2014/main" id="{2A862364-5B3E-4920-A208-173389416E93}"/>
                </a:ext>
              </a:extLst>
            </p:cNvPr>
            <p:cNvSpPr/>
            <p:nvPr/>
          </p:nvSpPr>
          <p:spPr>
            <a:xfrm>
              <a:off x="0" y="1960944"/>
              <a:ext cx="217881" cy="217881"/>
            </a:xfrm>
            <a:custGeom>
              <a:avLst/>
              <a:gdLst/>
              <a:ahLst/>
              <a:cxnLst/>
              <a:rect l="0" t="0" r="0" b="0"/>
              <a:pathLst>
                <a:path w="217881" h="217881">
                  <a:moveTo>
                    <a:pt x="108940" y="0"/>
                  </a:moveTo>
                  <a:cubicBezTo>
                    <a:pt x="169113" y="0"/>
                    <a:pt x="217881" y="48780"/>
                    <a:pt x="217881" y="108941"/>
                  </a:cubicBezTo>
                  <a:cubicBezTo>
                    <a:pt x="217881" y="169113"/>
                    <a:pt x="169113" y="217881"/>
                    <a:pt x="108940" y="217881"/>
                  </a:cubicBezTo>
                  <a:cubicBezTo>
                    <a:pt x="48781" y="217881"/>
                    <a:pt x="0" y="169113"/>
                    <a:pt x="0" y="108940"/>
                  </a:cubicBezTo>
                  <a:cubicBezTo>
                    <a:pt x="0" y="48780"/>
                    <a:pt x="48781" y="0"/>
                    <a:pt x="108940" y="0"/>
                  </a:cubicBez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21" name="Shape 3079">
              <a:extLst>
                <a:ext uri="{FF2B5EF4-FFF2-40B4-BE49-F238E27FC236}">
                  <a16:creationId xmlns:a16="http://schemas.microsoft.com/office/drawing/2014/main" id="{6676454C-9E45-4B14-93A4-2426083E8EE3}"/>
                </a:ext>
              </a:extLst>
            </p:cNvPr>
            <p:cNvSpPr/>
            <p:nvPr/>
          </p:nvSpPr>
          <p:spPr>
            <a:xfrm>
              <a:off x="0" y="1960944"/>
              <a:ext cx="217881" cy="217881"/>
            </a:xfrm>
            <a:custGeom>
              <a:avLst/>
              <a:gdLst/>
              <a:ahLst/>
              <a:cxnLst/>
              <a:rect l="0" t="0" r="0" b="0"/>
              <a:pathLst>
                <a:path w="217881" h="217881">
                  <a:moveTo>
                    <a:pt x="217881" y="108941"/>
                  </a:moveTo>
                  <a:cubicBezTo>
                    <a:pt x="217881" y="48780"/>
                    <a:pt x="169113" y="0"/>
                    <a:pt x="108940" y="0"/>
                  </a:cubicBezTo>
                  <a:cubicBezTo>
                    <a:pt x="48781" y="0"/>
                    <a:pt x="0" y="48780"/>
                    <a:pt x="0" y="108940"/>
                  </a:cubicBezTo>
                  <a:cubicBezTo>
                    <a:pt x="0" y="169113"/>
                    <a:pt x="48781" y="217881"/>
                    <a:pt x="108940" y="217881"/>
                  </a:cubicBezTo>
                  <a:cubicBezTo>
                    <a:pt x="169113" y="217881"/>
                    <a:pt x="217881" y="169113"/>
                    <a:pt x="217881" y="108941"/>
                  </a:cubicBezTo>
                  <a:close/>
                </a:path>
              </a:pathLst>
            </a:custGeom>
            <a:ln w="0" cap="flat">
              <a:miter lim="127000"/>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22" name="Shape 3080">
              <a:extLst>
                <a:ext uri="{FF2B5EF4-FFF2-40B4-BE49-F238E27FC236}">
                  <a16:creationId xmlns:a16="http://schemas.microsoft.com/office/drawing/2014/main" id="{EB8A103F-D1F8-435C-8987-54512413EF1A}"/>
                </a:ext>
              </a:extLst>
            </p:cNvPr>
            <p:cNvSpPr/>
            <p:nvPr/>
          </p:nvSpPr>
          <p:spPr>
            <a:xfrm>
              <a:off x="1960943" y="1960945"/>
              <a:ext cx="217881" cy="217881"/>
            </a:xfrm>
            <a:custGeom>
              <a:avLst/>
              <a:gdLst/>
              <a:ahLst/>
              <a:cxnLst/>
              <a:rect l="0" t="0" r="0" b="0"/>
              <a:pathLst>
                <a:path w="217881" h="217881">
                  <a:moveTo>
                    <a:pt x="108941" y="0"/>
                  </a:moveTo>
                  <a:cubicBezTo>
                    <a:pt x="169113" y="0"/>
                    <a:pt x="217881" y="48780"/>
                    <a:pt x="217881" y="108941"/>
                  </a:cubicBezTo>
                  <a:cubicBezTo>
                    <a:pt x="217881" y="169113"/>
                    <a:pt x="169113" y="217881"/>
                    <a:pt x="108941" y="217881"/>
                  </a:cubicBezTo>
                  <a:cubicBezTo>
                    <a:pt x="48781" y="217881"/>
                    <a:pt x="0" y="169113"/>
                    <a:pt x="0" y="108940"/>
                  </a:cubicBezTo>
                  <a:cubicBezTo>
                    <a:pt x="0" y="48780"/>
                    <a:pt x="48781" y="0"/>
                    <a:pt x="108941" y="0"/>
                  </a:cubicBez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23" name="Shape 3081">
              <a:extLst>
                <a:ext uri="{FF2B5EF4-FFF2-40B4-BE49-F238E27FC236}">
                  <a16:creationId xmlns:a16="http://schemas.microsoft.com/office/drawing/2014/main" id="{8CB912BD-35A9-4CFD-BC0A-CB38AB80775C}"/>
                </a:ext>
              </a:extLst>
            </p:cNvPr>
            <p:cNvSpPr/>
            <p:nvPr/>
          </p:nvSpPr>
          <p:spPr>
            <a:xfrm>
              <a:off x="1960943" y="1960945"/>
              <a:ext cx="217881" cy="217881"/>
            </a:xfrm>
            <a:custGeom>
              <a:avLst/>
              <a:gdLst/>
              <a:ahLst/>
              <a:cxnLst/>
              <a:rect l="0" t="0" r="0" b="0"/>
              <a:pathLst>
                <a:path w="217881" h="217881">
                  <a:moveTo>
                    <a:pt x="217881" y="108941"/>
                  </a:moveTo>
                  <a:cubicBezTo>
                    <a:pt x="217881" y="48780"/>
                    <a:pt x="169113" y="0"/>
                    <a:pt x="108941" y="0"/>
                  </a:cubicBezTo>
                  <a:cubicBezTo>
                    <a:pt x="48781" y="0"/>
                    <a:pt x="0" y="48780"/>
                    <a:pt x="0" y="108940"/>
                  </a:cubicBezTo>
                  <a:cubicBezTo>
                    <a:pt x="0" y="169113"/>
                    <a:pt x="48781" y="217881"/>
                    <a:pt x="108941" y="217881"/>
                  </a:cubicBezTo>
                  <a:cubicBezTo>
                    <a:pt x="169113" y="217881"/>
                    <a:pt x="217881" y="169113"/>
                    <a:pt x="217881" y="108941"/>
                  </a:cubicBezTo>
                  <a:close/>
                </a:path>
              </a:pathLst>
            </a:custGeom>
            <a:ln w="0" cap="flat">
              <a:miter lim="127000"/>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24" name="Shape 3082">
              <a:extLst>
                <a:ext uri="{FF2B5EF4-FFF2-40B4-BE49-F238E27FC236}">
                  <a16:creationId xmlns:a16="http://schemas.microsoft.com/office/drawing/2014/main" id="{D517AC87-283F-401C-B654-A270C7D8CB55}"/>
                </a:ext>
              </a:extLst>
            </p:cNvPr>
            <p:cNvSpPr/>
            <p:nvPr/>
          </p:nvSpPr>
          <p:spPr>
            <a:xfrm>
              <a:off x="1307301" y="980479"/>
              <a:ext cx="217881" cy="217881"/>
            </a:xfrm>
            <a:custGeom>
              <a:avLst/>
              <a:gdLst/>
              <a:ahLst/>
              <a:cxnLst/>
              <a:rect l="0" t="0" r="0" b="0"/>
              <a:pathLst>
                <a:path w="217881" h="217881">
                  <a:moveTo>
                    <a:pt x="108940" y="0"/>
                  </a:moveTo>
                  <a:cubicBezTo>
                    <a:pt x="169101" y="0"/>
                    <a:pt x="217881" y="48768"/>
                    <a:pt x="217881" y="108941"/>
                  </a:cubicBezTo>
                  <a:cubicBezTo>
                    <a:pt x="217881" y="169101"/>
                    <a:pt x="169101" y="217881"/>
                    <a:pt x="108940" y="217881"/>
                  </a:cubicBezTo>
                  <a:cubicBezTo>
                    <a:pt x="48768" y="217881"/>
                    <a:pt x="0" y="169101"/>
                    <a:pt x="0" y="108941"/>
                  </a:cubicBezTo>
                  <a:cubicBezTo>
                    <a:pt x="0" y="48768"/>
                    <a:pt x="48768" y="0"/>
                    <a:pt x="108940" y="0"/>
                  </a:cubicBez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25" name="Shape 3083">
              <a:extLst>
                <a:ext uri="{FF2B5EF4-FFF2-40B4-BE49-F238E27FC236}">
                  <a16:creationId xmlns:a16="http://schemas.microsoft.com/office/drawing/2014/main" id="{B9CE7984-BD5C-4DD6-8043-D99BC8D0C968}"/>
                </a:ext>
              </a:extLst>
            </p:cNvPr>
            <p:cNvSpPr/>
            <p:nvPr/>
          </p:nvSpPr>
          <p:spPr>
            <a:xfrm>
              <a:off x="1307301" y="980479"/>
              <a:ext cx="217881" cy="217881"/>
            </a:xfrm>
            <a:custGeom>
              <a:avLst/>
              <a:gdLst/>
              <a:ahLst/>
              <a:cxnLst/>
              <a:rect l="0" t="0" r="0" b="0"/>
              <a:pathLst>
                <a:path w="217881" h="217881">
                  <a:moveTo>
                    <a:pt x="217881" y="108941"/>
                  </a:moveTo>
                  <a:cubicBezTo>
                    <a:pt x="217881" y="48768"/>
                    <a:pt x="169101" y="0"/>
                    <a:pt x="108940" y="0"/>
                  </a:cubicBezTo>
                  <a:cubicBezTo>
                    <a:pt x="48768" y="0"/>
                    <a:pt x="0" y="48768"/>
                    <a:pt x="0" y="108941"/>
                  </a:cubicBezTo>
                  <a:cubicBezTo>
                    <a:pt x="0" y="169101"/>
                    <a:pt x="48768" y="217881"/>
                    <a:pt x="108940" y="217881"/>
                  </a:cubicBezTo>
                  <a:cubicBezTo>
                    <a:pt x="169101" y="217881"/>
                    <a:pt x="217881" y="169101"/>
                    <a:pt x="217881" y="108941"/>
                  </a:cubicBezTo>
                  <a:close/>
                </a:path>
              </a:pathLst>
            </a:custGeom>
            <a:ln w="0" cap="flat">
              <a:miter lim="127000"/>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26" name="Shape 3084">
              <a:extLst>
                <a:ext uri="{FF2B5EF4-FFF2-40B4-BE49-F238E27FC236}">
                  <a16:creationId xmlns:a16="http://schemas.microsoft.com/office/drawing/2014/main" id="{10958146-3F85-4DA5-8014-98F99B2881FD}"/>
                </a:ext>
              </a:extLst>
            </p:cNvPr>
            <p:cNvSpPr/>
            <p:nvPr/>
          </p:nvSpPr>
          <p:spPr>
            <a:xfrm>
              <a:off x="1" y="0"/>
              <a:ext cx="217881" cy="217881"/>
            </a:xfrm>
            <a:custGeom>
              <a:avLst/>
              <a:gdLst/>
              <a:ahLst/>
              <a:cxnLst/>
              <a:rect l="0" t="0" r="0" b="0"/>
              <a:pathLst>
                <a:path w="217881" h="217881">
                  <a:moveTo>
                    <a:pt x="108940" y="0"/>
                  </a:moveTo>
                  <a:cubicBezTo>
                    <a:pt x="169113" y="0"/>
                    <a:pt x="217881" y="48781"/>
                    <a:pt x="217881" y="108941"/>
                  </a:cubicBezTo>
                  <a:cubicBezTo>
                    <a:pt x="217881" y="169114"/>
                    <a:pt x="169113" y="217881"/>
                    <a:pt x="108940" y="217881"/>
                  </a:cubicBezTo>
                  <a:cubicBezTo>
                    <a:pt x="48781" y="217881"/>
                    <a:pt x="0" y="169113"/>
                    <a:pt x="0" y="108941"/>
                  </a:cubicBezTo>
                  <a:cubicBezTo>
                    <a:pt x="0" y="48781"/>
                    <a:pt x="48781" y="0"/>
                    <a:pt x="108940" y="0"/>
                  </a:cubicBez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27" name="Shape 3085">
              <a:extLst>
                <a:ext uri="{FF2B5EF4-FFF2-40B4-BE49-F238E27FC236}">
                  <a16:creationId xmlns:a16="http://schemas.microsoft.com/office/drawing/2014/main" id="{FFBB6180-CB51-47B1-B4C2-AD5C8F982AFE}"/>
                </a:ext>
              </a:extLst>
            </p:cNvPr>
            <p:cNvSpPr/>
            <p:nvPr/>
          </p:nvSpPr>
          <p:spPr>
            <a:xfrm>
              <a:off x="1" y="0"/>
              <a:ext cx="217881" cy="217881"/>
            </a:xfrm>
            <a:custGeom>
              <a:avLst/>
              <a:gdLst/>
              <a:ahLst/>
              <a:cxnLst/>
              <a:rect l="0" t="0" r="0" b="0"/>
              <a:pathLst>
                <a:path w="217881" h="217881">
                  <a:moveTo>
                    <a:pt x="217881" y="108941"/>
                  </a:moveTo>
                  <a:cubicBezTo>
                    <a:pt x="217881" y="48781"/>
                    <a:pt x="169113" y="0"/>
                    <a:pt x="108940" y="0"/>
                  </a:cubicBezTo>
                  <a:cubicBezTo>
                    <a:pt x="48781" y="0"/>
                    <a:pt x="0" y="48781"/>
                    <a:pt x="0" y="108941"/>
                  </a:cubicBezTo>
                  <a:cubicBezTo>
                    <a:pt x="0" y="169113"/>
                    <a:pt x="48781" y="217881"/>
                    <a:pt x="108940" y="217881"/>
                  </a:cubicBezTo>
                  <a:cubicBezTo>
                    <a:pt x="169113" y="217881"/>
                    <a:pt x="217881" y="169114"/>
                    <a:pt x="217881" y="108941"/>
                  </a:cubicBezTo>
                  <a:close/>
                </a:path>
              </a:pathLst>
            </a:custGeom>
            <a:ln w="0" cap="flat">
              <a:miter lim="127000"/>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28" name="Shape 3086">
              <a:extLst>
                <a:ext uri="{FF2B5EF4-FFF2-40B4-BE49-F238E27FC236}">
                  <a16:creationId xmlns:a16="http://schemas.microsoft.com/office/drawing/2014/main" id="{C9B4F19F-E0AB-47F9-BD34-9CDC7AEE5076}"/>
                </a:ext>
              </a:extLst>
            </p:cNvPr>
            <p:cNvSpPr/>
            <p:nvPr/>
          </p:nvSpPr>
          <p:spPr>
            <a:xfrm>
              <a:off x="108941" y="108941"/>
              <a:ext cx="1960944" cy="1"/>
            </a:xfrm>
            <a:custGeom>
              <a:avLst/>
              <a:gdLst/>
              <a:ahLst/>
              <a:cxnLst/>
              <a:rect l="0" t="0" r="0" b="0"/>
              <a:pathLst>
                <a:path w="1960944" h="1">
                  <a:moveTo>
                    <a:pt x="0" y="0"/>
                  </a:moveTo>
                  <a:lnTo>
                    <a:pt x="1960944" y="1"/>
                  </a:lnTo>
                </a:path>
              </a:pathLst>
            </a:custGeom>
            <a:ln w="0" cap="flat">
              <a:miter lim="127000"/>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29" name="Shape 3087">
              <a:extLst>
                <a:ext uri="{FF2B5EF4-FFF2-40B4-BE49-F238E27FC236}">
                  <a16:creationId xmlns:a16="http://schemas.microsoft.com/office/drawing/2014/main" id="{9654F6A8-D680-4861-BA89-892ABFBC1A73}"/>
                </a:ext>
              </a:extLst>
            </p:cNvPr>
            <p:cNvSpPr/>
            <p:nvPr/>
          </p:nvSpPr>
          <p:spPr>
            <a:xfrm>
              <a:off x="108940" y="2069885"/>
              <a:ext cx="1960944" cy="1"/>
            </a:xfrm>
            <a:custGeom>
              <a:avLst/>
              <a:gdLst/>
              <a:ahLst/>
              <a:cxnLst/>
              <a:rect l="0" t="0" r="0" b="0"/>
              <a:pathLst>
                <a:path w="1960944" h="1">
                  <a:moveTo>
                    <a:pt x="0" y="0"/>
                  </a:moveTo>
                  <a:lnTo>
                    <a:pt x="1960944" y="1"/>
                  </a:lnTo>
                </a:path>
              </a:pathLst>
            </a:custGeom>
            <a:ln w="0" cap="flat">
              <a:miter lim="127000"/>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30" name="Shape 3088">
              <a:extLst>
                <a:ext uri="{FF2B5EF4-FFF2-40B4-BE49-F238E27FC236}">
                  <a16:creationId xmlns:a16="http://schemas.microsoft.com/office/drawing/2014/main" id="{2415BD54-727E-4DBA-8798-8DDF16E7E740}"/>
                </a:ext>
              </a:extLst>
            </p:cNvPr>
            <p:cNvSpPr/>
            <p:nvPr/>
          </p:nvSpPr>
          <p:spPr>
            <a:xfrm>
              <a:off x="1416241" y="1089420"/>
              <a:ext cx="653643" cy="980466"/>
            </a:xfrm>
            <a:custGeom>
              <a:avLst/>
              <a:gdLst/>
              <a:ahLst/>
              <a:cxnLst/>
              <a:rect l="0" t="0" r="0" b="0"/>
              <a:pathLst>
                <a:path w="653643" h="980466">
                  <a:moveTo>
                    <a:pt x="653643" y="980466"/>
                  </a:moveTo>
                  <a:lnTo>
                    <a:pt x="0" y="0"/>
                  </a:lnTo>
                </a:path>
              </a:pathLst>
            </a:custGeom>
            <a:ln w="0" cap="flat">
              <a:miter lim="127000"/>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31" name="Shape 3089">
              <a:extLst>
                <a:ext uri="{FF2B5EF4-FFF2-40B4-BE49-F238E27FC236}">
                  <a16:creationId xmlns:a16="http://schemas.microsoft.com/office/drawing/2014/main" id="{EEE3FD3E-6EC1-4444-B641-EAEF398CF839}"/>
                </a:ext>
              </a:extLst>
            </p:cNvPr>
            <p:cNvSpPr/>
            <p:nvPr/>
          </p:nvSpPr>
          <p:spPr>
            <a:xfrm>
              <a:off x="108940" y="108941"/>
              <a:ext cx="1" cy="1960944"/>
            </a:xfrm>
            <a:custGeom>
              <a:avLst/>
              <a:gdLst/>
              <a:ahLst/>
              <a:cxnLst/>
              <a:rect l="0" t="0" r="0" b="0"/>
              <a:pathLst>
                <a:path w="1" h="1960944">
                  <a:moveTo>
                    <a:pt x="0" y="1960944"/>
                  </a:moveTo>
                  <a:lnTo>
                    <a:pt x="1" y="0"/>
                  </a:lnTo>
                </a:path>
              </a:pathLst>
            </a:custGeom>
            <a:ln w="0" cap="flat">
              <a:miter lim="127000"/>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32" name="Shape 3090">
              <a:extLst>
                <a:ext uri="{FF2B5EF4-FFF2-40B4-BE49-F238E27FC236}">
                  <a16:creationId xmlns:a16="http://schemas.microsoft.com/office/drawing/2014/main" id="{051BC0D7-327C-437F-B975-6C87808C6F2D}"/>
                </a:ext>
              </a:extLst>
            </p:cNvPr>
            <p:cNvSpPr/>
            <p:nvPr/>
          </p:nvSpPr>
          <p:spPr>
            <a:xfrm>
              <a:off x="1416241" y="108942"/>
              <a:ext cx="653644" cy="980478"/>
            </a:xfrm>
            <a:custGeom>
              <a:avLst/>
              <a:gdLst/>
              <a:ahLst/>
              <a:cxnLst/>
              <a:rect l="0" t="0" r="0" b="0"/>
              <a:pathLst>
                <a:path w="653644" h="980478">
                  <a:moveTo>
                    <a:pt x="653644" y="0"/>
                  </a:moveTo>
                  <a:lnTo>
                    <a:pt x="0" y="980478"/>
                  </a:lnTo>
                </a:path>
              </a:pathLst>
            </a:custGeom>
            <a:ln w="0" cap="flat">
              <a:miter lim="127000"/>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33" name="Shape 3091">
              <a:extLst>
                <a:ext uri="{FF2B5EF4-FFF2-40B4-BE49-F238E27FC236}">
                  <a16:creationId xmlns:a16="http://schemas.microsoft.com/office/drawing/2014/main" id="{5B75D6FB-5C67-4E39-B7C8-C46808279435}"/>
                </a:ext>
              </a:extLst>
            </p:cNvPr>
            <p:cNvSpPr/>
            <p:nvPr/>
          </p:nvSpPr>
          <p:spPr>
            <a:xfrm>
              <a:off x="3694596" y="113159"/>
              <a:ext cx="1318946" cy="974129"/>
            </a:xfrm>
            <a:custGeom>
              <a:avLst/>
              <a:gdLst/>
              <a:ahLst/>
              <a:cxnLst/>
              <a:rect l="0" t="0" r="0" b="0"/>
              <a:pathLst>
                <a:path w="1318946" h="974129">
                  <a:moveTo>
                    <a:pt x="1318946" y="974129"/>
                  </a:moveTo>
                  <a:lnTo>
                    <a:pt x="0" y="0"/>
                  </a:lnTo>
                </a:path>
              </a:pathLst>
            </a:custGeom>
            <a:ln w="0" cap="flat">
              <a:miter lim="127000"/>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34" name="Shape 3092">
              <a:extLst>
                <a:ext uri="{FF2B5EF4-FFF2-40B4-BE49-F238E27FC236}">
                  <a16:creationId xmlns:a16="http://schemas.microsoft.com/office/drawing/2014/main" id="{5DA244BD-A4CC-4C05-A2AF-7CD2587B45D4}"/>
                </a:ext>
              </a:extLst>
            </p:cNvPr>
            <p:cNvSpPr/>
            <p:nvPr/>
          </p:nvSpPr>
          <p:spPr>
            <a:xfrm>
              <a:off x="3694595" y="1087288"/>
              <a:ext cx="1318946" cy="982738"/>
            </a:xfrm>
            <a:custGeom>
              <a:avLst/>
              <a:gdLst/>
              <a:ahLst/>
              <a:cxnLst/>
              <a:rect l="0" t="0" r="0" b="0"/>
              <a:pathLst>
                <a:path w="1318946" h="982738">
                  <a:moveTo>
                    <a:pt x="0" y="982738"/>
                  </a:moveTo>
                  <a:lnTo>
                    <a:pt x="1318946" y="0"/>
                  </a:lnTo>
                </a:path>
              </a:pathLst>
            </a:custGeom>
            <a:ln w="0" cap="flat">
              <a:miter lim="127000"/>
            </a:ln>
          </p:spPr>
          <p:style>
            <a:lnRef idx="1">
              <a:srgbClr val="000000"/>
            </a:lnRef>
            <a:fillRef idx="0">
              <a:srgbClr val="000000">
                <a:alpha val="0"/>
              </a:srgbClr>
            </a:fillRef>
            <a:effectRef idx="0">
              <a:scrgbClr r="0" g="0" b="0"/>
            </a:effectRef>
            <a:fontRef idx="none"/>
          </p:style>
          <p:txBody>
            <a:bodyPr/>
            <a:lstStyle/>
            <a:p>
              <a:endParaRPr lang="zh-CN" altLang="en-US"/>
            </a:p>
          </p:txBody>
        </p:sp>
      </p:grpSp>
    </p:spTree>
    <p:extLst>
      <p:ext uri="{BB962C8B-B14F-4D97-AF65-F5344CB8AC3E}">
        <p14:creationId xmlns:p14="http://schemas.microsoft.com/office/powerpoint/2010/main" val="202269691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AC61D4-8D94-4F9D-AABE-11CA7EB4CC0E}"/>
              </a:ext>
            </a:extLst>
          </p:cNvPr>
          <p:cNvSpPr>
            <a:spLocks noGrp="1"/>
          </p:cNvSpPr>
          <p:nvPr>
            <p:ph type="title"/>
          </p:nvPr>
        </p:nvSpPr>
        <p:spPr/>
        <p:txBody>
          <a:bodyPr/>
          <a:lstStyle/>
          <a:p>
            <a:r>
              <a:rPr lang="en-US" altLang="zh-CN" dirty="0"/>
              <a:t>Summary</a:t>
            </a:r>
            <a:endParaRPr lang="zh-CN" altLang="en-US" dirty="0"/>
          </a:p>
        </p:txBody>
      </p:sp>
      <p:sp>
        <p:nvSpPr>
          <p:cNvPr id="3" name="内容占位符 2">
            <a:extLst>
              <a:ext uri="{FF2B5EF4-FFF2-40B4-BE49-F238E27FC236}">
                <a16:creationId xmlns:a16="http://schemas.microsoft.com/office/drawing/2014/main" id="{397C7EDA-F6BD-4687-B3F6-DAE254E511D3}"/>
              </a:ext>
            </a:extLst>
          </p:cNvPr>
          <p:cNvSpPr>
            <a:spLocks noGrp="1"/>
          </p:cNvSpPr>
          <p:nvPr>
            <p:ph idx="1"/>
          </p:nvPr>
        </p:nvSpPr>
        <p:spPr/>
        <p:txBody>
          <a:bodyPr>
            <a:normAutofit fontScale="85000" lnSpcReduction="10000"/>
          </a:bodyPr>
          <a:lstStyle/>
          <a:p>
            <a:pPr marL="6350" marR="8255" indent="-6350">
              <a:lnSpc>
                <a:spcPct val="107000"/>
              </a:lnSpc>
              <a:spcAft>
                <a:spcPts val="1440"/>
              </a:spcAft>
            </a:pPr>
            <a:r>
              <a:rPr lang="en-US" altLang="zh-CN" kern="100" dirty="0">
                <a:solidFill>
                  <a:srgbClr val="000000"/>
                </a:solidFill>
                <a:latin typeface="Calibri" panose="020F0502020204030204" pitchFamily="34" charset="0"/>
                <a:ea typeface="Calibri" panose="020F0502020204030204" pitchFamily="34" charset="0"/>
              </a:rPr>
              <a:t>Heuristic functions estimate costs of shortest paths</a:t>
            </a:r>
            <a:endParaRPr lang="zh-CN" altLang="zh-CN" kern="100" dirty="0">
              <a:solidFill>
                <a:srgbClr val="000000"/>
              </a:solidFill>
              <a:latin typeface="Calibri" panose="020F0502020204030204" pitchFamily="34" charset="0"/>
              <a:ea typeface="Calibri" panose="020F0502020204030204" pitchFamily="34" charset="0"/>
            </a:endParaRPr>
          </a:p>
          <a:p>
            <a:pPr marL="6350" marR="8255" indent="-6350">
              <a:lnSpc>
                <a:spcPct val="107000"/>
              </a:lnSpc>
              <a:spcAft>
                <a:spcPts val="1445"/>
              </a:spcAft>
            </a:pPr>
            <a:r>
              <a:rPr lang="en-US" altLang="zh-CN" kern="100" dirty="0">
                <a:solidFill>
                  <a:srgbClr val="000000"/>
                </a:solidFill>
                <a:latin typeface="Calibri" panose="020F0502020204030204" pitchFamily="34" charset="0"/>
                <a:ea typeface="Calibri" panose="020F0502020204030204" pitchFamily="34" charset="0"/>
              </a:rPr>
              <a:t>Good heuristics can dramatically reduce search cost</a:t>
            </a:r>
            <a:endParaRPr lang="zh-CN" altLang="zh-CN" kern="100" dirty="0">
              <a:solidFill>
                <a:srgbClr val="000000"/>
              </a:solidFill>
              <a:latin typeface="Calibri" panose="020F0502020204030204" pitchFamily="34" charset="0"/>
              <a:ea typeface="Calibri" panose="020F0502020204030204" pitchFamily="34" charset="0"/>
            </a:endParaRPr>
          </a:p>
          <a:p>
            <a:pPr marL="6350" marR="8255" indent="-6350">
              <a:lnSpc>
                <a:spcPct val="107000"/>
              </a:lnSpc>
              <a:spcAft>
                <a:spcPts val="25"/>
              </a:spcAft>
            </a:pPr>
            <a:r>
              <a:rPr lang="en-US" altLang="zh-CN" kern="100" dirty="0">
                <a:solidFill>
                  <a:srgbClr val="000000"/>
                </a:solidFill>
                <a:latin typeface="Calibri" panose="020F0502020204030204" pitchFamily="34" charset="0"/>
                <a:ea typeface="Calibri" panose="020F0502020204030204" pitchFamily="34" charset="0"/>
              </a:rPr>
              <a:t>Greedy best-first search expands lowest </a:t>
            </a:r>
            <a:r>
              <a:rPr lang="en-US" altLang="zh-CN" i="1" kern="100" dirty="0">
                <a:solidFill>
                  <a:srgbClr val="990099"/>
                </a:solidFill>
                <a:latin typeface="Cambria" panose="02040503050406030204" pitchFamily="18" charset="0"/>
                <a:ea typeface="Cambria" panose="02040503050406030204" pitchFamily="18" charset="0"/>
                <a:cs typeface="Cambria" panose="02040503050406030204" pitchFamily="18" charset="0"/>
              </a:rPr>
              <a:t>h</a:t>
            </a:r>
            <a:endParaRPr lang="zh-CN" altLang="zh-CN" kern="100" dirty="0">
              <a:solidFill>
                <a:srgbClr val="000000"/>
              </a:solidFill>
              <a:latin typeface="Calibri" panose="020F0502020204030204" pitchFamily="34" charset="0"/>
              <a:ea typeface="Calibri" panose="020F0502020204030204" pitchFamily="34" charset="0"/>
            </a:endParaRPr>
          </a:p>
          <a:p>
            <a:pPr marL="342900" marR="8255" lvl="0" indent="-342900" fontAlgn="base">
              <a:lnSpc>
                <a:spcPct val="107000"/>
              </a:lnSpc>
              <a:spcAft>
                <a:spcPts val="1590"/>
              </a:spcAft>
              <a:buClr>
                <a:srgbClr val="000000"/>
              </a:buClr>
              <a:buSzPts val="2050"/>
              <a:buFont typeface="Arial" panose="020B0604020202020204" pitchFamily="34" charset="0"/>
              <a:buChar char="–"/>
            </a:pPr>
            <a:r>
              <a:rPr lang="en-US" altLang="zh-CN" kern="100" dirty="0">
                <a:solidFill>
                  <a:srgbClr val="000000"/>
                </a:solidFill>
                <a:uFill>
                  <a:solidFill>
                    <a:srgbClr val="000000"/>
                  </a:solidFill>
                </a:uFill>
                <a:latin typeface="Calibri" panose="020F0502020204030204" pitchFamily="34" charset="0"/>
                <a:ea typeface="Calibri" panose="020F0502020204030204" pitchFamily="34" charset="0"/>
                <a:cs typeface="Calibri" panose="020F0502020204030204" pitchFamily="34" charset="0"/>
              </a:rPr>
              <a:t>incomplete and not always optimal</a:t>
            </a:r>
            <a:endParaRPr lang="zh-CN" altLang="zh-CN" kern="100" dirty="0">
              <a:solidFill>
                <a:srgbClr val="000000"/>
              </a:solidFill>
              <a:uFill>
                <a:solidFill>
                  <a:srgbClr val="000000"/>
                </a:solidFill>
              </a:uFill>
              <a:latin typeface="Calibri" panose="020F0502020204030204" pitchFamily="34" charset="0"/>
              <a:ea typeface="Calibri" panose="020F0502020204030204" pitchFamily="34" charset="0"/>
              <a:cs typeface="Calibri" panose="020F0502020204030204" pitchFamily="34" charset="0"/>
            </a:endParaRPr>
          </a:p>
          <a:p>
            <a:pPr marL="6350" marR="8255" indent="-6350">
              <a:lnSpc>
                <a:spcPct val="107000"/>
              </a:lnSpc>
              <a:spcAft>
                <a:spcPts val="25"/>
              </a:spcAft>
            </a:pPr>
            <a:r>
              <a:rPr lang="en-US" altLang="zh-CN" kern="100" dirty="0">
                <a:solidFill>
                  <a:srgbClr val="000000"/>
                </a:solidFill>
                <a:latin typeface="Calibri" panose="020F0502020204030204" pitchFamily="34" charset="0"/>
                <a:ea typeface="Calibri" panose="020F0502020204030204" pitchFamily="34" charset="0"/>
              </a:rPr>
              <a:t>A</a:t>
            </a:r>
            <a:r>
              <a:rPr lang="en-US" altLang="zh-CN" kern="100" baseline="30000" dirty="0">
                <a:solidFill>
                  <a:srgbClr val="000000"/>
                </a:solidFill>
                <a:latin typeface="Calibri" panose="020F0502020204030204" pitchFamily="34" charset="0"/>
                <a:ea typeface="Calibri" panose="020F0502020204030204" pitchFamily="34" charset="0"/>
              </a:rPr>
              <a:t>∗ </a:t>
            </a:r>
            <a:r>
              <a:rPr lang="en-US" altLang="zh-CN" kern="100" dirty="0">
                <a:solidFill>
                  <a:srgbClr val="000000"/>
                </a:solidFill>
                <a:latin typeface="Calibri" panose="020F0502020204030204" pitchFamily="34" charset="0"/>
                <a:ea typeface="Calibri" panose="020F0502020204030204" pitchFamily="34" charset="0"/>
              </a:rPr>
              <a:t>search expands lowest </a:t>
            </a:r>
            <a:r>
              <a:rPr lang="en-US" altLang="zh-CN" i="1" kern="100" dirty="0">
                <a:solidFill>
                  <a:srgbClr val="990099"/>
                </a:solidFill>
                <a:latin typeface="Cambria" panose="02040503050406030204" pitchFamily="18" charset="0"/>
                <a:ea typeface="Cambria" panose="02040503050406030204" pitchFamily="18" charset="0"/>
                <a:cs typeface="Cambria" panose="02040503050406030204" pitchFamily="18" charset="0"/>
              </a:rPr>
              <a:t>g </a:t>
            </a:r>
            <a:r>
              <a:rPr lang="en-US" altLang="zh-CN" kern="100" dirty="0">
                <a:solidFill>
                  <a:srgbClr val="990099"/>
                </a:solidFill>
                <a:latin typeface="Cambria" panose="02040503050406030204" pitchFamily="18" charset="0"/>
                <a:ea typeface="Cambria" panose="02040503050406030204" pitchFamily="18" charset="0"/>
                <a:cs typeface="Cambria" panose="02040503050406030204" pitchFamily="18" charset="0"/>
              </a:rPr>
              <a:t>+ </a:t>
            </a:r>
            <a:r>
              <a:rPr lang="en-US" altLang="zh-CN" i="1" kern="100" dirty="0">
                <a:solidFill>
                  <a:srgbClr val="990099"/>
                </a:solidFill>
                <a:latin typeface="Cambria" panose="02040503050406030204" pitchFamily="18" charset="0"/>
                <a:ea typeface="Cambria" panose="02040503050406030204" pitchFamily="18" charset="0"/>
                <a:cs typeface="Cambria" panose="02040503050406030204" pitchFamily="18" charset="0"/>
              </a:rPr>
              <a:t>h</a:t>
            </a:r>
            <a:endParaRPr lang="zh-CN" altLang="zh-CN" kern="100" dirty="0">
              <a:solidFill>
                <a:srgbClr val="000000"/>
              </a:solidFill>
              <a:latin typeface="Calibri" panose="020F0502020204030204" pitchFamily="34" charset="0"/>
              <a:ea typeface="Calibri" panose="020F0502020204030204" pitchFamily="34" charset="0"/>
            </a:endParaRPr>
          </a:p>
          <a:p>
            <a:pPr marL="342900" marR="8255" lvl="0" indent="-342900" fontAlgn="base">
              <a:lnSpc>
                <a:spcPct val="107000"/>
              </a:lnSpc>
              <a:spcAft>
                <a:spcPts val="25"/>
              </a:spcAft>
              <a:buClr>
                <a:srgbClr val="000000"/>
              </a:buClr>
              <a:buSzPts val="2050"/>
              <a:buFont typeface="Arial" panose="020B0604020202020204" pitchFamily="34" charset="0"/>
              <a:buChar char="–"/>
            </a:pPr>
            <a:r>
              <a:rPr lang="en-US" altLang="zh-CN" kern="100" dirty="0">
                <a:solidFill>
                  <a:srgbClr val="000000"/>
                </a:solidFill>
                <a:uFill>
                  <a:solidFill>
                    <a:srgbClr val="000000"/>
                  </a:solidFill>
                </a:uFill>
                <a:latin typeface="Calibri" panose="020F0502020204030204" pitchFamily="34" charset="0"/>
                <a:ea typeface="Calibri" panose="020F0502020204030204" pitchFamily="34" charset="0"/>
                <a:cs typeface="Calibri" panose="020F0502020204030204" pitchFamily="34" charset="0"/>
              </a:rPr>
              <a:t>complete and optimal</a:t>
            </a:r>
            <a:endParaRPr lang="zh-CN" altLang="zh-CN" kern="100" dirty="0">
              <a:solidFill>
                <a:srgbClr val="000000"/>
              </a:solidFill>
              <a:uFill>
                <a:solidFill>
                  <a:srgbClr val="000000"/>
                </a:solidFill>
              </a:uFill>
              <a:latin typeface="Calibri" panose="020F0502020204030204" pitchFamily="34" charset="0"/>
              <a:ea typeface="Calibri" panose="020F0502020204030204" pitchFamily="34" charset="0"/>
              <a:cs typeface="Calibri" panose="020F0502020204030204" pitchFamily="34" charset="0"/>
            </a:endParaRPr>
          </a:p>
          <a:p>
            <a:pPr marL="342900" marR="8255" lvl="0" indent="-342900" fontAlgn="base">
              <a:lnSpc>
                <a:spcPct val="107000"/>
              </a:lnSpc>
              <a:spcAft>
                <a:spcPts val="1440"/>
              </a:spcAft>
              <a:buClr>
                <a:srgbClr val="000000"/>
              </a:buClr>
              <a:buSzPts val="2050"/>
              <a:buFont typeface="Arial" panose="020B0604020202020204" pitchFamily="34" charset="0"/>
              <a:buChar char="–"/>
            </a:pPr>
            <a:r>
              <a:rPr lang="en-US" altLang="zh-CN" kern="100" dirty="0">
                <a:solidFill>
                  <a:srgbClr val="000000"/>
                </a:solidFill>
                <a:uFill>
                  <a:solidFill>
                    <a:srgbClr val="000000"/>
                  </a:solidFill>
                </a:uFill>
                <a:latin typeface="Calibri" panose="020F0502020204030204" pitchFamily="34" charset="0"/>
                <a:ea typeface="Calibri" panose="020F0502020204030204" pitchFamily="34" charset="0"/>
                <a:cs typeface="Calibri" panose="020F0502020204030204" pitchFamily="34" charset="0"/>
              </a:rPr>
              <a:t>also optimally efficient </a:t>
            </a:r>
          </a:p>
          <a:p>
            <a:pPr marL="342900" marR="8255" lvl="0" indent="-342900" fontAlgn="base">
              <a:lnSpc>
                <a:spcPct val="107000"/>
              </a:lnSpc>
              <a:spcAft>
                <a:spcPts val="1440"/>
              </a:spcAft>
              <a:buClr>
                <a:srgbClr val="000000"/>
              </a:buClr>
              <a:buSzPts val="2050"/>
              <a:buFont typeface="Arial" panose="020B0604020202020204" pitchFamily="34" charset="0"/>
              <a:buChar char="–"/>
            </a:pPr>
            <a:r>
              <a:rPr lang="en-US" altLang="zh-CN" kern="100" dirty="0">
                <a:solidFill>
                  <a:srgbClr val="000000"/>
                </a:solidFill>
                <a:latin typeface="Calibri" panose="020F0502020204030204" pitchFamily="34" charset="0"/>
                <a:ea typeface="Calibri" panose="020F0502020204030204" pitchFamily="34" charset="0"/>
              </a:rPr>
              <a:t>Admissible heuristics can be derived from exact solution of relaxed problems</a:t>
            </a:r>
            <a:endParaRPr lang="zh-CN" altLang="zh-CN" kern="100" dirty="0">
              <a:solidFill>
                <a:srgbClr val="000000"/>
              </a:solidFill>
              <a:latin typeface="Calibri" panose="020F0502020204030204" pitchFamily="34" charset="0"/>
              <a:ea typeface="Calibri" panose="020F0502020204030204" pitchFamily="34" charset="0"/>
            </a:endParaRPr>
          </a:p>
          <a:p>
            <a:endParaRPr lang="zh-CN" altLang="en-US" dirty="0"/>
          </a:p>
        </p:txBody>
      </p:sp>
      <p:sp>
        <p:nvSpPr>
          <p:cNvPr id="4" name="灯片编号占位符 3">
            <a:extLst>
              <a:ext uri="{FF2B5EF4-FFF2-40B4-BE49-F238E27FC236}">
                <a16:creationId xmlns:a16="http://schemas.microsoft.com/office/drawing/2014/main" id="{0D0A1789-081A-49B1-B68A-12AE2BD78C36}"/>
              </a:ext>
            </a:extLst>
          </p:cNvPr>
          <p:cNvSpPr>
            <a:spLocks noGrp="1"/>
          </p:cNvSpPr>
          <p:nvPr>
            <p:ph type="sldNum" sz="quarter" idx="12"/>
          </p:nvPr>
        </p:nvSpPr>
        <p:spPr/>
        <p:txBody>
          <a:bodyPr/>
          <a:lstStyle/>
          <a:p>
            <a:fld id="{893ACD7D-9A68-44C8-A49A-4B94202CE741}" type="slidenum">
              <a:rPr lang="zh-CN" altLang="en-US" smtClean="0"/>
              <a:t>39</a:t>
            </a:fld>
            <a:endParaRPr lang="zh-CN" altLang="en-US"/>
          </a:p>
        </p:txBody>
      </p:sp>
    </p:spTree>
    <p:extLst>
      <p:ext uri="{BB962C8B-B14F-4D97-AF65-F5344CB8AC3E}">
        <p14:creationId xmlns:p14="http://schemas.microsoft.com/office/powerpoint/2010/main" val="28655400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E77F25-EF50-47E3-A8DD-B88B3C5990C2}"/>
              </a:ext>
            </a:extLst>
          </p:cNvPr>
          <p:cNvSpPr>
            <a:spLocks noGrp="1"/>
          </p:cNvSpPr>
          <p:nvPr>
            <p:ph type="title"/>
          </p:nvPr>
        </p:nvSpPr>
        <p:spPr/>
        <p:txBody>
          <a:bodyPr/>
          <a:lstStyle/>
          <a:p>
            <a:r>
              <a:rPr lang="zh-CN" altLang="en-US" dirty="0"/>
              <a:t>启发式搜索（有信息搜索）</a:t>
            </a:r>
          </a:p>
        </p:txBody>
      </p:sp>
      <p:sp>
        <p:nvSpPr>
          <p:cNvPr id="3" name="内容占位符 2">
            <a:extLst>
              <a:ext uri="{FF2B5EF4-FFF2-40B4-BE49-F238E27FC236}">
                <a16:creationId xmlns:a16="http://schemas.microsoft.com/office/drawing/2014/main" id="{04AE4DDB-13F8-42C2-AAC1-76D5B6C5DE47}"/>
              </a:ext>
            </a:extLst>
          </p:cNvPr>
          <p:cNvSpPr>
            <a:spLocks noGrp="1"/>
          </p:cNvSpPr>
          <p:nvPr>
            <p:ph idx="1"/>
          </p:nvPr>
        </p:nvSpPr>
        <p:spPr/>
        <p:txBody>
          <a:bodyPr/>
          <a:lstStyle/>
          <a:p>
            <a:r>
              <a:rPr lang="zh-CN" altLang="en-US" dirty="0"/>
              <a:t> </a:t>
            </a:r>
            <a:r>
              <a:rPr lang="en-US" altLang="zh-CN" dirty="0"/>
              <a:t>1 </a:t>
            </a:r>
            <a:r>
              <a:rPr lang="zh-CN" altLang="en-US" dirty="0"/>
              <a:t>启发式函数：如何更快地接近目标？ 什么是启发式函数？什么是启发式搜索？</a:t>
            </a:r>
            <a:endParaRPr lang="en-US" altLang="zh-CN" dirty="0"/>
          </a:p>
          <a:p>
            <a:pPr marL="0" indent="0">
              <a:buNone/>
            </a:pPr>
            <a:endParaRPr lang="zh-CN" altLang="en-US" dirty="0"/>
          </a:p>
          <a:p>
            <a:r>
              <a:rPr lang="en-US" altLang="zh-CN" dirty="0"/>
              <a:t>2 </a:t>
            </a:r>
            <a:r>
              <a:rPr lang="zh-CN" altLang="en-US" dirty="0"/>
              <a:t>贪婪最佳优先搜索，</a:t>
            </a:r>
            <a:r>
              <a:rPr lang="en-US" altLang="zh-CN" dirty="0"/>
              <a:t>A*</a:t>
            </a:r>
            <a:r>
              <a:rPr lang="zh-CN" altLang="en-US" dirty="0"/>
              <a:t>搜索 </a:t>
            </a:r>
            <a:endParaRPr lang="en-US" altLang="zh-CN" dirty="0"/>
          </a:p>
          <a:p>
            <a:endParaRPr lang="zh-CN" altLang="en-US" dirty="0"/>
          </a:p>
          <a:p>
            <a:r>
              <a:rPr lang="en-US" altLang="zh-CN" dirty="0"/>
              <a:t>3 </a:t>
            </a:r>
            <a:r>
              <a:rPr lang="zh-CN" altLang="en-US" dirty="0"/>
              <a:t>可采纳性、一致性、准确性、松弛问题：什么是可采纳的启发函数？什么 是一致的启发函数</a:t>
            </a:r>
            <a:r>
              <a:rPr lang="en-US" altLang="zh-CN" dirty="0"/>
              <a:t>? </a:t>
            </a:r>
            <a:r>
              <a:rPr lang="zh-CN" altLang="en-US" dirty="0"/>
              <a:t>启发式函数的准确性。如何设计可采纳的启发函数？ </a:t>
            </a:r>
          </a:p>
        </p:txBody>
      </p:sp>
      <p:sp>
        <p:nvSpPr>
          <p:cNvPr id="4" name="灯片编号占位符 3">
            <a:extLst>
              <a:ext uri="{FF2B5EF4-FFF2-40B4-BE49-F238E27FC236}">
                <a16:creationId xmlns:a16="http://schemas.microsoft.com/office/drawing/2014/main" id="{6C8E2224-0C0A-4117-BD48-9CAAB8603E21}"/>
              </a:ext>
            </a:extLst>
          </p:cNvPr>
          <p:cNvSpPr>
            <a:spLocks noGrp="1"/>
          </p:cNvSpPr>
          <p:nvPr>
            <p:ph type="sldNum" sz="quarter" idx="12"/>
          </p:nvPr>
        </p:nvSpPr>
        <p:spPr/>
        <p:txBody>
          <a:bodyPr/>
          <a:lstStyle/>
          <a:p>
            <a:fld id="{893ACD7D-9A68-44C8-A49A-4B94202CE741}" type="slidenum">
              <a:rPr lang="zh-CN" altLang="en-US" smtClean="0"/>
              <a:t>4</a:t>
            </a:fld>
            <a:endParaRPr lang="zh-CN" altLang="en-US"/>
          </a:p>
        </p:txBody>
      </p:sp>
    </p:spTree>
    <p:extLst>
      <p:ext uri="{BB962C8B-B14F-4D97-AF65-F5344CB8AC3E}">
        <p14:creationId xmlns:p14="http://schemas.microsoft.com/office/powerpoint/2010/main" val="114563522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02" name="Rectangle 2">
            <a:extLst>
              <a:ext uri="{FF2B5EF4-FFF2-40B4-BE49-F238E27FC236}">
                <a16:creationId xmlns:a16="http://schemas.microsoft.com/office/drawing/2014/main" id="{8E664C61-DB4E-4DBF-BB81-5B7A02D3662A}"/>
              </a:ext>
            </a:extLst>
          </p:cNvPr>
          <p:cNvSpPr>
            <a:spLocks noGrp="1" noChangeArrowheads="1"/>
          </p:cNvSpPr>
          <p:nvPr>
            <p:ph type="body" idx="1"/>
          </p:nvPr>
        </p:nvSpPr>
        <p:spPr>
          <a:xfrm>
            <a:off x="402771" y="1251857"/>
            <a:ext cx="11495315" cy="5201331"/>
          </a:xfrm>
        </p:spPr>
        <p:txBody>
          <a:bodyPr>
            <a:normAutofit lnSpcReduction="10000"/>
          </a:bodyPr>
          <a:lstStyle/>
          <a:p>
            <a:pPr marL="295275" indent="-98425" algn="just">
              <a:buNone/>
            </a:pPr>
            <a:r>
              <a:rPr lang="en-US" altLang="zh-CN" sz="3600" dirty="0">
                <a:solidFill>
                  <a:srgbClr val="FF0000"/>
                </a:solidFill>
              </a:rPr>
              <a:t>A</a:t>
            </a:r>
            <a:r>
              <a:rPr lang="en-US" altLang="zh-CN" sz="3600" baseline="30000" dirty="0">
                <a:solidFill>
                  <a:srgbClr val="FF0000"/>
                </a:solidFill>
              </a:rPr>
              <a:t>*</a:t>
            </a:r>
            <a:r>
              <a:rPr lang="zh-CN" altLang="en-US" sz="3600" dirty="0">
                <a:solidFill>
                  <a:srgbClr val="FF0000"/>
                </a:solidFill>
              </a:rPr>
              <a:t>算法的优点有：</a:t>
            </a:r>
          </a:p>
          <a:p>
            <a:pPr marL="295275" indent="-98425" algn="just">
              <a:lnSpc>
                <a:spcPct val="95000"/>
              </a:lnSpc>
              <a:spcBef>
                <a:spcPct val="45000"/>
              </a:spcBef>
              <a:buNone/>
            </a:pPr>
            <a:r>
              <a:rPr lang="en-US" altLang="zh-CN" dirty="0"/>
              <a:t>(1)</a:t>
            </a:r>
            <a:r>
              <a:rPr lang="zh-CN" altLang="en-US" dirty="0"/>
              <a:t>一定能保证找到最优解。</a:t>
            </a:r>
          </a:p>
          <a:p>
            <a:pPr marL="295275" indent="-98425" algn="just">
              <a:lnSpc>
                <a:spcPct val="95000"/>
              </a:lnSpc>
              <a:spcBef>
                <a:spcPct val="45000"/>
              </a:spcBef>
              <a:buNone/>
            </a:pPr>
            <a:r>
              <a:rPr lang="en-US" altLang="zh-CN" dirty="0"/>
              <a:t>(2)</a:t>
            </a:r>
            <a:r>
              <a:rPr lang="zh-CN" altLang="en-US" dirty="0"/>
              <a:t>若以搜索的结点数来估计它得效率，则当启发式函数</a:t>
            </a:r>
            <a:r>
              <a:rPr lang="en-US" altLang="zh-CN" dirty="0"/>
              <a:t>h</a:t>
            </a:r>
            <a:r>
              <a:rPr lang="zh-CN" altLang="en-US" dirty="0"/>
              <a:t>的值单调上升时，它的效率只会提高，不会降低。</a:t>
            </a:r>
          </a:p>
          <a:p>
            <a:pPr marL="295275" indent="-98425" algn="just">
              <a:lnSpc>
                <a:spcPct val="95000"/>
              </a:lnSpc>
              <a:spcBef>
                <a:spcPct val="45000"/>
              </a:spcBef>
              <a:buNone/>
            </a:pPr>
            <a:r>
              <a:rPr lang="en-US" altLang="zh-CN" dirty="0"/>
              <a:t>(3)</a:t>
            </a:r>
            <a:r>
              <a:rPr lang="zh-CN" altLang="en-US" dirty="0"/>
              <a:t>有比较合理的渐近性质。</a:t>
            </a:r>
            <a:endParaRPr lang="en-US" altLang="zh-CN" dirty="0"/>
          </a:p>
          <a:p>
            <a:pPr marL="295275" indent="-98425" algn="just">
              <a:buNone/>
            </a:pPr>
            <a:endParaRPr lang="en-US" altLang="zh-CN" sz="3600" dirty="0">
              <a:solidFill>
                <a:srgbClr val="FF0000"/>
              </a:solidFill>
            </a:endParaRPr>
          </a:p>
          <a:p>
            <a:pPr marL="295275" indent="-98425" algn="just">
              <a:buNone/>
            </a:pPr>
            <a:r>
              <a:rPr lang="en-US" altLang="zh-CN" sz="3600" dirty="0">
                <a:solidFill>
                  <a:srgbClr val="FF0000"/>
                </a:solidFill>
              </a:rPr>
              <a:t>A</a:t>
            </a:r>
            <a:r>
              <a:rPr lang="en-US" altLang="zh-CN" sz="3600" baseline="30000" dirty="0">
                <a:solidFill>
                  <a:srgbClr val="FF0000"/>
                </a:solidFill>
              </a:rPr>
              <a:t>*</a:t>
            </a:r>
            <a:r>
              <a:rPr lang="zh-CN" altLang="en-US" sz="3600" dirty="0">
                <a:solidFill>
                  <a:srgbClr val="FF0000"/>
                </a:solidFill>
              </a:rPr>
              <a:t>算法的缺点是：</a:t>
            </a:r>
          </a:p>
          <a:p>
            <a:pPr marL="295275" indent="-98425" algn="just">
              <a:lnSpc>
                <a:spcPct val="125000"/>
              </a:lnSpc>
              <a:buNone/>
            </a:pPr>
            <a:r>
              <a:rPr lang="zh-CN" altLang="en-US" dirty="0"/>
              <a:t>   在不仅考虑搜索结点的多少，而且还要考虑搜索结点被搜索的次数的时候，则当</a:t>
            </a:r>
            <a:r>
              <a:rPr lang="en-US" altLang="zh-CN" dirty="0"/>
              <a:t>h(</a:t>
            </a:r>
            <a:r>
              <a:rPr lang="en-US" altLang="zh-CN" i="1" dirty="0"/>
              <a:t>n</a:t>
            </a:r>
            <a:r>
              <a:rPr lang="en-US" altLang="zh-CN" dirty="0"/>
              <a:t>)</a:t>
            </a:r>
            <a:r>
              <a:rPr lang="zh-CN" altLang="en-US" dirty="0"/>
              <a:t>过低估计</a:t>
            </a:r>
            <a:r>
              <a:rPr lang="en-US" altLang="zh-CN" dirty="0"/>
              <a:t>h</a:t>
            </a:r>
            <a:r>
              <a:rPr lang="en-US" altLang="zh-CN" baseline="30000" dirty="0"/>
              <a:t>*</a:t>
            </a:r>
            <a:r>
              <a:rPr lang="en-US" altLang="zh-CN" dirty="0"/>
              <a:t>(</a:t>
            </a:r>
            <a:r>
              <a:rPr lang="en-US" altLang="zh-CN" i="1" dirty="0"/>
              <a:t>n</a:t>
            </a:r>
            <a:r>
              <a:rPr lang="en-US" altLang="zh-CN" dirty="0"/>
              <a:t>)</a:t>
            </a:r>
            <a:r>
              <a:rPr lang="zh-CN" altLang="en-US" dirty="0"/>
              <a:t>时，有时会显出很高的复杂性。</a:t>
            </a:r>
          </a:p>
          <a:p>
            <a:pPr marL="295275" indent="-98425" algn="just">
              <a:lnSpc>
                <a:spcPct val="95000"/>
              </a:lnSpc>
              <a:spcBef>
                <a:spcPct val="45000"/>
              </a:spcBef>
              <a:buNone/>
            </a:pPr>
            <a:endParaRPr lang="zh-CN" altLang="en-US" dirty="0"/>
          </a:p>
        </p:txBody>
      </p:sp>
      <p:sp>
        <p:nvSpPr>
          <p:cNvPr id="307203" name="Rectangle 3">
            <a:extLst>
              <a:ext uri="{FF2B5EF4-FFF2-40B4-BE49-F238E27FC236}">
                <a16:creationId xmlns:a16="http://schemas.microsoft.com/office/drawing/2014/main" id="{F4070F84-7E8E-4B0D-B4F9-3209D2917975}"/>
              </a:ext>
            </a:extLst>
          </p:cNvPr>
          <p:cNvSpPr>
            <a:spLocks noGrp="1" noChangeArrowheads="1"/>
          </p:cNvSpPr>
          <p:nvPr>
            <p:ph type="title"/>
          </p:nvPr>
        </p:nvSpPr>
        <p:spPr/>
        <p:txBody>
          <a:bodyPr/>
          <a:lstStyle/>
          <a:p>
            <a:r>
              <a:rPr lang="en-US" altLang="zh-CN" sz="4000" dirty="0"/>
              <a:t>3</a:t>
            </a:r>
            <a:r>
              <a:rPr lang="zh-CN" altLang="en-US" sz="4000" dirty="0">
                <a:latin typeface="宋体" panose="02010600030101010101" pitchFamily="2" charset="-122"/>
                <a:ea typeface="楷体_GB2312" pitchFamily="49" charset="-122"/>
              </a:rPr>
              <a:t>．对</a:t>
            </a:r>
            <a:r>
              <a:rPr lang="en-US" altLang="zh-CN" sz="4000" dirty="0">
                <a:ea typeface="楷体_GB2312" pitchFamily="49" charset="-122"/>
              </a:rPr>
              <a:t>A*</a:t>
            </a:r>
            <a:r>
              <a:rPr lang="zh-CN" altLang="en-US" sz="4000" dirty="0">
                <a:ea typeface="楷体_GB2312" pitchFamily="49" charset="-122"/>
              </a:rPr>
              <a:t>算法的评价</a:t>
            </a:r>
            <a:endParaRPr lang="en-US" altLang="zh-CN" sz="4000" dirty="0">
              <a:ea typeface="楷体_GB2312" pitchFamily="49" charset="-122"/>
            </a:endParaRPr>
          </a:p>
        </p:txBody>
      </p:sp>
      <p:sp>
        <p:nvSpPr>
          <p:cNvPr id="6" name="灯片编号占位符 3">
            <a:extLst>
              <a:ext uri="{FF2B5EF4-FFF2-40B4-BE49-F238E27FC236}">
                <a16:creationId xmlns:a16="http://schemas.microsoft.com/office/drawing/2014/main" id="{711EFEFB-2EC7-42FB-BDF7-E49DA14984FE}"/>
              </a:ext>
            </a:extLst>
          </p:cNvPr>
          <p:cNvSpPr>
            <a:spLocks noGrp="1"/>
          </p:cNvSpPr>
          <p:nvPr>
            <p:ph type="sldNum" sz="quarter" idx="12"/>
          </p:nvPr>
        </p:nvSpPr>
        <p:spPr>
          <a:xfrm>
            <a:off x="8610600" y="6356350"/>
            <a:ext cx="2743200" cy="365125"/>
          </a:xfrm>
        </p:spPr>
        <p:txBody>
          <a:bodyPr/>
          <a:lstStyle/>
          <a:p>
            <a:fld id="{893ACD7D-9A68-44C8-A49A-4B94202CE741}" type="slidenum">
              <a:rPr lang="zh-CN" altLang="en-US" smtClean="0"/>
              <a:t>40</a:t>
            </a:fld>
            <a:endParaRPr lang="zh-CN" altLang="en-US" dirty="0"/>
          </a:p>
        </p:txBody>
      </p:sp>
    </p:spTree>
    <p:extLst>
      <p:ext uri="{BB962C8B-B14F-4D97-AF65-F5344CB8AC3E}">
        <p14:creationId xmlns:p14="http://schemas.microsoft.com/office/powerpoint/2010/main" val="239068853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6EC7AB-012C-46BA-82B3-7E047BCF5D42}"/>
              </a:ext>
            </a:extLst>
          </p:cNvPr>
          <p:cNvSpPr>
            <a:spLocks noGrp="1"/>
          </p:cNvSpPr>
          <p:nvPr>
            <p:ph type="title"/>
          </p:nvPr>
        </p:nvSpPr>
        <p:spPr>
          <a:xfrm>
            <a:off x="439838" y="306278"/>
            <a:ext cx="11752162" cy="781268"/>
          </a:xfrm>
        </p:spPr>
        <p:txBody>
          <a:bodyPr>
            <a:normAutofit fontScale="90000"/>
          </a:bodyPr>
          <a:lstStyle/>
          <a:p>
            <a:r>
              <a:rPr lang="en-US" altLang="zh-CN" dirty="0"/>
              <a:t>Video of Demo Contours (Pacman Small Maze) – A*</a:t>
            </a:r>
            <a:endParaRPr lang="zh-CN" altLang="en-US" dirty="0"/>
          </a:p>
        </p:txBody>
      </p:sp>
      <p:sp>
        <p:nvSpPr>
          <p:cNvPr id="4" name="灯片编号占位符 3">
            <a:extLst>
              <a:ext uri="{FF2B5EF4-FFF2-40B4-BE49-F238E27FC236}">
                <a16:creationId xmlns:a16="http://schemas.microsoft.com/office/drawing/2014/main" id="{8B570EDD-40CE-4F72-94E9-2A4BF5D96518}"/>
              </a:ext>
            </a:extLst>
          </p:cNvPr>
          <p:cNvSpPr>
            <a:spLocks noGrp="1"/>
          </p:cNvSpPr>
          <p:nvPr>
            <p:ph type="sldNum" sz="quarter" idx="12"/>
          </p:nvPr>
        </p:nvSpPr>
        <p:spPr/>
        <p:txBody>
          <a:bodyPr/>
          <a:lstStyle/>
          <a:p>
            <a:fld id="{893ACD7D-9A68-44C8-A49A-4B94202CE741}" type="slidenum">
              <a:rPr lang="zh-CN" altLang="en-US" smtClean="0"/>
              <a:t>41</a:t>
            </a:fld>
            <a:endParaRPr lang="zh-CN" altLang="en-US"/>
          </a:p>
        </p:txBody>
      </p:sp>
      <p:pic>
        <p:nvPicPr>
          <p:cNvPr id="5" name="ContoursPacmanSmallMaze-astar.mp4">
            <a:hlinkClick r:id="" action="ppaction://media"/>
            <a:extLst>
              <a:ext uri="{FF2B5EF4-FFF2-40B4-BE49-F238E27FC236}">
                <a16:creationId xmlns:a16="http://schemas.microsoft.com/office/drawing/2014/main" id="{342B87DA-3ACE-4F5C-A3EB-1D0C29113113}"/>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409700" y="1143000"/>
            <a:ext cx="9372600" cy="5278820"/>
          </a:xfrm>
          <a:prstGeom prst="rect">
            <a:avLst/>
          </a:prstGeom>
        </p:spPr>
      </p:pic>
    </p:spTree>
    <p:extLst>
      <p:ext uri="{BB962C8B-B14F-4D97-AF65-F5344CB8AC3E}">
        <p14:creationId xmlns:p14="http://schemas.microsoft.com/office/powerpoint/2010/main" val="381382752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95A6B1-A3D4-4174-8235-2BDE9AC36F1D}"/>
              </a:ext>
            </a:extLst>
          </p:cNvPr>
          <p:cNvSpPr>
            <a:spLocks noGrp="1"/>
          </p:cNvSpPr>
          <p:nvPr>
            <p:ph type="title"/>
          </p:nvPr>
        </p:nvSpPr>
        <p:spPr/>
        <p:txBody>
          <a:bodyPr/>
          <a:lstStyle/>
          <a:p>
            <a:endParaRPr lang="zh-CN" altLang="en-US" dirty="0"/>
          </a:p>
        </p:txBody>
      </p:sp>
      <p:sp>
        <p:nvSpPr>
          <p:cNvPr id="3" name="内容占位符 2">
            <a:extLst>
              <a:ext uri="{FF2B5EF4-FFF2-40B4-BE49-F238E27FC236}">
                <a16:creationId xmlns:a16="http://schemas.microsoft.com/office/drawing/2014/main" id="{E531765F-0AE7-4B98-8217-62D460340BEE}"/>
              </a:ext>
            </a:extLst>
          </p:cNvPr>
          <p:cNvSpPr>
            <a:spLocks noGrp="1"/>
          </p:cNvSpPr>
          <p:nvPr>
            <p:ph idx="1"/>
          </p:nvPr>
        </p:nvSpPr>
        <p:spPr/>
        <p:txBody>
          <a:bodyPr>
            <a:normAutofit/>
          </a:bodyPr>
          <a:lstStyle/>
          <a:p>
            <a:pPr marL="0" indent="0" algn="ctr">
              <a:buNone/>
            </a:pPr>
            <a:endParaRPr lang="en-US" altLang="zh-CN" sz="6000" dirty="0"/>
          </a:p>
          <a:p>
            <a:pPr marL="0" indent="0" algn="ctr">
              <a:buNone/>
            </a:pPr>
            <a:endParaRPr lang="en-US" altLang="zh-CN" sz="6000" dirty="0"/>
          </a:p>
          <a:p>
            <a:pPr marL="0" indent="0" algn="ctr">
              <a:buNone/>
            </a:pPr>
            <a:r>
              <a:rPr lang="zh-CN" altLang="en-US" sz="6000" dirty="0"/>
              <a:t>以下内容为延伸学习</a:t>
            </a:r>
          </a:p>
        </p:txBody>
      </p:sp>
      <p:sp>
        <p:nvSpPr>
          <p:cNvPr id="4" name="灯片编号占位符 3">
            <a:extLst>
              <a:ext uri="{FF2B5EF4-FFF2-40B4-BE49-F238E27FC236}">
                <a16:creationId xmlns:a16="http://schemas.microsoft.com/office/drawing/2014/main" id="{21AA6A06-BD0F-45AE-9768-CD2FCD278C58}"/>
              </a:ext>
            </a:extLst>
          </p:cNvPr>
          <p:cNvSpPr>
            <a:spLocks noGrp="1"/>
          </p:cNvSpPr>
          <p:nvPr>
            <p:ph type="sldNum" sz="quarter" idx="12"/>
          </p:nvPr>
        </p:nvSpPr>
        <p:spPr/>
        <p:txBody>
          <a:bodyPr/>
          <a:lstStyle/>
          <a:p>
            <a:fld id="{893ACD7D-9A68-44C8-A49A-4B94202CE741}" type="slidenum">
              <a:rPr lang="zh-CN" altLang="en-US" smtClean="0"/>
              <a:t>42</a:t>
            </a:fld>
            <a:endParaRPr lang="zh-CN" altLang="en-US"/>
          </a:p>
        </p:txBody>
      </p:sp>
    </p:spTree>
    <p:extLst>
      <p:ext uri="{BB962C8B-B14F-4D97-AF65-F5344CB8AC3E}">
        <p14:creationId xmlns:p14="http://schemas.microsoft.com/office/powerpoint/2010/main" val="5876590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DF5AE4-40AD-4B36-9FFB-A65D818ED4B2}"/>
              </a:ext>
            </a:extLst>
          </p:cNvPr>
          <p:cNvSpPr>
            <a:spLocks noGrp="1"/>
          </p:cNvSpPr>
          <p:nvPr>
            <p:ph type="title"/>
          </p:nvPr>
        </p:nvSpPr>
        <p:spPr/>
        <p:txBody>
          <a:bodyPr/>
          <a:lstStyle/>
          <a:p>
            <a:r>
              <a:rPr lang="en-US" altLang="zh-CN" dirty="0"/>
              <a:t>Weighted A*</a:t>
            </a:r>
            <a:endParaRPr lang="zh-CN" altLang="zh-CN" dirty="0"/>
          </a:p>
        </p:txBody>
      </p:sp>
      <p:sp>
        <p:nvSpPr>
          <p:cNvPr id="3" name="内容占位符 2">
            <a:extLst>
              <a:ext uri="{FF2B5EF4-FFF2-40B4-BE49-F238E27FC236}">
                <a16:creationId xmlns:a16="http://schemas.microsoft.com/office/drawing/2014/main" id="{D9EF9D79-55DA-4A91-B48F-4264EA0C0985}"/>
              </a:ext>
            </a:extLst>
          </p:cNvPr>
          <p:cNvSpPr>
            <a:spLocks noGrp="1"/>
          </p:cNvSpPr>
          <p:nvPr>
            <p:ph idx="1"/>
          </p:nvPr>
        </p:nvSpPr>
        <p:spPr>
          <a:xfrm>
            <a:off x="838200" y="1825625"/>
            <a:ext cx="10515600" cy="4351338"/>
          </a:xfrm>
        </p:spPr>
        <p:txBody>
          <a:bodyPr/>
          <a:lstStyle/>
          <a:p>
            <a:r>
              <a:rPr lang="en-US" altLang="zh-CN" dirty="0"/>
              <a:t> Weighted A* defines an evaluation function f(n):</a:t>
            </a:r>
            <a:endParaRPr lang="zh-CN" altLang="zh-CN" dirty="0"/>
          </a:p>
          <a:p>
            <a:pPr marL="0" indent="0" algn="ctr">
              <a:buNone/>
            </a:pPr>
            <a:r>
              <a:rPr lang="en-US" altLang="zh-CN" b="1" dirty="0"/>
              <a:t>f(n) = g(n) +</a:t>
            </a:r>
            <a:r>
              <a:rPr lang="el-GR" altLang="zh-CN" b="1" dirty="0"/>
              <a:t> ε</a:t>
            </a:r>
            <a:r>
              <a:rPr lang="en-US" altLang="zh-CN" b="1" dirty="0"/>
              <a:t>*h(n)</a:t>
            </a:r>
            <a:endParaRPr lang="zh-CN" altLang="zh-CN" b="1" dirty="0"/>
          </a:p>
          <a:p>
            <a:pPr lvl="0" fontAlgn="base"/>
            <a:r>
              <a:rPr lang="en-US" altLang="zh-CN" dirty="0"/>
              <a:t>H </a:t>
            </a:r>
            <a:r>
              <a:rPr lang="en-US" altLang="zh-CN" b="1" dirty="0"/>
              <a:t>&gt; 1 </a:t>
            </a:r>
            <a:r>
              <a:rPr lang="en-US" altLang="zh-CN" dirty="0"/>
              <a:t>introduces a bias towards states that are closer to the goal.</a:t>
            </a:r>
            <a:endParaRPr lang="zh-CN" altLang="zh-CN" dirty="0"/>
          </a:p>
          <a:p>
            <a:pPr lvl="0" fontAlgn="base"/>
            <a:r>
              <a:rPr lang="en-US" altLang="zh-CN" dirty="0"/>
              <a:t>H </a:t>
            </a:r>
            <a:r>
              <a:rPr lang="en-US" altLang="zh-CN" b="1" dirty="0"/>
              <a:t>== 1 </a:t>
            </a:r>
            <a:r>
              <a:rPr lang="en-US" altLang="zh-CN" dirty="0"/>
              <a:t>generates a provably optimal solution (assuming admissible heuristic).</a:t>
            </a:r>
            <a:endParaRPr lang="zh-CN" altLang="zh-CN" dirty="0"/>
          </a:p>
        </p:txBody>
      </p:sp>
      <p:sp>
        <p:nvSpPr>
          <p:cNvPr id="4" name="灯片编号占位符 3">
            <a:extLst>
              <a:ext uri="{FF2B5EF4-FFF2-40B4-BE49-F238E27FC236}">
                <a16:creationId xmlns:a16="http://schemas.microsoft.com/office/drawing/2014/main" id="{B03E5D14-C608-4ABD-B278-9788E13343EB}"/>
              </a:ext>
            </a:extLst>
          </p:cNvPr>
          <p:cNvSpPr>
            <a:spLocks noGrp="1"/>
          </p:cNvSpPr>
          <p:nvPr>
            <p:ph type="sldNum" sz="quarter" idx="12"/>
          </p:nvPr>
        </p:nvSpPr>
        <p:spPr/>
        <p:txBody>
          <a:bodyPr/>
          <a:lstStyle/>
          <a:p>
            <a:fld id="{893ACD7D-9A68-44C8-A49A-4B94202CE741}" type="slidenum">
              <a:rPr lang="zh-CN" altLang="en-US" smtClean="0"/>
              <a:t>43</a:t>
            </a:fld>
            <a:endParaRPr lang="zh-CN" altLang="en-US"/>
          </a:p>
        </p:txBody>
      </p:sp>
      <p:sp>
        <p:nvSpPr>
          <p:cNvPr id="5" name="Rectangle 5">
            <a:extLst>
              <a:ext uri="{FF2B5EF4-FFF2-40B4-BE49-F238E27FC236}">
                <a16:creationId xmlns:a16="http://schemas.microsoft.com/office/drawing/2014/main" id="{F15CAF06-7340-45B8-ABB0-B1098B85ADA0}"/>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p:txBody>
      </p:sp>
      <p:grpSp>
        <p:nvGrpSpPr>
          <p:cNvPr id="14" name="Group 3506">
            <a:extLst>
              <a:ext uri="{FF2B5EF4-FFF2-40B4-BE49-F238E27FC236}">
                <a16:creationId xmlns:a16="http://schemas.microsoft.com/office/drawing/2014/main" id="{95A5BD10-DBCC-4F4C-9056-8913CDAE682C}"/>
              </a:ext>
            </a:extLst>
          </p:cNvPr>
          <p:cNvGrpSpPr/>
          <p:nvPr/>
        </p:nvGrpSpPr>
        <p:grpSpPr>
          <a:xfrm>
            <a:off x="4178284" y="4715030"/>
            <a:ext cx="4432316" cy="1034418"/>
            <a:chOff x="0" y="0"/>
            <a:chExt cx="4432554" cy="1034796"/>
          </a:xfrm>
        </p:grpSpPr>
        <p:sp>
          <p:nvSpPr>
            <p:cNvPr id="15" name="Shape 396">
              <a:extLst>
                <a:ext uri="{FF2B5EF4-FFF2-40B4-BE49-F238E27FC236}">
                  <a16:creationId xmlns:a16="http://schemas.microsoft.com/office/drawing/2014/main" id="{D3B7139F-0A47-4D7C-9228-6D0F58346CC8}"/>
                </a:ext>
              </a:extLst>
            </p:cNvPr>
            <p:cNvSpPr/>
            <p:nvPr/>
          </p:nvSpPr>
          <p:spPr>
            <a:xfrm>
              <a:off x="6096" y="501396"/>
              <a:ext cx="228600" cy="228600"/>
            </a:xfrm>
            <a:custGeom>
              <a:avLst/>
              <a:gdLst/>
              <a:ahLst/>
              <a:cxnLst/>
              <a:rect l="0" t="0" r="0" b="0"/>
              <a:pathLst>
                <a:path w="228600" h="228600">
                  <a:moveTo>
                    <a:pt x="114300" y="0"/>
                  </a:moveTo>
                  <a:cubicBezTo>
                    <a:pt x="177546" y="0"/>
                    <a:pt x="228600" y="51816"/>
                    <a:pt x="228600" y="114300"/>
                  </a:cubicBezTo>
                  <a:cubicBezTo>
                    <a:pt x="228600" y="177546"/>
                    <a:pt x="177546" y="228600"/>
                    <a:pt x="114300" y="228600"/>
                  </a:cubicBezTo>
                  <a:cubicBezTo>
                    <a:pt x="51816" y="228600"/>
                    <a:pt x="0" y="177546"/>
                    <a:pt x="0" y="114300"/>
                  </a:cubicBezTo>
                  <a:cubicBezTo>
                    <a:pt x="0" y="51816"/>
                    <a:pt x="51816" y="0"/>
                    <a:pt x="114300" y="0"/>
                  </a:cubicBezTo>
                  <a:close/>
                </a:path>
              </a:pathLst>
            </a:custGeom>
            <a:ln w="0" cap="flat">
              <a:miter lim="100000"/>
            </a:ln>
          </p:spPr>
          <p:style>
            <a:lnRef idx="0">
              <a:srgbClr val="000000">
                <a:alpha val="0"/>
              </a:srgbClr>
            </a:lnRef>
            <a:fillRef idx="1">
              <a:srgbClr val="BADFE2"/>
            </a:fillRef>
            <a:effectRef idx="0">
              <a:scrgbClr r="0" g="0" b="0"/>
            </a:effectRef>
            <a:fontRef idx="none"/>
          </p:style>
          <p:txBody>
            <a:bodyPr/>
            <a:lstStyle/>
            <a:p>
              <a:endParaRPr lang="zh-CN" altLang="en-US"/>
            </a:p>
          </p:txBody>
        </p:sp>
        <p:sp>
          <p:nvSpPr>
            <p:cNvPr id="16" name="Shape 397">
              <a:extLst>
                <a:ext uri="{FF2B5EF4-FFF2-40B4-BE49-F238E27FC236}">
                  <a16:creationId xmlns:a16="http://schemas.microsoft.com/office/drawing/2014/main" id="{DAC6CC3E-5187-4C7B-9D12-1D7DC5E8C5C2}"/>
                </a:ext>
              </a:extLst>
            </p:cNvPr>
            <p:cNvSpPr/>
            <p:nvPr/>
          </p:nvSpPr>
          <p:spPr>
            <a:xfrm>
              <a:off x="0" y="495586"/>
              <a:ext cx="120777" cy="239506"/>
            </a:xfrm>
            <a:custGeom>
              <a:avLst/>
              <a:gdLst/>
              <a:ahLst/>
              <a:cxnLst/>
              <a:rect l="0" t="0" r="0" b="0"/>
              <a:pathLst>
                <a:path w="120777" h="239506">
                  <a:moveTo>
                    <a:pt x="120263" y="0"/>
                  </a:moveTo>
                  <a:lnTo>
                    <a:pt x="120777" y="84"/>
                  </a:lnTo>
                  <a:lnTo>
                    <a:pt x="120777" y="13252"/>
                  </a:lnTo>
                  <a:lnTo>
                    <a:pt x="86260" y="18234"/>
                  </a:lnTo>
                  <a:cubicBezTo>
                    <a:pt x="50482" y="29799"/>
                    <a:pt x="20307" y="60084"/>
                    <a:pt x="13716" y="109442"/>
                  </a:cubicBezTo>
                  <a:lnTo>
                    <a:pt x="12954" y="114776"/>
                  </a:lnTo>
                  <a:lnTo>
                    <a:pt x="12954" y="120110"/>
                  </a:lnTo>
                  <a:lnTo>
                    <a:pt x="12954" y="126206"/>
                  </a:lnTo>
                  <a:lnTo>
                    <a:pt x="12954" y="131540"/>
                  </a:lnTo>
                  <a:lnTo>
                    <a:pt x="15240" y="142208"/>
                  </a:lnTo>
                  <a:cubicBezTo>
                    <a:pt x="26079" y="188576"/>
                    <a:pt x="57320" y="215629"/>
                    <a:pt x="92688" y="224691"/>
                  </a:cubicBezTo>
                  <a:lnTo>
                    <a:pt x="120777" y="227111"/>
                  </a:lnTo>
                  <a:lnTo>
                    <a:pt x="120777" y="239506"/>
                  </a:lnTo>
                  <a:lnTo>
                    <a:pt x="92354" y="237800"/>
                  </a:lnTo>
                  <a:cubicBezTo>
                    <a:pt x="51996" y="228464"/>
                    <a:pt x="15730" y="198287"/>
                    <a:pt x="2286" y="145256"/>
                  </a:cubicBezTo>
                  <a:lnTo>
                    <a:pt x="0" y="126968"/>
                  </a:lnTo>
                  <a:lnTo>
                    <a:pt x="0" y="114776"/>
                  </a:lnTo>
                  <a:lnTo>
                    <a:pt x="762" y="108680"/>
                  </a:lnTo>
                  <a:cubicBezTo>
                    <a:pt x="10020" y="36500"/>
                    <a:pt x="65056" y="200"/>
                    <a:pt x="120263" y="0"/>
                  </a:cubicBez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17" name="Shape 398">
              <a:extLst>
                <a:ext uri="{FF2B5EF4-FFF2-40B4-BE49-F238E27FC236}">
                  <a16:creationId xmlns:a16="http://schemas.microsoft.com/office/drawing/2014/main" id="{D47C0DFE-8521-409C-A478-8EA87B206157}"/>
                </a:ext>
              </a:extLst>
            </p:cNvPr>
            <p:cNvSpPr/>
            <p:nvPr/>
          </p:nvSpPr>
          <p:spPr>
            <a:xfrm>
              <a:off x="120777" y="495669"/>
              <a:ext cx="120777" cy="240180"/>
            </a:xfrm>
            <a:custGeom>
              <a:avLst/>
              <a:gdLst/>
              <a:ahLst/>
              <a:cxnLst/>
              <a:rect l="0" t="0" r="0" b="0"/>
              <a:pathLst>
                <a:path w="120777" h="240180">
                  <a:moveTo>
                    <a:pt x="0" y="0"/>
                  </a:moveTo>
                  <a:lnTo>
                    <a:pt x="40210" y="6538"/>
                  </a:lnTo>
                  <a:cubicBezTo>
                    <a:pt x="79542" y="19936"/>
                    <a:pt x="112557" y="53671"/>
                    <a:pt x="120015" y="107835"/>
                  </a:cubicBezTo>
                  <a:lnTo>
                    <a:pt x="120777" y="113930"/>
                  </a:lnTo>
                  <a:lnTo>
                    <a:pt x="120777" y="120026"/>
                  </a:lnTo>
                  <a:cubicBezTo>
                    <a:pt x="118135" y="192759"/>
                    <a:pt x="67282" y="234399"/>
                    <a:pt x="12606" y="240180"/>
                  </a:cubicBezTo>
                  <a:lnTo>
                    <a:pt x="0" y="239423"/>
                  </a:lnTo>
                  <a:lnTo>
                    <a:pt x="0" y="227027"/>
                  </a:lnTo>
                  <a:lnTo>
                    <a:pt x="8053" y="227721"/>
                  </a:lnTo>
                  <a:cubicBezTo>
                    <a:pt x="56471" y="224008"/>
                    <a:pt x="102584" y="189095"/>
                    <a:pt x="107823" y="126123"/>
                  </a:cubicBezTo>
                  <a:lnTo>
                    <a:pt x="107823" y="114692"/>
                  </a:lnTo>
                  <a:cubicBezTo>
                    <a:pt x="101810" y="48221"/>
                    <a:pt x="52483" y="13981"/>
                    <a:pt x="2462" y="12813"/>
                  </a:cubicBezTo>
                  <a:lnTo>
                    <a:pt x="0" y="13168"/>
                  </a:lnTo>
                  <a:lnTo>
                    <a:pt x="0"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18" name="Shape 399">
              <a:extLst>
                <a:ext uri="{FF2B5EF4-FFF2-40B4-BE49-F238E27FC236}">
                  <a16:creationId xmlns:a16="http://schemas.microsoft.com/office/drawing/2014/main" id="{FDEF4366-D9FF-4782-989E-940C85C017A5}"/>
                </a:ext>
              </a:extLst>
            </p:cNvPr>
            <p:cNvSpPr/>
            <p:nvPr/>
          </p:nvSpPr>
          <p:spPr>
            <a:xfrm>
              <a:off x="4197096" y="501396"/>
              <a:ext cx="228600" cy="228600"/>
            </a:xfrm>
            <a:custGeom>
              <a:avLst/>
              <a:gdLst/>
              <a:ahLst/>
              <a:cxnLst/>
              <a:rect l="0" t="0" r="0" b="0"/>
              <a:pathLst>
                <a:path w="228600" h="228600">
                  <a:moveTo>
                    <a:pt x="114300" y="0"/>
                  </a:moveTo>
                  <a:cubicBezTo>
                    <a:pt x="177546" y="0"/>
                    <a:pt x="228600" y="51816"/>
                    <a:pt x="228600" y="114300"/>
                  </a:cubicBezTo>
                  <a:cubicBezTo>
                    <a:pt x="228600" y="177546"/>
                    <a:pt x="177546" y="228600"/>
                    <a:pt x="114300" y="228600"/>
                  </a:cubicBezTo>
                  <a:cubicBezTo>
                    <a:pt x="51816" y="228600"/>
                    <a:pt x="0" y="177546"/>
                    <a:pt x="0" y="114300"/>
                  </a:cubicBezTo>
                  <a:cubicBezTo>
                    <a:pt x="0" y="51816"/>
                    <a:pt x="51816" y="0"/>
                    <a:pt x="114300" y="0"/>
                  </a:cubicBezTo>
                  <a:close/>
                </a:path>
              </a:pathLst>
            </a:custGeom>
            <a:ln w="0" cap="flat">
              <a:miter lim="100000"/>
            </a:ln>
          </p:spPr>
          <p:style>
            <a:lnRef idx="0">
              <a:srgbClr val="000000">
                <a:alpha val="0"/>
              </a:srgbClr>
            </a:lnRef>
            <a:fillRef idx="1">
              <a:srgbClr val="BADFE2"/>
            </a:fillRef>
            <a:effectRef idx="0">
              <a:scrgbClr r="0" g="0" b="0"/>
            </a:effectRef>
            <a:fontRef idx="none"/>
          </p:style>
          <p:txBody>
            <a:bodyPr/>
            <a:lstStyle/>
            <a:p>
              <a:endParaRPr lang="zh-CN" altLang="en-US"/>
            </a:p>
          </p:txBody>
        </p:sp>
        <p:sp>
          <p:nvSpPr>
            <p:cNvPr id="19" name="Shape 400">
              <a:extLst>
                <a:ext uri="{FF2B5EF4-FFF2-40B4-BE49-F238E27FC236}">
                  <a16:creationId xmlns:a16="http://schemas.microsoft.com/office/drawing/2014/main" id="{6C7F12BC-EFEA-4AB1-A5E8-CC624E5F88E5}"/>
                </a:ext>
              </a:extLst>
            </p:cNvPr>
            <p:cNvSpPr/>
            <p:nvPr/>
          </p:nvSpPr>
          <p:spPr>
            <a:xfrm>
              <a:off x="4191000" y="495586"/>
              <a:ext cx="120777" cy="239506"/>
            </a:xfrm>
            <a:custGeom>
              <a:avLst/>
              <a:gdLst/>
              <a:ahLst/>
              <a:cxnLst/>
              <a:rect l="0" t="0" r="0" b="0"/>
              <a:pathLst>
                <a:path w="120777" h="239506">
                  <a:moveTo>
                    <a:pt x="120262" y="0"/>
                  </a:moveTo>
                  <a:lnTo>
                    <a:pt x="120777" y="84"/>
                  </a:lnTo>
                  <a:lnTo>
                    <a:pt x="120777" y="13252"/>
                  </a:lnTo>
                  <a:lnTo>
                    <a:pt x="86260" y="18234"/>
                  </a:lnTo>
                  <a:cubicBezTo>
                    <a:pt x="50482" y="29799"/>
                    <a:pt x="20307" y="60084"/>
                    <a:pt x="13716" y="109442"/>
                  </a:cubicBezTo>
                  <a:lnTo>
                    <a:pt x="12954" y="114776"/>
                  </a:lnTo>
                  <a:lnTo>
                    <a:pt x="12954" y="120110"/>
                  </a:lnTo>
                  <a:lnTo>
                    <a:pt x="12954" y="126206"/>
                  </a:lnTo>
                  <a:lnTo>
                    <a:pt x="12954" y="131540"/>
                  </a:lnTo>
                  <a:lnTo>
                    <a:pt x="15240" y="142208"/>
                  </a:lnTo>
                  <a:cubicBezTo>
                    <a:pt x="26080" y="188576"/>
                    <a:pt x="57320" y="215629"/>
                    <a:pt x="92688" y="224691"/>
                  </a:cubicBezTo>
                  <a:lnTo>
                    <a:pt x="120777" y="227111"/>
                  </a:lnTo>
                  <a:lnTo>
                    <a:pt x="120777" y="239506"/>
                  </a:lnTo>
                  <a:lnTo>
                    <a:pt x="92354" y="237800"/>
                  </a:lnTo>
                  <a:cubicBezTo>
                    <a:pt x="51996" y="228464"/>
                    <a:pt x="15731" y="198287"/>
                    <a:pt x="2286" y="145256"/>
                  </a:cubicBezTo>
                  <a:lnTo>
                    <a:pt x="0" y="126968"/>
                  </a:lnTo>
                  <a:lnTo>
                    <a:pt x="0" y="114776"/>
                  </a:lnTo>
                  <a:lnTo>
                    <a:pt x="762" y="108680"/>
                  </a:lnTo>
                  <a:cubicBezTo>
                    <a:pt x="10020" y="36500"/>
                    <a:pt x="65056" y="200"/>
                    <a:pt x="120262" y="0"/>
                  </a:cubicBez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20" name="Shape 401">
              <a:extLst>
                <a:ext uri="{FF2B5EF4-FFF2-40B4-BE49-F238E27FC236}">
                  <a16:creationId xmlns:a16="http://schemas.microsoft.com/office/drawing/2014/main" id="{24A35E1E-714C-4EB2-9324-F75DC53266DD}"/>
                </a:ext>
              </a:extLst>
            </p:cNvPr>
            <p:cNvSpPr/>
            <p:nvPr/>
          </p:nvSpPr>
          <p:spPr>
            <a:xfrm>
              <a:off x="4311777" y="495669"/>
              <a:ext cx="120777" cy="240180"/>
            </a:xfrm>
            <a:custGeom>
              <a:avLst/>
              <a:gdLst/>
              <a:ahLst/>
              <a:cxnLst/>
              <a:rect l="0" t="0" r="0" b="0"/>
              <a:pathLst>
                <a:path w="120777" h="240180">
                  <a:moveTo>
                    <a:pt x="0" y="0"/>
                  </a:moveTo>
                  <a:lnTo>
                    <a:pt x="40210" y="6538"/>
                  </a:lnTo>
                  <a:cubicBezTo>
                    <a:pt x="79542" y="19936"/>
                    <a:pt x="112557" y="53671"/>
                    <a:pt x="120015" y="107835"/>
                  </a:cubicBezTo>
                  <a:lnTo>
                    <a:pt x="120777" y="113930"/>
                  </a:lnTo>
                  <a:lnTo>
                    <a:pt x="120777" y="120026"/>
                  </a:lnTo>
                  <a:cubicBezTo>
                    <a:pt x="118135" y="192759"/>
                    <a:pt x="67281" y="234399"/>
                    <a:pt x="12606" y="240180"/>
                  </a:cubicBezTo>
                  <a:lnTo>
                    <a:pt x="0" y="239423"/>
                  </a:lnTo>
                  <a:lnTo>
                    <a:pt x="0" y="227027"/>
                  </a:lnTo>
                  <a:lnTo>
                    <a:pt x="8053" y="227721"/>
                  </a:lnTo>
                  <a:cubicBezTo>
                    <a:pt x="56470" y="224008"/>
                    <a:pt x="102584" y="189095"/>
                    <a:pt x="107823" y="126123"/>
                  </a:cubicBezTo>
                  <a:lnTo>
                    <a:pt x="107823" y="114692"/>
                  </a:lnTo>
                  <a:cubicBezTo>
                    <a:pt x="101809" y="48221"/>
                    <a:pt x="52482" y="13981"/>
                    <a:pt x="2462" y="12813"/>
                  </a:cubicBezTo>
                  <a:lnTo>
                    <a:pt x="0" y="13168"/>
                  </a:lnTo>
                  <a:lnTo>
                    <a:pt x="0"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21" name="Shape 404">
              <a:extLst>
                <a:ext uri="{FF2B5EF4-FFF2-40B4-BE49-F238E27FC236}">
                  <a16:creationId xmlns:a16="http://schemas.microsoft.com/office/drawing/2014/main" id="{D9CE5BCB-BD1E-4EDC-9A67-2D103107C229}"/>
                </a:ext>
              </a:extLst>
            </p:cNvPr>
            <p:cNvSpPr/>
            <p:nvPr/>
          </p:nvSpPr>
          <p:spPr>
            <a:xfrm>
              <a:off x="233172" y="762"/>
              <a:ext cx="1985010" cy="621030"/>
            </a:xfrm>
            <a:custGeom>
              <a:avLst/>
              <a:gdLst/>
              <a:ahLst/>
              <a:cxnLst/>
              <a:rect l="0" t="0" r="0" b="0"/>
              <a:pathLst>
                <a:path w="1985010" h="621030">
                  <a:moveTo>
                    <a:pt x="1981200" y="0"/>
                  </a:moveTo>
                  <a:lnTo>
                    <a:pt x="1985010" y="11430"/>
                  </a:lnTo>
                  <a:lnTo>
                    <a:pt x="3810" y="621030"/>
                  </a:lnTo>
                  <a:lnTo>
                    <a:pt x="0" y="609600"/>
                  </a:lnTo>
                  <a:lnTo>
                    <a:pt x="1981200"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22" name="Shape 405">
              <a:extLst>
                <a:ext uri="{FF2B5EF4-FFF2-40B4-BE49-F238E27FC236}">
                  <a16:creationId xmlns:a16="http://schemas.microsoft.com/office/drawing/2014/main" id="{A9AD514C-DD63-42C0-913B-48E722E16D3B}"/>
                </a:ext>
              </a:extLst>
            </p:cNvPr>
            <p:cNvSpPr/>
            <p:nvPr/>
          </p:nvSpPr>
          <p:spPr>
            <a:xfrm>
              <a:off x="2214372" y="0"/>
              <a:ext cx="2017776" cy="541020"/>
            </a:xfrm>
            <a:custGeom>
              <a:avLst/>
              <a:gdLst/>
              <a:ahLst/>
              <a:cxnLst/>
              <a:rect l="0" t="0" r="0" b="0"/>
              <a:pathLst>
                <a:path w="2017776" h="541020">
                  <a:moveTo>
                    <a:pt x="3810" y="0"/>
                  </a:moveTo>
                  <a:lnTo>
                    <a:pt x="2017776" y="528828"/>
                  </a:lnTo>
                  <a:lnTo>
                    <a:pt x="2014728" y="541020"/>
                  </a:lnTo>
                  <a:lnTo>
                    <a:pt x="0" y="12954"/>
                  </a:lnTo>
                  <a:lnTo>
                    <a:pt x="3810"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23" name="Shape 406">
              <a:extLst>
                <a:ext uri="{FF2B5EF4-FFF2-40B4-BE49-F238E27FC236}">
                  <a16:creationId xmlns:a16="http://schemas.microsoft.com/office/drawing/2014/main" id="{D57029A0-0863-4AAE-8868-651D479F975D}"/>
                </a:ext>
              </a:extLst>
            </p:cNvPr>
            <p:cNvSpPr/>
            <p:nvPr/>
          </p:nvSpPr>
          <p:spPr>
            <a:xfrm>
              <a:off x="2211324" y="44196"/>
              <a:ext cx="499872" cy="990600"/>
            </a:xfrm>
            <a:custGeom>
              <a:avLst/>
              <a:gdLst/>
              <a:ahLst/>
              <a:cxnLst/>
              <a:rect l="0" t="0" r="0" b="0"/>
              <a:pathLst>
                <a:path w="499872" h="990600">
                  <a:moveTo>
                    <a:pt x="5334" y="0"/>
                  </a:moveTo>
                  <a:lnTo>
                    <a:pt x="17526" y="762"/>
                  </a:lnTo>
                  <a:lnTo>
                    <a:pt x="29718" y="762"/>
                  </a:lnTo>
                  <a:cubicBezTo>
                    <a:pt x="287553" y="14097"/>
                    <a:pt x="494005" y="223609"/>
                    <a:pt x="499872" y="482346"/>
                  </a:cubicBezTo>
                  <a:lnTo>
                    <a:pt x="499872" y="507492"/>
                  </a:lnTo>
                  <a:cubicBezTo>
                    <a:pt x="495262" y="769620"/>
                    <a:pt x="280480" y="985050"/>
                    <a:pt x="18288" y="990600"/>
                  </a:cubicBezTo>
                  <a:lnTo>
                    <a:pt x="2286" y="990600"/>
                  </a:lnTo>
                  <a:lnTo>
                    <a:pt x="0" y="914400"/>
                  </a:lnTo>
                  <a:lnTo>
                    <a:pt x="15240" y="914400"/>
                  </a:lnTo>
                  <a:cubicBezTo>
                    <a:pt x="233578" y="909765"/>
                    <a:pt x="411925" y="736193"/>
                    <a:pt x="423672" y="518160"/>
                  </a:cubicBezTo>
                  <a:lnTo>
                    <a:pt x="423672" y="496062"/>
                  </a:lnTo>
                  <a:cubicBezTo>
                    <a:pt x="425641" y="273748"/>
                    <a:pt x="248933" y="88595"/>
                    <a:pt x="27432" y="76962"/>
                  </a:cubicBezTo>
                  <a:lnTo>
                    <a:pt x="16002" y="76962"/>
                  </a:lnTo>
                  <a:lnTo>
                    <a:pt x="4572" y="76200"/>
                  </a:lnTo>
                  <a:lnTo>
                    <a:pt x="5334" y="0"/>
                  </a:lnTo>
                  <a:close/>
                </a:path>
              </a:pathLst>
            </a:custGeom>
            <a:ln w="0" cap="flat">
              <a:miter lim="100000"/>
            </a:ln>
          </p:spPr>
          <p:style>
            <a:lnRef idx="0">
              <a:srgbClr val="000000">
                <a:alpha val="0"/>
              </a:srgbClr>
            </a:lnRef>
            <a:fillRef idx="1">
              <a:srgbClr val="000000"/>
            </a:fillRef>
            <a:effectRef idx="0">
              <a:scrgbClr r="0" g="0" b="0"/>
            </a:effectRef>
            <a:fontRef idx="none"/>
          </p:style>
          <p:txBody>
            <a:bodyPr/>
            <a:lstStyle/>
            <a:p>
              <a:endParaRPr lang="zh-CN" altLang="en-US"/>
            </a:p>
          </p:txBody>
        </p:sp>
      </p:grpSp>
      <p:sp>
        <p:nvSpPr>
          <p:cNvPr id="6" name="矩形 5">
            <a:extLst>
              <a:ext uri="{FF2B5EF4-FFF2-40B4-BE49-F238E27FC236}">
                <a16:creationId xmlns:a16="http://schemas.microsoft.com/office/drawing/2014/main" id="{A35DD7F8-6B22-42EB-8E9B-38188097CD22}"/>
              </a:ext>
            </a:extLst>
          </p:cNvPr>
          <p:cNvSpPr/>
          <p:nvPr/>
        </p:nvSpPr>
        <p:spPr>
          <a:xfrm>
            <a:off x="3262861" y="5211148"/>
            <a:ext cx="919995" cy="369332"/>
          </a:xfrm>
          <a:prstGeom prst="rect">
            <a:avLst/>
          </a:prstGeom>
        </p:spPr>
        <p:txBody>
          <a:bodyPr wrap="none">
            <a:spAutoFit/>
          </a:bodyPr>
          <a:lstStyle/>
          <a:p>
            <a:r>
              <a:rPr lang="en-US" altLang="zh-CN" dirty="0">
                <a:solidFill>
                  <a:srgbClr val="000000"/>
                </a:solidFill>
                <a:latin typeface="Arial" panose="020B0604020202020204" pitchFamily="34" charset="0"/>
                <a:ea typeface="Arial" panose="020B0604020202020204" pitchFamily="34" charset="0"/>
              </a:rPr>
              <a:t>START</a:t>
            </a:r>
            <a:endParaRPr lang="zh-CN" altLang="en-US" dirty="0"/>
          </a:p>
        </p:txBody>
      </p:sp>
      <p:sp>
        <p:nvSpPr>
          <p:cNvPr id="7" name="矩形 6">
            <a:extLst>
              <a:ext uri="{FF2B5EF4-FFF2-40B4-BE49-F238E27FC236}">
                <a16:creationId xmlns:a16="http://schemas.microsoft.com/office/drawing/2014/main" id="{20165BAE-32E8-4082-9D5C-04E780DD62B3}"/>
              </a:ext>
            </a:extLst>
          </p:cNvPr>
          <p:cNvSpPr/>
          <p:nvPr/>
        </p:nvSpPr>
        <p:spPr>
          <a:xfrm>
            <a:off x="8643202" y="5206723"/>
            <a:ext cx="825867" cy="373757"/>
          </a:xfrm>
          <a:prstGeom prst="rect">
            <a:avLst/>
          </a:prstGeom>
        </p:spPr>
        <p:txBody>
          <a:bodyPr wrap="none">
            <a:spAutoFit/>
          </a:bodyPr>
          <a:lstStyle/>
          <a:p>
            <a:pPr>
              <a:lnSpc>
                <a:spcPct val="107000"/>
              </a:lnSpc>
              <a:spcAft>
                <a:spcPts val="15"/>
              </a:spcAft>
              <a:tabLst>
                <a:tab pos="1736090" algn="ctr"/>
                <a:tab pos="5954395" algn="ctr"/>
              </a:tabLst>
            </a:pPr>
            <a:r>
              <a:rPr lang="en-US" altLang="zh-CN" kern="100" dirty="0">
                <a:solidFill>
                  <a:srgbClr val="000000"/>
                </a:solidFill>
                <a:latin typeface="Arial" panose="020B0604020202020204" pitchFamily="34" charset="0"/>
                <a:ea typeface="Arial" panose="020B0604020202020204" pitchFamily="34" charset="0"/>
              </a:rPr>
              <a:t>GOAL</a:t>
            </a:r>
            <a:endParaRPr lang="zh-CN" altLang="zh-CN" sz="1100" kern="100" dirty="0">
              <a:solidFill>
                <a:srgbClr val="000000"/>
              </a:solidFill>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144860838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DF5AE4-40AD-4B36-9FFB-A65D818ED4B2}"/>
              </a:ext>
            </a:extLst>
          </p:cNvPr>
          <p:cNvSpPr>
            <a:spLocks noGrp="1"/>
          </p:cNvSpPr>
          <p:nvPr>
            <p:ph type="title"/>
          </p:nvPr>
        </p:nvSpPr>
        <p:spPr/>
        <p:txBody>
          <a:bodyPr/>
          <a:lstStyle/>
          <a:p>
            <a:r>
              <a:rPr lang="en-US" altLang="zh-CN" dirty="0"/>
              <a:t>Weighted A*</a:t>
            </a:r>
            <a:endParaRPr lang="zh-CN" altLang="zh-CN" dirty="0"/>
          </a:p>
        </p:txBody>
      </p:sp>
      <p:sp>
        <p:nvSpPr>
          <p:cNvPr id="3" name="内容占位符 2">
            <a:extLst>
              <a:ext uri="{FF2B5EF4-FFF2-40B4-BE49-F238E27FC236}">
                <a16:creationId xmlns:a16="http://schemas.microsoft.com/office/drawing/2014/main" id="{D9EF9D79-55DA-4A91-B48F-4264EA0C0985}"/>
              </a:ext>
            </a:extLst>
          </p:cNvPr>
          <p:cNvSpPr>
            <a:spLocks noGrp="1"/>
          </p:cNvSpPr>
          <p:nvPr>
            <p:ph idx="1"/>
          </p:nvPr>
        </p:nvSpPr>
        <p:spPr>
          <a:xfrm>
            <a:off x="838200" y="1825625"/>
            <a:ext cx="10515600" cy="4351338"/>
          </a:xfrm>
        </p:spPr>
        <p:txBody>
          <a:bodyPr/>
          <a:lstStyle/>
          <a:p>
            <a:r>
              <a:rPr lang="en-US" altLang="zh-CN" dirty="0"/>
              <a:t> Weighted A* defines an evaluation function f(n):</a:t>
            </a:r>
            <a:endParaRPr lang="zh-CN" altLang="zh-CN" dirty="0"/>
          </a:p>
          <a:p>
            <a:pPr marL="0" indent="0" algn="ctr">
              <a:buNone/>
            </a:pPr>
            <a:r>
              <a:rPr lang="en-US" altLang="zh-CN" b="1" dirty="0"/>
              <a:t>f(n) = g(n) +</a:t>
            </a:r>
            <a:r>
              <a:rPr lang="en-US" altLang="zh-CN" dirty="0"/>
              <a:t> </a:t>
            </a:r>
            <a:r>
              <a:rPr lang="el-GR" altLang="zh-CN" b="1" dirty="0"/>
              <a:t>ε</a:t>
            </a:r>
            <a:r>
              <a:rPr lang="en-US" altLang="zh-CN" b="1" dirty="0"/>
              <a:t>*h(n)</a:t>
            </a:r>
            <a:endParaRPr lang="zh-CN" altLang="zh-CN" b="1" dirty="0"/>
          </a:p>
          <a:p>
            <a:pPr lvl="0" fontAlgn="base"/>
            <a:r>
              <a:rPr lang="en-US" altLang="zh-CN" dirty="0"/>
              <a:t>H </a:t>
            </a:r>
            <a:r>
              <a:rPr lang="en-US" altLang="zh-CN" b="1" dirty="0"/>
              <a:t>&gt; 1 </a:t>
            </a:r>
            <a:r>
              <a:rPr lang="en-US" altLang="zh-CN" dirty="0"/>
              <a:t>introduces a bias towards states that are closer to the goal.</a:t>
            </a:r>
            <a:endParaRPr lang="zh-CN" altLang="zh-CN" dirty="0"/>
          </a:p>
          <a:p>
            <a:pPr lvl="0" fontAlgn="base"/>
            <a:r>
              <a:rPr lang="en-US" altLang="zh-CN" dirty="0"/>
              <a:t>H </a:t>
            </a:r>
            <a:r>
              <a:rPr lang="en-US" altLang="zh-CN" b="1" dirty="0"/>
              <a:t>== 1 </a:t>
            </a:r>
            <a:r>
              <a:rPr lang="en-US" altLang="zh-CN" dirty="0"/>
              <a:t>generates a provably optimal solution (assuming admissible heuristic).</a:t>
            </a:r>
          </a:p>
          <a:p>
            <a:pPr fontAlgn="base"/>
            <a:r>
              <a:rPr lang="en-US" altLang="zh-CN" dirty="0"/>
              <a:t>Search is typically orders of magnitude faster</a:t>
            </a:r>
            <a:endParaRPr lang="zh-CN" altLang="zh-CN" dirty="0"/>
          </a:p>
          <a:p>
            <a:pPr fontAlgn="base"/>
            <a:r>
              <a:rPr lang="en-US" altLang="zh-CN" dirty="0"/>
              <a:t>Path that is discovered may be sub-optimal (by </a:t>
            </a:r>
            <a:r>
              <a:rPr lang="en-US" altLang="zh-CN" dirty="0" err="1"/>
              <a:t>factorthat</a:t>
            </a:r>
            <a:r>
              <a:rPr lang="en-US" altLang="zh-CN" dirty="0"/>
              <a:t> depends on </a:t>
            </a:r>
            <a:r>
              <a:rPr lang="el-GR" altLang="zh-CN" b="1" dirty="0"/>
              <a:t>ε</a:t>
            </a:r>
            <a:r>
              <a:rPr lang="en-US" altLang="zh-CN" dirty="0"/>
              <a:t>)</a:t>
            </a:r>
            <a:endParaRPr lang="zh-CN" altLang="zh-CN" dirty="0"/>
          </a:p>
          <a:p>
            <a:pPr lvl="0" fontAlgn="base"/>
            <a:endParaRPr lang="zh-CN" altLang="zh-CN" dirty="0"/>
          </a:p>
        </p:txBody>
      </p:sp>
      <p:sp>
        <p:nvSpPr>
          <p:cNvPr id="4" name="灯片编号占位符 3">
            <a:extLst>
              <a:ext uri="{FF2B5EF4-FFF2-40B4-BE49-F238E27FC236}">
                <a16:creationId xmlns:a16="http://schemas.microsoft.com/office/drawing/2014/main" id="{B03E5D14-C608-4ABD-B278-9788E13343EB}"/>
              </a:ext>
            </a:extLst>
          </p:cNvPr>
          <p:cNvSpPr>
            <a:spLocks noGrp="1"/>
          </p:cNvSpPr>
          <p:nvPr>
            <p:ph type="sldNum" sz="quarter" idx="12"/>
          </p:nvPr>
        </p:nvSpPr>
        <p:spPr/>
        <p:txBody>
          <a:bodyPr/>
          <a:lstStyle/>
          <a:p>
            <a:fld id="{893ACD7D-9A68-44C8-A49A-4B94202CE741}" type="slidenum">
              <a:rPr lang="zh-CN" altLang="en-US" smtClean="0"/>
              <a:t>44</a:t>
            </a:fld>
            <a:endParaRPr lang="zh-CN" altLang="en-US"/>
          </a:p>
        </p:txBody>
      </p:sp>
      <p:sp>
        <p:nvSpPr>
          <p:cNvPr id="5" name="Rectangle 5">
            <a:extLst>
              <a:ext uri="{FF2B5EF4-FFF2-40B4-BE49-F238E27FC236}">
                <a16:creationId xmlns:a16="http://schemas.microsoft.com/office/drawing/2014/main" id="{F15CAF06-7340-45B8-ABB0-B1098B85ADA0}"/>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6785402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75">
            <a:extLst>
              <a:ext uri="{FF2B5EF4-FFF2-40B4-BE49-F238E27FC236}">
                <a16:creationId xmlns:a16="http://schemas.microsoft.com/office/drawing/2014/main" id="{779E2BFC-42E9-4CE5-A8C3-9983FDA86C2D}"/>
              </a:ext>
            </a:extLst>
          </p:cNvPr>
          <p:cNvPicPr/>
          <p:nvPr/>
        </p:nvPicPr>
        <p:blipFill>
          <a:blip r:embed="rId2"/>
          <a:stretch>
            <a:fillRect/>
          </a:stretch>
        </p:blipFill>
        <p:spPr>
          <a:xfrm>
            <a:off x="1317169" y="2315687"/>
            <a:ext cx="9607641" cy="2780937"/>
          </a:xfrm>
          <a:prstGeom prst="rect">
            <a:avLst/>
          </a:prstGeom>
        </p:spPr>
      </p:pic>
      <p:sp>
        <p:nvSpPr>
          <p:cNvPr id="6" name="矩形 5">
            <a:extLst>
              <a:ext uri="{FF2B5EF4-FFF2-40B4-BE49-F238E27FC236}">
                <a16:creationId xmlns:a16="http://schemas.microsoft.com/office/drawing/2014/main" id="{09396137-B52A-4AD5-9C08-AD2AE022A981}"/>
              </a:ext>
            </a:extLst>
          </p:cNvPr>
          <p:cNvSpPr/>
          <p:nvPr/>
        </p:nvSpPr>
        <p:spPr>
          <a:xfrm>
            <a:off x="2508249" y="5045178"/>
            <a:ext cx="9016591" cy="461665"/>
          </a:xfrm>
          <a:prstGeom prst="rect">
            <a:avLst/>
          </a:prstGeom>
        </p:spPr>
        <p:txBody>
          <a:bodyPr wrap="square">
            <a:spAutoFit/>
          </a:bodyPr>
          <a:lstStyle/>
          <a:p>
            <a:r>
              <a:rPr lang="en-US" altLang="zh-CN" sz="2400" b="1" dirty="0">
                <a:solidFill>
                  <a:srgbClr val="00B050"/>
                </a:solidFill>
                <a:latin typeface="Segoe UI Symbol" panose="020B0502040204020203" pitchFamily="34" charset="0"/>
                <a:ea typeface="Segoe UI Symbol" panose="020B0502040204020203" pitchFamily="34" charset="0"/>
                <a:cs typeface="Segoe UI Symbol" panose="020B0502040204020203" pitchFamily="34" charset="0"/>
              </a:rPr>
              <a:t>H</a:t>
            </a:r>
            <a:r>
              <a:rPr lang="en-US" altLang="zh-CN" sz="2400" b="1" dirty="0">
                <a:solidFill>
                  <a:srgbClr val="00B050"/>
                </a:solidFill>
                <a:latin typeface="Times New Roman" panose="02020603050405020304" pitchFamily="18" charset="0"/>
                <a:ea typeface="Times New Roman" panose="02020603050405020304" pitchFamily="18" charset="0"/>
              </a:rPr>
              <a:t> </a:t>
            </a:r>
            <a:r>
              <a:rPr lang="en-US" altLang="zh-CN" sz="2400" b="1" dirty="0">
                <a:solidFill>
                  <a:srgbClr val="00B050"/>
                </a:solidFill>
                <a:latin typeface="Arial" panose="020B0604020202020204" pitchFamily="34" charset="0"/>
                <a:ea typeface="Arial" panose="020B0604020202020204" pitchFamily="34" charset="0"/>
              </a:rPr>
              <a:t>= 2 	               	  </a:t>
            </a:r>
            <a:r>
              <a:rPr lang="en-US" altLang="zh-CN" sz="2400" b="1" dirty="0">
                <a:solidFill>
                  <a:srgbClr val="00B050"/>
                </a:solidFill>
                <a:latin typeface="Segoe UI Symbol" panose="020B0502040204020203" pitchFamily="34" charset="0"/>
                <a:ea typeface="Segoe UI Symbol" panose="020B0502040204020203" pitchFamily="34" charset="0"/>
                <a:cs typeface="Segoe UI Symbol" panose="020B0502040204020203" pitchFamily="34" charset="0"/>
              </a:rPr>
              <a:t>H</a:t>
            </a:r>
            <a:r>
              <a:rPr lang="en-US" altLang="zh-CN" sz="2400" b="1" dirty="0">
                <a:solidFill>
                  <a:srgbClr val="00B050"/>
                </a:solidFill>
                <a:latin typeface="Times New Roman" panose="02020603050405020304" pitchFamily="18" charset="0"/>
                <a:ea typeface="Times New Roman" panose="02020603050405020304" pitchFamily="18" charset="0"/>
              </a:rPr>
              <a:t> </a:t>
            </a:r>
            <a:r>
              <a:rPr lang="en-US" altLang="zh-CN" sz="2400" b="1" dirty="0">
                <a:solidFill>
                  <a:srgbClr val="00B050"/>
                </a:solidFill>
                <a:latin typeface="Arial" panose="020B0604020202020204" pitchFamily="34" charset="0"/>
                <a:ea typeface="Arial" panose="020B0604020202020204" pitchFamily="34" charset="0"/>
              </a:rPr>
              <a:t>= 1.5			  </a:t>
            </a:r>
            <a:r>
              <a:rPr lang="en-US" altLang="zh-CN" sz="2400" b="1" dirty="0">
                <a:solidFill>
                  <a:srgbClr val="00B050"/>
                </a:solidFill>
                <a:latin typeface="Segoe UI Symbol" panose="020B0502040204020203" pitchFamily="34" charset="0"/>
                <a:ea typeface="Segoe UI Symbol" panose="020B0502040204020203" pitchFamily="34" charset="0"/>
                <a:cs typeface="Segoe UI Symbol" panose="020B0502040204020203" pitchFamily="34" charset="0"/>
              </a:rPr>
              <a:t>H</a:t>
            </a:r>
            <a:r>
              <a:rPr lang="en-US" altLang="zh-CN" sz="2400" b="1" dirty="0">
                <a:solidFill>
                  <a:srgbClr val="00B050"/>
                </a:solidFill>
                <a:latin typeface="Times New Roman" panose="02020603050405020304" pitchFamily="18" charset="0"/>
                <a:ea typeface="Times New Roman" panose="02020603050405020304" pitchFamily="18" charset="0"/>
              </a:rPr>
              <a:t> </a:t>
            </a:r>
            <a:r>
              <a:rPr lang="en-US" altLang="zh-CN" sz="2400" b="1" dirty="0">
                <a:solidFill>
                  <a:srgbClr val="00B050"/>
                </a:solidFill>
                <a:latin typeface="Arial" panose="020B0604020202020204" pitchFamily="34" charset="0"/>
                <a:ea typeface="Arial" panose="020B0604020202020204" pitchFamily="34" charset="0"/>
              </a:rPr>
              <a:t>= 1</a:t>
            </a:r>
            <a:endParaRPr lang="zh-CN" altLang="en-US" sz="2400" b="1" dirty="0">
              <a:solidFill>
                <a:srgbClr val="00B050"/>
              </a:solidFill>
            </a:endParaRPr>
          </a:p>
        </p:txBody>
      </p:sp>
      <p:sp>
        <p:nvSpPr>
          <p:cNvPr id="2" name="标题 1">
            <a:extLst>
              <a:ext uri="{FF2B5EF4-FFF2-40B4-BE49-F238E27FC236}">
                <a16:creationId xmlns:a16="http://schemas.microsoft.com/office/drawing/2014/main" id="{110B51E7-82F7-4862-A6EB-1812AB90E30B}"/>
              </a:ext>
            </a:extLst>
          </p:cNvPr>
          <p:cNvSpPr>
            <a:spLocks noGrp="1"/>
          </p:cNvSpPr>
          <p:nvPr>
            <p:ph type="title"/>
          </p:nvPr>
        </p:nvSpPr>
        <p:spPr/>
        <p:txBody>
          <a:bodyPr/>
          <a:lstStyle/>
          <a:p>
            <a:r>
              <a:rPr lang="en-US" altLang="zh-CN" dirty="0"/>
              <a:t>Anytime A*</a:t>
            </a:r>
            <a:endParaRPr lang="zh-CN" altLang="en-US" dirty="0"/>
          </a:p>
        </p:txBody>
      </p:sp>
      <p:sp>
        <p:nvSpPr>
          <p:cNvPr id="3" name="内容占位符 2">
            <a:extLst>
              <a:ext uri="{FF2B5EF4-FFF2-40B4-BE49-F238E27FC236}">
                <a16:creationId xmlns:a16="http://schemas.microsoft.com/office/drawing/2014/main" id="{3BE42A0C-1DA3-45D9-ABE1-3F7365C87BCC}"/>
              </a:ext>
            </a:extLst>
          </p:cNvPr>
          <p:cNvSpPr>
            <a:spLocks noGrp="1"/>
          </p:cNvSpPr>
          <p:nvPr>
            <p:ph idx="1"/>
          </p:nvPr>
        </p:nvSpPr>
        <p:spPr/>
        <p:txBody>
          <a:bodyPr>
            <a:normAutofit/>
          </a:bodyPr>
          <a:lstStyle/>
          <a:p>
            <a:r>
              <a:rPr lang="en-US" altLang="zh-CN"/>
              <a:t>Weighted A* can be used to construct an anytime algorithm:</a:t>
            </a:r>
            <a:endParaRPr lang="zh-CN" altLang="zh-CN"/>
          </a:p>
          <a:p>
            <a:pPr lvl="1" fontAlgn="base"/>
            <a:r>
              <a:rPr lang="en-US" altLang="zh-CN"/>
              <a:t>Find the best path for a given H</a:t>
            </a:r>
            <a:endParaRPr lang="zh-CN" altLang="zh-CN"/>
          </a:p>
          <a:p>
            <a:pPr lvl="1" fontAlgn="base"/>
            <a:r>
              <a:rPr lang="en-US" altLang="zh-CN"/>
              <a:t>Reduce H and re-plan</a:t>
            </a:r>
            <a:endParaRPr lang="en-US" altLang="zh-CN" sz="3600" dirty="0"/>
          </a:p>
        </p:txBody>
      </p:sp>
      <p:sp>
        <p:nvSpPr>
          <p:cNvPr id="4" name="灯片编号占位符 3">
            <a:extLst>
              <a:ext uri="{FF2B5EF4-FFF2-40B4-BE49-F238E27FC236}">
                <a16:creationId xmlns:a16="http://schemas.microsoft.com/office/drawing/2014/main" id="{F1F3B1E1-461E-4189-877D-C7322222543C}"/>
              </a:ext>
            </a:extLst>
          </p:cNvPr>
          <p:cNvSpPr>
            <a:spLocks noGrp="1"/>
          </p:cNvSpPr>
          <p:nvPr>
            <p:ph type="sldNum" sz="quarter" idx="12"/>
          </p:nvPr>
        </p:nvSpPr>
        <p:spPr/>
        <p:txBody>
          <a:bodyPr/>
          <a:lstStyle/>
          <a:p>
            <a:fld id="{893ACD7D-9A68-44C8-A49A-4B94202CE741}" type="slidenum">
              <a:rPr lang="zh-CN" altLang="en-US" smtClean="0"/>
              <a:t>45</a:t>
            </a:fld>
            <a:endParaRPr lang="zh-CN" altLang="en-US"/>
          </a:p>
        </p:txBody>
      </p:sp>
      <p:sp>
        <p:nvSpPr>
          <p:cNvPr id="7" name="矩形 6">
            <a:extLst>
              <a:ext uri="{FF2B5EF4-FFF2-40B4-BE49-F238E27FC236}">
                <a16:creationId xmlns:a16="http://schemas.microsoft.com/office/drawing/2014/main" id="{EF20108C-0563-4DDE-B161-334204C46BCC}"/>
              </a:ext>
            </a:extLst>
          </p:cNvPr>
          <p:cNvSpPr/>
          <p:nvPr/>
        </p:nvSpPr>
        <p:spPr>
          <a:xfrm>
            <a:off x="1317169" y="5402683"/>
            <a:ext cx="9720943" cy="734368"/>
          </a:xfrm>
          <a:prstGeom prst="rect">
            <a:avLst/>
          </a:prstGeom>
        </p:spPr>
        <p:txBody>
          <a:bodyPr wrap="square">
            <a:spAutoFit/>
          </a:bodyPr>
          <a:lstStyle/>
          <a:p>
            <a:pPr>
              <a:lnSpc>
                <a:spcPct val="107000"/>
              </a:lnSpc>
              <a:spcAft>
                <a:spcPts val="0"/>
              </a:spcAft>
              <a:tabLst>
                <a:tab pos="1511935" algn="ctr"/>
                <a:tab pos="4026535" algn="ctr"/>
                <a:tab pos="7640320" algn="r"/>
              </a:tabLst>
            </a:pPr>
            <a:r>
              <a:rPr lang="en-US" altLang="zh-CN" sz="2000" kern="100" dirty="0">
                <a:solidFill>
                  <a:srgbClr val="000000"/>
                </a:solidFill>
                <a:latin typeface="Calibri" panose="020F0502020204030204" pitchFamily="34" charset="0"/>
                <a:ea typeface="Calibri" panose="020F0502020204030204" pitchFamily="34" charset="0"/>
              </a:rPr>
              <a:t>	</a:t>
            </a:r>
            <a:r>
              <a:rPr lang="en-US" altLang="zh-CN" sz="2000" kern="100" dirty="0">
                <a:solidFill>
                  <a:srgbClr val="000000"/>
                </a:solidFill>
                <a:latin typeface="Arial" panose="020B0604020202020204" pitchFamily="34" charset="0"/>
                <a:ea typeface="Arial" panose="020B0604020202020204" pitchFamily="34" charset="0"/>
              </a:rPr>
              <a:t>13 node expansions 	            15 node expansions 	             20 node expansions </a:t>
            </a:r>
            <a:endParaRPr lang="zh-CN" altLang="zh-CN" sz="2000" kern="100" dirty="0">
              <a:solidFill>
                <a:srgbClr val="000000"/>
              </a:solidFill>
              <a:latin typeface="Calibri" panose="020F0502020204030204" pitchFamily="34" charset="0"/>
              <a:ea typeface="Calibri" panose="020F0502020204030204" pitchFamily="34" charset="0"/>
            </a:endParaRPr>
          </a:p>
          <a:p>
            <a:pPr>
              <a:lnSpc>
                <a:spcPct val="107000"/>
              </a:lnSpc>
              <a:spcAft>
                <a:spcPts val="15"/>
              </a:spcAft>
              <a:tabLst>
                <a:tab pos="1511300" algn="ctr"/>
                <a:tab pos="4025900" algn="ctr"/>
                <a:tab pos="7640320" algn="r"/>
              </a:tabLst>
            </a:pPr>
            <a:r>
              <a:rPr lang="en-US" altLang="zh-CN" sz="2000" kern="100" dirty="0">
                <a:solidFill>
                  <a:srgbClr val="000000"/>
                </a:solidFill>
                <a:latin typeface="Calibri" panose="020F0502020204030204" pitchFamily="34" charset="0"/>
                <a:ea typeface="Calibri" panose="020F0502020204030204" pitchFamily="34" charset="0"/>
              </a:rPr>
              <a:t>	</a:t>
            </a:r>
            <a:r>
              <a:rPr lang="en-US" altLang="zh-CN" sz="2000" kern="100" dirty="0">
                <a:solidFill>
                  <a:srgbClr val="000000"/>
                </a:solidFill>
                <a:latin typeface="Arial" panose="020B0604020202020204" pitchFamily="34" charset="0"/>
                <a:ea typeface="Arial" panose="020B0604020202020204" pitchFamily="34" charset="0"/>
              </a:rPr>
              <a:t>Solution length: 12	                Solution length: 12	                Solution length: 10</a:t>
            </a:r>
            <a:endParaRPr lang="zh-CN" altLang="zh-CN" sz="2000" kern="100" dirty="0">
              <a:solidFill>
                <a:srgbClr val="000000"/>
              </a:solidFill>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234239206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6E8EB9-3485-4C59-8851-DCE4F1D03FA8}"/>
              </a:ext>
            </a:extLst>
          </p:cNvPr>
          <p:cNvSpPr>
            <a:spLocks noGrp="1"/>
          </p:cNvSpPr>
          <p:nvPr>
            <p:ph type="title"/>
          </p:nvPr>
        </p:nvSpPr>
        <p:spPr/>
        <p:txBody>
          <a:bodyPr/>
          <a:lstStyle/>
          <a:p>
            <a:r>
              <a:rPr lang="en-US" altLang="zh-CN" dirty="0"/>
              <a:t>Heuristic Search (Part 2)</a:t>
            </a:r>
            <a:endParaRPr lang="zh-CN" altLang="zh-CN" dirty="0"/>
          </a:p>
        </p:txBody>
      </p:sp>
      <p:sp>
        <p:nvSpPr>
          <p:cNvPr id="4" name="灯片编号占位符 3">
            <a:extLst>
              <a:ext uri="{FF2B5EF4-FFF2-40B4-BE49-F238E27FC236}">
                <a16:creationId xmlns:a16="http://schemas.microsoft.com/office/drawing/2014/main" id="{90F98998-3702-4581-A285-F3EC1B7F7B9B}"/>
              </a:ext>
            </a:extLst>
          </p:cNvPr>
          <p:cNvSpPr>
            <a:spLocks noGrp="1"/>
          </p:cNvSpPr>
          <p:nvPr>
            <p:ph type="sldNum" sz="quarter" idx="12"/>
          </p:nvPr>
        </p:nvSpPr>
        <p:spPr/>
        <p:txBody>
          <a:bodyPr/>
          <a:lstStyle/>
          <a:p>
            <a:fld id="{893ACD7D-9A68-44C8-A49A-4B94202CE741}" type="slidenum">
              <a:rPr lang="zh-CN" altLang="en-US" smtClean="0"/>
              <a:t>46</a:t>
            </a:fld>
            <a:endParaRPr lang="zh-CN" altLang="en-US"/>
          </a:p>
        </p:txBody>
      </p:sp>
      <p:sp>
        <p:nvSpPr>
          <p:cNvPr id="5" name="内容占位符 6">
            <a:extLst>
              <a:ext uri="{FF2B5EF4-FFF2-40B4-BE49-F238E27FC236}">
                <a16:creationId xmlns:a16="http://schemas.microsoft.com/office/drawing/2014/main" id="{9A3D5C49-F62A-4CFD-83DE-38451ADA37F1}"/>
              </a:ext>
            </a:extLst>
          </p:cNvPr>
          <p:cNvSpPr>
            <a:spLocks noGrp="1"/>
          </p:cNvSpPr>
          <p:nvPr>
            <p:ph idx="1"/>
          </p:nvPr>
        </p:nvSpPr>
        <p:spPr>
          <a:xfrm>
            <a:off x="838200" y="1284900"/>
            <a:ext cx="10515600" cy="4892063"/>
          </a:xfrm>
        </p:spPr>
        <p:txBody>
          <a:bodyPr/>
          <a:lstStyle/>
          <a:p>
            <a:r>
              <a:rPr lang="zh-CN" altLang="en-US" b="1" dirty="0">
                <a:ea typeface="黑体" panose="02010609060101010101" pitchFamily="49" charset="-122"/>
              </a:rPr>
              <a:t>最优搜索</a:t>
            </a:r>
            <a:r>
              <a:rPr lang="en-US" altLang="zh-CN" b="1" dirty="0">
                <a:ea typeface="黑体" panose="02010609060101010101" pitchFamily="49" charset="-122"/>
              </a:rPr>
              <a:t>-Optimal search</a:t>
            </a:r>
            <a:endParaRPr lang="zh-CN" altLang="zh-CN" b="1" dirty="0">
              <a:ea typeface="黑体" panose="02010609060101010101" pitchFamily="49" charset="-122"/>
            </a:endParaRPr>
          </a:p>
          <a:p>
            <a:endParaRPr lang="en-US" altLang="zh-CN" b="1" dirty="0">
              <a:solidFill>
                <a:srgbClr val="000000"/>
              </a:solidFill>
              <a:latin typeface="Arial" panose="020B0604020202020204" pitchFamily="34" charset="0"/>
              <a:cs typeface="Arial" panose="020B0604020202020204" pitchFamily="34" charset="0"/>
            </a:endParaRPr>
          </a:p>
          <a:p>
            <a:r>
              <a:rPr lang="zh-CN" altLang="en-US" b="1" dirty="0">
                <a:ea typeface="黑体" panose="02010609060101010101" pitchFamily="49" charset="-122"/>
              </a:rPr>
              <a:t>可采纳</a:t>
            </a:r>
            <a:r>
              <a:rPr lang="zh-CN" altLang="en-US" b="1" dirty="0"/>
              <a:t>启发式</a:t>
            </a:r>
            <a:r>
              <a:rPr lang="en-US" altLang="zh-CN" b="1" dirty="0">
                <a:solidFill>
                  <a:srgbClr val="000000"/>
                </a:solidFill>
                <a:latin typeface="Arial" panose="020B0604020202020204" pitchFamily="34" charset="0"/>
                <a:cs typeface="Arial" panose="020B0604020202020204" pitchFamily="34" charset="0"/>
              </a:rPr>
              <a:t>-Admissible heuristics</a:t>
            </a:r>
            <a:endParaRPr lang="zh-CN" altLang="zh-CN" b="1" dirty="0">
              <a:solidFill>
                <a:srgbClr val="000000"/>
              </a:solidFill>
              <a:latin typeface="Arial" panose="020B0604020202020204" pitchFamily="34" charset="0"/>
              <a:cs typeface="Arial" panose="020B0604020202020204" pitchFamily="34" charset="0"/>
            </a:endParaRPr>
          </a:p>
          <a:p>
            <a:endParaRPr lang="en-US" altLang="zh-CN" dirty="0"/>
          </a:p>
          <a:p>
            <a:r>
              <a:rPr lang="zh-CN" altLang="en-US" b="1" dirty="0">
                <a:solidFill>
                  <a:srgbClr val="000000"/>
                </a:solidFill>
                <a:latin typeface="Arial" panose="020B0604020202020204" pitchFamily="34" charset="0"/>
                <a:cs typeface="Arial" panose="020B0604020202020204" pitchFamily="34" charset="0"/>
              </a:rPr>
              <a:t>迭代加深的</a:t>
            </a:r>
            <a:r>
              <a:rPr lang="en-US" altLang="zh-CN" b="1" dirty="0">
                <a:solidFill>
                  <a:srgbClr val="000000"/>
                </a:solidFill>
                <a:latin typeface="Arial" panose="020B0604020202020204" pitchFamily="34" charset="0"/>
                <a:ea typeface="Calibri" panose="020F0502020204030204" pitchFamily="34" charset="0"/>
                <a:cs typeface="Arial" panose="020B0604020202020204" pitchFamily="34" charset="0"/>
              </a:rPr>
              <a:t>A*-</a:t>
            </a:r>
            <a:r>
              <a:rPr lang="zh-CN" altLang="en-US" b="1" dirty="0">
                <a:solidFill>
                  <a:srgbClr val="000000"/>
                </a:solidFill>
                <a:latin typeface="Arial" panose="020B0604020202020204" pitchFamily="34" charset="0"/>
                <a:cs typeface="Arial" panose="020B0604020202020204" pitchFamily="34" charset="0"/>
              </a:rPr>
              <a:t> </a:t>
            </a:r>
            <a:r>
              <a:rPr lang="en-US" altLang="zh-CN" b="1" dirty="0">
                <a:solidFill>
                  <a:srgbClr val="000000"/>
                </a:solidFill>
                <a:latin typeface="Arial" panose="020B0604020202020204" pitchFamily="34" charset="0"/>
                <a:cs typeface="Arial" panose="020B0604020202020204" pitchFamily="34" charset="0"/>
              </a:rPr>
              <a:t>IDA</a:t>
            </a:r>
            <a:r>
              <a:rPr lang="en-US" altLang="zh-CN" b="1" dirty="0">
                <a:solidFill>
                  <a:srgbClr val="000000"/>
                </a:solidFill>
                <a:latin typeface="Arial" panose="020B0604020202020204" pitchFamily="34" charset="0"/>
                <a:ea typeface="Calibri" panose="020F0502020204030204" pitchFamily="34" charset="0"/>
                <a:cs typeface="Arial" panose="020B0604020202020204" pitchFamily="34" charset="0"/>
              </a:rPr>
              <a:t>*</a:t>
            </a:r>
            <a:r>
              <a:rPr lang="zh-CN" altLang="en-US" b="1" dirty="0">
                <a:solidFill>
                  <a:srgbClr val="000000"/>
                </a:solidFill>
                <a:latin typeface="Arial" panose="020B0604020202020204" pitchFamily="34" charset="0"/>
                <a:ea typeface="Calibri" panose="020F0502020204030204" pitchFamily="34" charset="0"/>
                <a:cs typeface="Arial" panose="020B0604020202020204" pitchFamily="34" charset="0"/>
              </a:rPr>
              <a:t>：</a:t>
            </a:r>
            <a:r>
              <a:rPr lang="en-US" altLang="zh-CN" b="1" dirty="0">
                <a:solidFill>
                  <a:srgbClr val="000000"/>
                </a:solidFill>
                <a:latin typeface="Arial" panose="020B0604020202020204" pitchFamily="34" charset="0"/>
                <a:ea typeface="Calibri" panose="020F0502020204030204" pitchFamily="34" charset="0"/>
                <a:cs typeface="Arial" panose="020B0604020202020204" pitchFamily="34" charset="0"/>
              </a:rPr>
              <a:t>Iterative Deepening A*</a:t>
            </a:r>
            <a:endParaRPr lang="zh-CN" altLang="en-US"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9180522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E72430-3CA3-47BF-8DD0-5AC07ADAD8D9}"/>
              </a:ext>
            </a:extLst>
          </p:cNvPr>
          <p:cNvSpPr>
            <a:spLocks noGrp="1"/>
          </p:cNvSpPr>
          <p:nvPr>
            <p:ph type="title"/>
          </p:nvPr>
        </p:nvSpPr>
        <p:spPr/>
        <p:txBody>
          <a:bodyPr/>
          <a:lstStyle/>
          <a:p>
            <a:r>
              <a:rPr lang="en-US" altLang="zh-CN" dirty="0"/>
              <a:t>Search animations: Pac Man</a:t>
            </a:r>
            <a:endParaRPr lang="zh-CN" altLang="zh-CN" dirty="0"/>
          </a:p>
        </p:txBody>
      </p:sp>
      <p:sp>
        <p:nvSpPr>
          <p:cNvPr id="3" name="内容占位符 2">
            <a:extLst>
              <a:ext uri="{FF2B5EF4-FFF2-40B4-BE49-F238E27FC236}">
                <a16:creationId xmlns:a16="http://schemas.microsoft.com/office/drawing/2014/main" id="{888171AE-6BE4-4060-B342-B087254DFFB2}"/>
              </a:ext>
            </a:extLst>
          </p:cNvPr>
          <p:cNvSpPr>
            <a:spLocks noGrp="1"/>
          </p:cNvSpPr>
          <p:nvPr>
            <p:ph idx="1"/>
          </p:nvPr>
        </p:nvSpPr>
        <p:spPr>
          <a:xfrm>
            <a:off x="520861" y="1157468"/>
            <a:ext cx="10832939" cy="5019495"/>
          </a:xfrm>
        </p:spPr>
        <p:txBody>
          <a:bodyPr>
            <a:normAutofit/>
          </a:bodyPr>
          <a:lstStyle/>
          <a:p>
            <a:r>
              <a:rPr lang="en-US" altLang="zh-CN" dirty="0"/>
              <a:t>Demo video:  Pac Man using different algorithms </a:t>
            </a:r>
            <a:endParaRPr lang="zh-CN" altLang="en-US" dirty="0"/>
          </a:p>
        </p:txBody>
      </p:sp>
      <p:sp>
        <p:nvSpPr>
          <p:cNvPr id="4" name="灯片编号占位符 3">
            <a:extLst>
              <a:ext uri="{FF2B5EF4-FFF2-40B4-BE49-F238E27FC236}">
                <a16:creationId xmlns:a16="http://schemas.microsoft.com/office/drawing/2014/main" id="{CAC8949B-9EB3-4D14-BB4E-951113573631}"/>
              </a:ext>
            </a:extLst>
          </p:cNvPr>
          <p:cNvSpPr>
            <a:spLocks noGrp="1"/>
          </p:cNvSpPr>
          <p:nvPr>
            <p:ph type="sldNum" sz="quarter" idx="12"/>
          </p:nvPr>
        </p:nvSpPr>
        <p:spPr/>
        <p:txBody>
          <a:bodyPr/>
          <a:lstStyle/>
          <a:p>
            <a:fld id="{893ACD7D-9A68-44C8-A49A-4B94202CE741}" type="slidenum">
              <a:rPr lang="zh-CN" altLang="en-US" smtClean="0"/>
              <a:t>47</a:t>
            </a:fld>
            <a:endParaRPr lang="zh-CN" altLang="en-US"/>
          </a:p>
        </p:txBody>
      </p:sp>
      <p:pic>
        <p:nvPicPr>
          <p:cNvPr id="5" name="第3章-AlgorithmsDemo">
            <a:hlinkClick r:id="" action="ppaction://media"/>
            <a:extLst>
              <a:ext uri="{FF2B5EF4-FFF2-40B4-BE49-F238E27FC236}">
                <a16:creationId xmlns:a16="http://schemas.microsoft.com/office/drawing/2014/main" id="{CFB2ABFA-A06B-4024-963E-FF0DD5274692}"/>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013856" y="1601863"/>
            <a:ext cx="8005989" cy="5256137"/>
          </a:xfrm>
          <a:prstGeom prst="rect">
            <a:avLst/>
          </a:prstGeom>
        </p:spPr>
      </p:pic>
    </p:spTree>
    <p:extLst>
      <p:ext uri="{BB962C8B-B14F-4D97-AF65-F5344CB8AC3E}">
        <p14:creationId xmlns:p14="http://schemas.microsoft.com/office/powerpoint/2010/main" val="2625711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589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153E56-8C45-4BD3-B104-04F52F709ABF}"/>
              </a:ext>
            </a:extLst>
          </p:cNvPr>
          <p:cNvSpPr>
            <a:spLocks noGrp="1"/>
          </p:cNvSpPr>
          <p:nvPr>
            <p:ph type="title"/>
          </p:nvPr>
        </p:nvSpPr>
        <p:spPr>
          <a:xfrm>
            <a:off x="631371" y="306278"/>
            <a:ext cx="11560629" cy="781268"/>
          </a:xfrm>
        </p:spPr>
        <p:txBody>
          <a:bodyPr>
            <a:normAutofit fontScale="90000"/>
          </a:bodyPr>
          <a:lstStyle/>
          <a:p>
            <a:r>
              <a:rPr lang="en-US" altLang="zh-CN" dirty="0"/>
              <a:t>Properties of A* depend on conditions on h(n)</a:t>
            </a:r>
            <a:endParaRPr lang="zh-CN" altLang="zh-CN" dirty="0"/>
          </a:p>
        </p:txBody>
      </p:sp>
      <p:sp>
        <p:nvSpPr>
          <p:cNvPr id="4" name="灯片编号占位符 3">
            <a:extLst>
              <a:ext uri="{FF2B5EF4-FFF2-40B4-BE49-F238E27FC236}">
                <a16:creationId xmlns:a16="http://schemas.microsoft.com/office/drawing/2014/main" id="{E2DC5DCF-1100-48B8-AECD-0B0E62C0C414}"/>
              </a:ext>
            </a:extLst>
          </p:cNvPr>
          <p:cNvSpPr>
            <a:spLocks noGrp="1"/>
          </p:cNvSpPr>
          <p:nvPr>
            <p:ph type="sldNum" sz="quarter" idx="12"/>
          </p:nvPr>
        </p:nvSpPr>
        <p:spPr/>
        <p:txBody>
          <a:bodyPr/>
          <a:lstStyle/>
          <a:p>
            <a:fld id="{893ACD7D-9A68-44C8-A49A-4B94202CE741}" type="slidenum">
              <a:rPr lang="zh-CN" altLang="en-US" smtClean="0"/>
              <a:t>48</a:t>
            </a:fld>
            <a:endParaRPr lang="zh-CN" altLang="en-US"/>
          </a:p>
        </p:txBody>
      </p:sp>
      <p:sp>
        <p:nvSpPr>
          <p:cNvPr id="7" name="内容占位符 6">
            <a:extLst>
              <a:ext uri="{FF2B5EF4-FFF2-40B4-BE49-F238E27FC236}">
                <a16:creationId xmlns:a16="http://schemas.microsoft.com/office/drawing/2014/main" id="{007BC200-7BE4-4890-8ACC-FD9479345FC8}"/>
              </a:ext>
            </a:extLst>
          </p:cNvPr>
          <p:cNvSpPr>
            <a:spLocks noGrp="1"/>
          </p:cNvSpPr>
          <p:nvPr>
            <p:ph idx="1"/>
          </p:nvPr>
        </p:nvSpPr>
        <p:spPr/>
        <p:txBody>
          <a:bodyPr/>
          <a:lstStyle/>
          <a:p>
            <a:pPr lvl="0" fontAlgn="base"/>
            <a:r>
              <a:rPr lang="en-US" altLang="zh-CN" dirty="0"/>
              <a:t>To achieve completeness, optimality, and desirably time and space complexity with A* search, we must put some conditions on the heuristic function h(n) and the search space.</a:t>
            </a:r>
            <a:endParaRPr lang="zh-CN" altLang="zh-CN" dirty="0"/>
          </a:p>
          <a:p>
            <a:endParaRPr lang="zh-CN" altLang="en-US" dirty="0"/>
          </a:p>
        </p:txBody>
      </p:sp>
    </p:spTree>
    <p:extLst>
      <p:ext uri="{BB962C8B-B14F-4D97-AF65-F5344CB8AC3E}">
        <p14:creationId xmlns:p14="http://schemas.microsoft.com/office/powerpoint/2010/main" val="11247453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B5A378-3B38-48A0-9991-C55EAB5AC148}"/>
              </a:ext>
            </a:extLst>
          </p:cNvPr>
          <p:cNvSpPr>
            <a:spLocks noGrp="1"/>
          </p:cNvSpPr>
          <p:nvPr>
            <p:ph type="title"/>
          </p:nvPr>
        </p:nvSpPr>
        <p:spPr/>
        <p:txBody>
          <a:bodyPr>
            <a:normAutofit/>
          </a:bodyPr>
          <a:lstStyle/>
          <a:p>
            <a:r>
              <a:rPr lang="en-US" altLang="zh-CN" dirty="0"/>
              <a:t>Condition on h(n): Admissible</a:t>
            </a:r>
            <a:endParaRPr lang="zh-CN" altLang="en-US" dirty="0"/>
          </a:p>
        </p:txBody>
      </p:sp>
      <p:sp>
        <p:nvSpPr>
          <p:cNvPr id="3" name="内容占位符 2">
            <a:extLst>
              <a:ext uri="{FF2B5EF4-FFF2-40B4-BE49-F238E27FC236}">
                <a16:creationId xmlns:a16="http://schemas.microsoft.com/office/drawing/2014/main" id="{F14EAA5F-4C75-4DB6-A5C4-F14B3E0BC8F7}"/>
              </a:ext>
            </a:extLst>
          </p:cNvPr>
          <p:cNvSpPr>
            <a:spLocks noGrp="1"/>
          </p:cNvSpPr>
          <p:nvPr>
            <p:ph idx="1"/>
          </p:nvPr>
        </p:nvSpPr>
        <p:spPr/>
        <p:txBody>
          <a:bodyPr/>
          <a:lstStyle/>
          <a:p>
            <a:pPr lvl="0" fontAlgn="base"/>
            <a:r>
              <a:rPr lang="en-US" altLang="zh-CN" dirty="0">
                <a:latin typeface="Arial" panose="020B0604020202020204" pitchFamily="34" charset="0"/>
                <a:cs typeface="Arial" panose="020B0604020202020204" pitchFamily="34" charset="0"/>
              </a:rPr>
              <a:t>Assume each transition due to an action </a:t>
            </a:r>
            <a:r>
              <a:rPr lang="en-US" altLang="zh-CN" i="1" dirty="0">
                <a:latin typeface="Arial" panose="020B0604020202020204" pitchFamily="34" charset="0"/>
                <a:cs typeface="Arial" panose="020B0604020202020204" pitchFamily="34" charset="0"/>
              </a:rPr>
              <a:t>a</a:t>
            </a:r>
            <a:r>
              <a:rPr lang="en-US" altLang="zh-CN" dirty="0">
                <a:latin typeface="Arial" panose="020B0604020202020204" pitchFamily="34" charset="0"/>
                <a:cs typeface="Arial" panose="020B0604020202020204" pitchFamily="34" charset="0"/>
              </a:rPr>
              <a:t> has cost ≥ ε &gt; 0.</a:t>
            </a:r>
            <a:endParaRPr lang="zh-CN" altLang="zh-CN" dirty="0">
              <a:latin typeface="Arial" panose="020B0604020202020204" pitchFamily="34" charset="0"/>
              <a:cs typeface="Arial" panose="020B0604020202020204" pitchFamily="34" charset="0"/>
            </a:endParaRPr>
          </a:p>
          <a:p>
            <a:pPr lvl="0" fontAlgn="base"/>
            <a:r>
              <a:rPr lang="en-US" altLang="zh-CN" dirty="0">
                <a:latin typeface="Arial" panose="020B0604020202020204" pitchFamily="34" charset="0"/>
                <a:cs typeface="Arial" panose="020B0604020202020204" pitchFamily="34" charset="0"/>
              </a:rPr>
              <a:t>Let h*(n) be the </a:t>
            </a:r>
            <a:r>
              <a:rPr lang="en-US" altLang="zh-CN" b="1" dirty="0">
                <a:latin typeface="Arial" panose="020B0604020202020204" pitchFamily="34" charset="0"/>
                <a:cs typeface="Arial" panose="020B0604020202020204" pitchFamily="34" charset="0"/>
              </a:rPr>
              <a:t>cost of an optimal path </a:t>
            </a:r>
            <a:r>
              <a:rPr lang="en-US" altLang="zh-CN" dirty="0">
                <a:latin typeface="Arial" panose="020B0604020202020204" pitchFamily="34" charset="0"/>
                <a:cs typeface="Arial" panose="020B0604020202020204" pitchFamily="34" charset="0"/>
              </a:rPr>
              <a:t>from n to a goal node (f if there is no path). Then an admissible heuristic satisfies the condition: h(n) ≤  h*(n)</a:t>
            </a:r>
          </a:p>
          <a:p>
            <a:pPr marL="222885" indent="0">
              <a:lnSpc>
                <a:spcPct val="106000"/>
              </a:lnSpc>
              <a:spcAft>
                <a:spcPts val="3995"/>
              </a:spcAft>
              <a:buNone/>
            </a:pPr>
            <a:r>
              <a:rPr lang="en-US" altLang="zh-CN" kern="100" dirty="0">
                <a:solidFill>
                  <a:srgbClr val="000000"/>
                </a:solidFill>
                <a:latin typeface="Arial" panose="020B0604020202020204" pitchFamily="34" charset="0"/>
                <a:ea typeface="Arial" panose="020B0604020202020204" pitchFamily="34" charset="0"/>
              </a:rPr>
              <a:t>an admissible heuristic </a:t>
            </a:r>
            <a:r>
              <a:rPr lang="en-US" altLang="zh-CN" kern="100" dirty="0">
                <a:solidFill>
                  <a:srgbClr val="008000"/>
                </a:solidFill>
                <a:latin typeface="Arial" panose="020B0604020202020204" pitchFamily="34" charset="0"/>
                <a:ea typeface="Arial" panose="020B0604020202020204" pitchFamily="34" charset="0"/>
              </a:rPr>
              <a:t>never over-estimates </a:t>
            </a:r>
            <a:r>
              <a:rPr lang="en-US" altLang="zh-CN" kern="100" dirty="0">
                <a:solidFill>
                  <a:srgbClr val="000000"/>
                </a:solidFill>
                <a:latin typeface="Arial" panose="020B0604020202020204" pitchFamily="34" charset="0"/>
                <a:ea typeface="Arial" panose="020B0604020202020204" pitchFamily="34" charset="0"/>
              </a:rPr>
              <a:t>the cost to reach the goal, i.e., it is </a:t>
            </a:r>
            <a:r>
              <a:rPr lang="en-US" altLang="zh-CN" kern="100" dirty="0">
                <a:solidFill>
                  <a:srgbClr val="008000"/>
                </a:solidFill>
                <a:latin typeface="Arial" panose="020B0604020202020204" pitchFamily="34" charset="0"/>
                <a:ea typeface="Arial" panose="020B0604020202020204" pitchFamily="34" charset="0"/>
              </a:rPr>
              <a:t>optimistic</a:t>
            </a:r>
            <a:endParaRPr lang="zh-CN" altLang="zh-CN" sz="1200" kern="100" dirty="0">
              <a:solidFill>
                <a:srgbClr val="000000"/>
              </a:solidFill>
              <a:latin typeface="Calibri" panose="020F0502020204030204" pitchFamily="34" charset="0"/>
              <a:ea typeface="Calibri" panose="020F0502020204030204" pitchFamily="34" charset="0"/>
            </a:endParaRPr>
          </a:p>
          <a:p>
            <a:pPr marL="342900" lvl="0" indent="-342900" fontAlgn="base">
              <a:lnSpc>
                <a:spcPct val="106000"/>
              </a:lnSpc>
              <a:spcAft>
                <a:spcPts val="735"/>
              </a:spcAft>
              <a:buClr>
                <a:srgbClr val="000000"/>
              </a:buClr>
              <a:buSzPts val="2200"/>
              <a:buFont typeface="Arial" panose="020B0604020202020204" pitchFamily="34" charset="0"/>
              <a:buChar char="•"/>
            </a:pPr>
            <a:r>
              <a:rPr lang="en-US" altLang="zh-CN" kern="100" dirty="0">
                <a:solidFill>
                  <a:srgbClr val="000000"/>
                </a:solidFill>
                <a:uFill>
                  <a:solidFill>
                    <a:srgbClr val="000000"/>
                  </a:solidFill>
                </a:uFill>
                <a:latin typeface="Arial" panose="020B0604020202020204" pitchFamily="34" charset="0"/>
                <a:ea typeface="Arial" panose="020B0604020202020204" pitchFamily="34" charset="0"/>
                <a:cs typeface="Arial" panose="020B0604020202020204" pitchFamily="34" charset="0"/>
              </a:rPr>
              <a:t>Hence h(g) = 0, for any goal node g</a:t>
            </a:r>
            <a:endParaRPr lang="zh-CN" altLang="zh-CN" sz="1200" kern="100" dirty="0">
              <a:solidFill>
                <a:srgbClr val="000000"/>
              </a:solidFill>
              <a:uFill>
                <a:solidFill>
                  <a:srgbClr val="000000"/>
                </a:solidFill>
              </a:uFill>
              <a:latin typeface="Arial" panose="020B0604020202020204" pitchFamily="34" charset="0"/>
              <a:ea typeface="Arial" panose="020B0604020202020204" pitchFamily="34" charset="0"/>
              <a:cs typeface="Arial" panose="020B0604020202020204" pitchFamily="34" charset="0"/>
            </a:endParaRPr>
          </a:p>
          <a:p>
            <a:r>
              <a:rPr lang="en-US" altLang="zh-CN" dirty="0">
                <a:solidFill>
                  <a:srgbClr val="000000"/>
                </a:solidFill>
                <a:latin typeface="Arial" panose="020B0604020202020204" pitchFamily="34" charset="0"/>
                <a:ea typeface="Arial" panose="020B0604020202020204" pitchFamily="34" charset="0"/>
              </a:rPr>
              <a:t>Also h*(n) = </a:t>
            </a:r>
            <a:r>
              <a:rPr lang="en-US" altLang="zh-CN" dirty="0">
                <a:solidFill>
                  <a:srgbClr val="000000"/>
                </a:solidFill>
                <a:latin typeface="Segoe UI Symbol" panose="020B0502040204020203" pitchFamily="34" charset="0"/>
                <a:ea typeface="Segoe UI Symbol" panose="020B0502040204020203" pitchFamily="34" charset="0"/>
                <a:cs typeface="Segoe UI Symbol" panose="020B0502040204020203" pitchFamily="34" charset="0"/>
              </a:rPr>
              <a:t>f </a:t>
            </a:r>
            <a:r>
              <a:rPr lang="en-US" altLang="zh-CN" dirty="0">
                <a:solidFill>
                  <a:srgbClr val="000000"/>
                </a:solidFill>
                <a:latin typeface="Arial" panose="020B0604020202020204" pitchFamily="34" charset="0"/>
                <a:ea typeface="Arial" panose="020B0604020202020204" pitchFamily="34" charset="0"/>
              </a:rPr>
              <a:t>if there is no path from n to a goal node</a:t>
            </a:r>
            <a:endParaRPr lang="zh-CN" altLang="zh-CN" dirty="0"/>
          </a:p>
          <a:p>
            <a:endParaRPr lang="zh-CN" altLang="en-US" dirty="0"/>
          </a:p>
        </p:txBody>
      </p:sp>
      <p:sp>
        <p:nvSpPr>
          <p:cNvPr id="4" name="灯片编号占位符 3">
            <a:extLst>
              <a:ext uri="{FF2B5EF4-FFF2-40B4-BE49-F238E27FC236}">
                <a16:creationId xmlns:a16="http://schemas.microsoft.com/office/drawing/2014/main" id="{B17489C2-1468-4A0C-90EE-9CD3258C75C1}"/>
              </a:ext>
            </a:extLst>
          </p:cNvPr>
          <p:cNvSpPr>
            <a:spLocks noGrp="1"/>
          </p:cNvSpPr>
          <p:nvPr>
            <p:ph type="sldNum" sz="quarter" idx="12"/>
          </p:nvPr>
        </p:nvSpPr>
        <p:spPr/>
        <p:txBody>
          <a:bodyPr/>
          <a:lstStyle/>
          <a:p>
            <a:fld id="{893ACD7D-9A68-44C8-A49A-4B94202CE741}" type="slidenum">
              <a:rPr lang="zh-CN" altLang="en-US" smtClean="0"/>
              <a:t>49</a:t>
            </a:fld>
            <a:endParaRPr lang="zh-CN" altLang="en-US"/>
          </a:p>
        </p:txBody>
      </p:sp>
    </p:spTree>
    <p:extLst>
      <p:ext uri="{BB962C8B-B14F-4D97-AF65-F5344CB8AC3E}">
        <p14:creationId xmlns:p14="http://schemas.microsoft.com/office/powerpoint/2010/main" val="17892401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7CA86C-4EBF-4ABD-8244-43CBD512760F}"/>
              </a:ext>
            </a:extLst>
          </p:cNvPr>
          <p:cNvSpPr>
            <a:spLocks noGrp="1"/>
          </p:cNvSpPr>
          <p:nvPr>
            <p:ph type="title"/>
          </p:nvPr>
        </p:nvSpPr>
        <p:spPr/>
        <p:txBody>
          <a:bodyPr/>
          <a:lstStyle/>
          <a:p>
            <a:r>
              <a:rPr lang="en-US" altLang="zh-CN" dirty="0"/>
              <a:t>Part 1</a:t>
            </a:r>
            <a:endParaRPr lang="zh-CN" altLang="en-US" dirty="0"/>
          </a:p>
        </p:txBody>
      </p:sp>
      <p:sp>
        <p:nvSpPr>
          <p:cNvPr id="4" name="灯片编号占位符 3">
            <a:extLst>
              <a:ext uri="{FF2B5EF4-FFF2-40B4-BE49-F238E27FC236}">
                <a16:creationId xmlns:a16="http://schemas.microsoft.com/office/drawing/2014/main" id="{DACE0AFC-7469-4BE7-969D-47615CCA96DD}"/>
              </a:ext>
            </a:extLst>
          </p:cNvPr>
          <p:cNvSpPr>
            <a:spLocks noGrp="1"/>
          </p:cNvSpPr>
          <p:nvPr>
            <p:ph type="sldNum" sz="quarter" idx="12"/>
          </p:nvPr>
        </p:nvSpPr>
        <p:spPr/>
        <p:txBody>
          <a:bodyPr/>
          <a:lstStyle/>
          <a:p>
            <a:fld id="{893ACD7D-9A68-44C8-A49A-4B94202CE741}" type="slidenum">
              <a:rPr lang="zh-CN" altLang="en-US" smtClean="0"/>
              <a:t>5</a:t>
            </a:fld>
            <a:endParaRPr lang="zh-CN" altLang="en-US"/>
          </a:p>
        </p:txBody>
      </p:sp>
      <p:sp>
        <p:nvSpPr>
          <p:cNvPr id="7" name="内容占位符 6">
            <a:extLst>
              <a:ext uri="{FF2B5EF4-FFF2-40B4-BE49-F238E27FC236}">
                <a16:creationId xmlns:a16="http://schemas.microsoft.com/office/drawing/2014/main" id="{C584C4F0-9CF8-4EF5-BF31-383F252E7398}"/>
              </a:ext>
            </a:extLst>
          </p:cNvPr>
          <p:cNvSpPr>
            <a:spLocks noGrp="1"/>
          </p:cNvSpPr>
          <p:nvPr>
            <p:ph idx="1"/>
          </p:nvPr>
        </p:nvSpPr>
        <p:spPr/>
        <p:txBody>
          <a:bodyPr/>
          <a:lstStyle/>
          <a:p>
            <a:r>
              <a:rPr lang="zh-CN" altLang="en-US" sz="3200" b="1" dirty="0"/>
              <a:t>启发式函数</a:t>
            </a:r>
            <a:r>
              <a:rPr lang="en-US" altLang="zh-CN" sz="3200" b="1" dirty="0"/>
              <a:t>-Heuristic functions</a:t>
            </a:r>
            <a:endParaRPr lang="zh-CN" altLang="zh-CN" sz="3200" b="1" dirty="0"/>
          </a:p>
          <a:p>
            <a:endParaRPr lang="en-US" altLang="zh-CN" dirty="0"/>
          </a:p>
          <a:p>
            <a:r>
              <a:rPr lang="zh-CN" altLang="en-US" b="1" dirty="0"/>
              <a:t>启发式搜索</a:t>
            </a:r>
            <a:r>
              <a:rPr lang="en-US" altLang="zh-CN" b="1" dirty="0"/>
              <a:t>-Heuristic Search: Search with heuristic functions</a:t>
            </a:r>
            <a:endParaRPr lang="zh-CN" altLang="zh-CN" b="1" dirty="0"/>
          </a:p>
          <a:p>
            <a:endParaRPr lang="en-US" altLang="zh-CN" b="1" dirty="0"/>
          </a:p>
          <a:p>
            <a:r>
              <a:rPr lang="zh-CN" altLang="en-US" b="1" dirty="0"/>
              <a:t>最好优先（贪心）搜索</a:t>
            </a:r>
            <a:r>
              <a:rPr lang="en-US" altLang="zh-CN" b="1" dirty="0"/>
              <a:t>-Best first (greedy) search</a:t>
            </a:r>
            <a:endParaRPr lang="zh-CN" altLang="zh-CN" b="1" dirty="0"/>
          </a:p>
          <a:p>
            <a:endParaRPr lang="zh-CN" altLang="en-US" b="1" dirty="0"/>
          </a:p>
        </p:txBody>
      </p:sp>
    </p:spTree>
    <p:extLst>
      <p:ext uri="{BB962C8B-B14F-4D97-AF65-F5344CB8AC3E}">
        <p14:creationId xmlns:p14="http://schemas.microsoft.com/office/powerpoint/2010/main" val="182376615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56C2E6-9172-452D-80EF-E0E95C01B65C}"/>
              </a:ext>
            </a:extLst>
          </p:cNvPr>
          <p:cNvSpPr>
            <a:spLocks noGrp="1"/>
          </p:cNvSpPr>
          <p:nvPr>
            <p:ph type="title"/>
          </p:nvPr>
        </p:nvSpPr>
        <p:spPr/>
        <p:txBody>
          <a:bodyPr/>
          <a:lstStyle/>
          <a:p>
            <a:r>
              <a:rPr lang="en-US" altLang="zh-CN" dirty="0"/>
              <a:t>How to build a heuristic?</a:t>
            </a:r>
            <a:endParaRPr lang="zh-CN" altLang="en-US" dirty="0"/>
          </a:p>
        </p:txBody>
      </p:sp>
      <p:sp>
        <p:nvSpPr>
          <p:cNvPr id="3" name="内容占位符 2">
            <a:extLst>
              <a:ext uri="{FF2B5EF4-FFF2-40B4-BE49-F238E27FC236}">
                <a16:creationId xmlns:a16="http://schemas.microsoft.com/office/drawing/2014/main" id="{29EC98AB-F44C-4456-8762-2C5619443892}"/>
              </a:ext>
            </a:extLst>
          </p:cNvPr>
          <p:cNvSpPr>
            <a:spLocks noGrp="1"/>
          </p:cNvSpPr>
          <p:nvPr>
            <p:ph idx="1"/>
          </p:nvPr>
        </p:nvSpPr>
        <p:spPr/>
        <p:txBody>
          <a:bodyPr>
            <a:normAutofit/>
          </a:bodyPr>
          <a:lstStyle/>
          <a:p>
            <a:r>
              <a:rPr lang="en-US" altLang="zh-CN" dirty="0"/>
              <a:t>A useful technique is to simplify a problem when building heuristics, and to let h(n) be the cost of reaching the goal in the easier problem. </a:t>
            </a:r>
            <a:endParaRPr lang="zh-CN" altLang="zh-CN" dirty="0"/>
          </a:p>
          <a:p>
            <a:r>
              <a:rPr lang="en-US" altLang="zh-CN" dirty="0"/>
              <a:t>For example, in the 8-Puzzle you can only move a tile from square A to B if A is adjacent (left, right, above, below) to B and B is blank</a:t>
            </a:r>
            <a:endParaRPr lang="zh-CN" altLang="zh-CN" dirty="0"/>
          </a:p>
          <a:p>
            <a:r>
              <a:rPr lang="en-US" altLang="zh-CN" dirty="0"/>
              <a:t>We can relax some of these conditions and:</a:t>
            </a:r>
            <a:endParaRPr lang="zh-CN" altLang="zh-CN" dirty="0"/>
          </a:p>
          <a:p>
            <a:pPr marL="1200150" lvl="1" indent="-514350" fontAlgn="base">
              <a:buFont typeface="+mj-lt"/>
              <a:buAutoNum type="arabicPeriod"/>
            </a:pPr>
            <a:r>
              <a:rPr lang="en-US" altLang="zh-CN" dirty="0"/>
              <a:t>allow a move from A to B if A is adjacent to B (i.e. we can ignore whether or not position is blank),</a:t>
            </a:r>
            <a:endParaRPr lang="zh-CN" altLang="zh-CN" dirty="0"/>
          </a:p>
          <a:p>
            <a:pPr marL="1200150" lvl="1" indent="-514350" fontAlgn="base">
              <a:buFont typeface="+mj-lt"/>
              <a:buAutoNum type="arabicPeriod"/>
            </a:pPr>
            <a:r>
              <a:rPr lang="en-US" altLang="zh-CN" dirty="0"/>
              <a:t>allow a move from A to B if B is blank (i.e. we can ignore adjacency),</a:t>
            </a:r>
            <a:endParaRPr lang="zh-CN" altLang="zh-CN" dirty="0"/>
          </a:p>
          <a:p>
            <a:pPr marL="1200150" lvl="1" indent="-514350" fontAlgn="base">
              <a:buFont typeface="+mj-lt"/>
              <a:buAutoNum type="arabicPeriod"/>
            </a:pPr>
            <a:r>
              <a:rPr lang="en-US" altLang="zh-CN" dirty="0"/>
              <a:t>allow all moves from A to B (ignore both conditions).</a:t>
            </a:r>
            <a:endParaRPr lang="zh-CN" altLang="zh-CN" dirty="0"/>
          </a:p>
          <a:p>
            <a:endParaRPr lang="zh-CN" altLang="en-US" dirty="0"/>
          </a:p>
        </p:txBody>
      </p:sp>
      <p:sp>
        <p:nvSpPr>
          <p:cNvPr id="4" name="灯片编号占位符 3">
            <a:extLst>
              <a:ext uri="{FF2B5EF4-FFF2-40B4-BE49-F238E27FC236}">
                <a16:creationId xmlns:a16="http://schemas.microsoft.com/office/drawing/2014/main" id="{51858FDE-8A4F-46EF-8177-1614193C88AE}"/>
              </a:ext>
            </a:extLst>
          </p:cNvPr>
          <p:cNvSpPr>
            <a:spLocks noGrp="1"/>
          </p:cNvSpPr>
          <p:nvPr>
            <p:ph type="sldNum" sz="quarter" idx="12"/>
          </p:nvPr>
        </p:nvSpPr>
        <p:spPr/>
        <p:txBody>
          <a:bodyPr/>
          <a:lstStyle/>
          <a:p>
            <a:fld id="{893ACD7D-9A68-44C8-A49A-4B94202CE741}" type="slidenum">
              <a:rPr lang="zh-CN" altLang="en-US" smtClean="0"/>
              <a:t>50</a:t>
            </a:fld>
            <a:endParaRPr lang="zh-CN" altLang="en-US"/>
          </a:p>
        </p:txBody>
      </p:sp>
      <p:pic>
        <p:nvPicPr>
          <p:cNvPr id="5" name="Picture 295">
            <a:extLst>
              <a:ext uri="{FF2B5EF4-FFF2-40B4-BE49-F238E27FC236}">
                <a16:creationId xmlns:a16="http://schemas.microsoft.com/office/drawing/2014/main" id="{73D18D7B-6A65-4415-8C42-0FE4774443D7}"/>
              </a:ext>
            </a:extLst>
          </p:cNvPr>
          <p:cNvPicPr/>
          <p:nvPr/>
        </p:nvPicPr>
        <p:blipFill>
          <a:blip r:embed="rId2"/>
          <a:stretch>
            <a:fillRect/>
          </a:stretch>
        </p:blipFill>
        <p:spPr>
          <a:xfrm>
            <a:off x="9982200" y="5266373"/>
            <a:ext cx="1787525" cy="910590"/>
          </a:xfrm>
          <a:prstGeom prst="rect">
            <a:avLst/>
          </a:prstGeom>
        </p:spPr>
      </p:pic>
    </p:spTree>
    <p:extLst>
      <p:ext uri="{BB962C8B-B14F-4D97-AF65-F5344CB8AC3E}">
        <p14:creationId xmlns:p14="http://schemas.microsoft.com/office/powerpoint/2010/main" val="317348808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B10A53-313C-4709-87CD-C21707C63DB8}"/>
              </a:ext>
            </a:extLst>
          </p:cNvPr>
          <p:cNvSpPr>
            <a:spLocks noGrp="1"/>
          </p:cNvSpPr>
          <p:nvPr>
            <p:ph type="title"/>
          </p:nvPr>
        </p:nvSpPr>
        <p:spPr/>
        <p:txBody>
          <a:bodyPr>
            <a:normAutofit/>
          </a:bodyPr>
          <a:lstStyle/>
          <a:p>
            <a:r>
              <a:rPr lang="en-US" altLang="zh-CN" dirty="0"/>
              <a:t>How to build a heuristic?</a:t>
            </a:r>
            <a:endParaRPr lang="zh-CN" altLang="en-US" dirty="0"/>
          </a:p>
        </p:txBody>
      </p:sp>
      <p:sp>
        <p:nvSpPr>
          <p:cNvPr id="3" name="内容占位符 2">
            <a:extLst>
              <a:ext uri="{FF2B5EF4-FFF2-40B4-BE49-F238E27FC236}">
                <a16:creationId xmlns:a16="http://schemas.microsoft.com/office/drawing/2014/main" id="{19895238-0416-4415-A898-C6C3B66C4139}"/>
              </a:ext>
            </a:extLst>
          </p:cNvPr>
          <p:cNvSpPr>
            <a:spLocks noGrp="1"/>
          </p:cNvSpPr>
          <p:nvPr>
            <p:ph idx="1"/>
          </p:nvPr>
        </p:nvSpPr>
        <p:spPr/>
        <p:txBody>
          <a:bodyPr>
            <a:normAutofit lnSpcReduction="10000"/>
          </a:bodyPr>
          <a:lstStyle/>
          <a:p>
            <a:pPr lvl="0" fontAlgn="base"/>
            <a:r>
              <a:rPr lang="en-US" altLang="zh-CN" dirty="0"/>
              <a:t>#3 leads to the misplaced tiles heuristic.</a:t>
            </a:r>
            <a:endParaRPr lang="zh-CN" altLang="zh-CN" sz="1200" dirty="0"/>
          </a:p>
          <a:p>
            <a:pPr lvl="1" fontAlgn="base"/>
            <a:r>
              <a:rPr lang="en-US" altLang="zh-CN" dirty="0"/>
              <a:t>To solve the puzzle, we need to move each tile into its final position.</a:t>
            </a:r>
            <a:endParaRPr lang="zh-CN" altLang="zh-CN" sz="1200" dirty="0"/>
          </a:p>
          <a:p>
            <a:pPr lvl="1" fontAlgn="base"/>
            <a:r>
              <a:rPr lang="en-US" altLang="zh-CN" dirty="0"/>
              <a:t>Number of moves = number of misplaced tiles.</a:t>
            </a:r>
            <a:endParaRPr lang="zh-CN" altLang="zh-CN" sz="1200" dirty="0"/>
          </a:p>
          <a:p>
            <a:pPr lvl="1" fontAlgn="base"/>
            <a:r>
              <a:rPr lang="en-US" altLang="zh-CN" dirty="0"/>
              <a:t>Clearly h(n) = number of misplaced tiles ≤ the h*(n) the cost of an optimal sequence of moves from n.</a:t>
            </a:r>
            <a:endParaRPr lang="zh-CN" altLang="zh-CN" sz="1200" dirty="0"/>
          </a:p>
          <a:p>
            <a:pPr lvl="0" fontAlgn="base"/>
            <a:r>
              <a:rPr lang="en-US" altLang="zh-CN" dirty="0"/>
              <a:t>#1 leads to the Manhattan distance heuristic.</a:t>
            </a:r>
            <a:endParaRPr lang="zh-CN" altLang="zh-CN" sz="1200" dirty="0"/>
          </a:p>
          <a:p>
            <a:pPr lvl="1" fontAlgn="base"/>
            <a:r>
              <a:rPr lang="en-US" altLang="zh-CN" dirty="0"/>
              <a:t>To solve the puzzle we need to slide each tile into its final position.</a:t>
            </a:r>
            <a:endParaRPr lang="zh-CN" altLang="zh-CN" sz="1200" dirty="0"/>
          </a:p>
          <a:p>
            <a:pPr lvl="1" fontAlgn="base"/>
            <a:r>
              <a:rPr lang="en-US" altLang="zh-CN" dirty="0"/>
              <a:t>We can move vertically or horizontally.</a:t>
            </a:r>
            <a:endParaRPr lang="zh-CN" altLang="zh-CN" sz="1200" dirty="0"/>
          </a:p>
          <a:p>
            <a:pPr lvl="1" fontAlgn="base"/>
            <a:r>
              <a:rPr lang="en-US" altLang="zh-CN" dirty="0"/>
              <a:t>Number of moves = sum over all of the tiles of the number of vertical and horizontal slides we need to move that tile into place.</a:t>
            </a:r>
            <a:endParaRPr lang="zh-CN" altLang="zh-CN" sz="1200" dirty="0"/>
          </a:p>
          <a:p>
            <a:pPr lvl="1" fontAlgn="base"/>
            <a:r>
              <a:rPr lang="en-US" altLang="zh-CN" dirty="0"/>
              <a:t>Again h(n) = sum of the Manhattan distances ≤ h*(n)</a:t>
            </a:r>
            <a:endParaRPr lang="zh-CN" altLang="zh-CN" sz="1200" dirty="0"/>
          </a:p>
          <a:p>
            <a:pPr lvl="0" fontAlgn="base"/>
            <a:r>
              <a:rPr lang="en-US" altLang="zh-CN" dirty="0"/>
              <a:t>in a real solution we need to move each tile at least that that far and we can only move one tile at a time.</a:t>
            </a:r>
            <a:endParaRPr lang="zh-CN" altLang="zh-CN" sz="1200" dirty="0"/>
          </a:p>
          <a:p>
            <a:endParaRPr lang="zh-CN" altLang="en-US" dirty="0"/>
          </a:p>
        </p:txBody>
      </p:sp>
      <p:sp>
        <p:nvSpPr>
          <p:cNvPr id="4" name="灯片编号占位符 3">
            <a:extLst>
              <a:ext uri="{FF2B5EF4-FFF2-40B4-BE49-F238E27FC236}">
                <a16:creationId xmlns:a16="http://schemas.microsoft.com/office/drawing/2014/main" id="{22EA98A6-A14F-471C-85F2-515C57F00C48}"/>
              </a:ext>
            </a:extLst>
          </p:cNvPr>
          <p:cNvSpPr>
            <a:spLocks noGrp="1"/>
          </p:cNvSpPr>
          <p:nvPr>
            <p:ph type="sldNum" sz="quarter" idx="12"/>
          </p:nvPr>
        </p:nvSpPr>
        <p:spPr/>
        <p:txBody>
          <a:bodyPr/>
          <a:lstStyle/>
          <a:p>
            <a:fld id="{893ACD7D-9A68-44C8-A49A-4B94202CE741}" type="slidenum">
              <a:rPr lang="zh-CN" altLang="en-US" smtClean="0"/>
              <a:t>51</a:t>
            </a:fld>
            <a:endParaRPr lang="zh-CN" altLang="en-US"/>
          </a:p>
        </p:txBody>
      </p:sp>
    </p:spTree>
    <p:extLst>
      <p:ext uri="{BB962C8B-B14F-4D97-AF65-F5344CB8AC3E}">
        <p14:creationId xmlns:p14="http://schemas.microsoft.com/office/powerpoint/2010/main" val="409789057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EEDA97-F30E-4239-BDBD-82FE79C468E2}"/>
              </a:ext>
            </a:extLst>
          </p:cNvPr>
          <p:cNvSpPr>
            <a:spLocks noGrp="1"/>
          </p:cNvSpPr>
          <p:nvPr>
            <p:ph type="title"/>
          </p:nvPr>
        </p:nvSpPr>
        <p:spPr>
          <a:xfrm>
            <a:off x="838200" y="136525"/>
            <a:ext cx="10515600" cy="781268"/>
          </a:xfrm>
        </p:spPr>
        <p:txBody>
          <a:bodyPr>
            <a:noAutofit/>
          </a:bodyPr>
          <a:lstStyle/>
          <a:p>
            <a:r>
              <a:rPr lang="en-US" altLang="zh-CN" sz="3600" dirty="0"/>
              <a:t>Admissible heuristics make for optimal search</a:t>
            </a:r>
            <a:br>
              <a:rPr lang="zh-CN" altLang="zh-CN" sz="3600" dirty="0"/>
            </a:br>
            <a:r>
              <a:rPr lang="en-US" altLang="zh-CN" sz="3600" dirty="0"/>
              <a:t>Why?</a:t>
            </a:r>
            <a:endParaRPr lang="zh-CN" altLang="en-US" sz="3600" dirty="0"/>
          </a:p>
        </p:txBody>
      </p:sp>
      <p:sp>
        <p:nvSpPr>
          <p:cNvPr id="3" name="内容占位符 2">
            <a:extLst>
              <a:ext uri="{FF2B5EF4-FFF2-40B4-BE49-F238E27FC236}">
                <a16:creationId xmlns:a16="http://schemas.microsoft.com/office/drawing/2014/main" id="{3E4E86B3-150E-4398-A128-C4C516233055}"/>
              </a:ext>
            </a:extLst>
          </p:cNvPr>
          <p:cNvSpPr>
            <a:spLocks noGrp="1"/>
          </p:cNvSpPr>
          <p:nvPr>
            <p:ph idx="1"/>
          </p:nvPr>
        </p:nvSpPr>
        <p:spPr/>
        <p:txBody>
          <a:bodyPr/>
          <a:lstStyle/>
          <a:p>
            <a:pPr lvl="0" fontAlgn="base"/>
            <a:r>
              <a:rPr lang="en-US" altLang="zh-CN" dirty="0"/>
              <a:t>Say we have an optimal path to </a:t>
            </a:r>
            <a:r>
              <a:rPr lang="en-US" altLang="zh-CN" dirty="0" err="1"/>
              <a:t>ngoal</a:t>
            </a:r>
            <a:r>
              <a:rPr lang="en-US" altLang="zh-CN" dirty="0"/>
              <a:t> with cost g(</a:t>
            </a:r>
            <a:r>
              <a:rPr lang="en-US" altLang="zh-CN" dirty="0" err="1"/>
              <a:t>ngoal</a:t>
            </a:r>
            <a:r>
              <a:rPr lang="en-US" altLang="zh-CN" dirty="0"/>
              <a:t>). • Let </a:t>
            </a:r>
            <a:r>
              <a:rPr lang="en-US" altLang="zh-CN" dirty="0" err="1"/>
              <a:t>n’goal</a:t>
            </a:r>
            <a:r>
              <a:rPr lang="en-US" altLang="zh-CN" dirty="0"/>
              <a:t> be a sub-optimal path, meaning g(</a:t>
            </a:r>
            <a:r>
              <a:rPr lang="en-US" altLang="zh-CN" dirty="0" err="1"/>
              <a:t>n’goal</a:t>
            </a:r>
            <a:r>
              <a:rPr lang="en-US" altLang="zh-CN" dirty="0"/>
              <a:t>) &gt; g(</a:t>
            </a:r>
            <a:r>
              <a:rPr lang="en-US" altLang="zh-CN" dirty="0" err="1"/>
              <a:t>ngoal</a:t>
            </a:r>
            <a:r>
              <a:rPr lang="en-US" altLang="zh-CN" dirty="0"/>
              <a:t>).</a:t>
            </a:r>
            <a:endParaRPr lang="zh-CN" altLang="zh-CN" dirty="0"/>
          </a:p>
          <a:p>
            <a:pPr lvl="0" fontAlgn="base"/>
            <a:r>
              <a:rPr lang="en-US" altLang="zh-CN" dirty="0"/>
              <a:t>Let n” be any sub-path of the optimal path on the Frontier.</a:t>
            </a:r>
            <a:endParaRPr lang="zh-CN" altLang="zh-CN" dirty="0"/>
          </a:p>
          <a:p>
            <a:r>
              <a:rPr lang="en-US" altLang="zh-CN" i="1" dirty="0"/>
              <a:t>Is it possible for the path to </a:t>
            </a:r>
            <a:r>
              <a:rPr lang="en-US" altLang="zh-CN" i="1" dirty="0" err="1"/>
              <a:t>n’</a:t>
            </a:r>
            <a:r>
              <a:rPr lang="en-US" altLang="zh-CN" i="1" baseline="-25000" dirty="0" err="1"/>
              <a:t>goal</a:t>
            </a:r>
            <a:r>
              <a:rPr lang="en-US" altLang="zh-CN" i="1" baseline="-25000" dirty="0"/>
              <a:t> </a:t>
            </a:r>
            <a:r>
              <a:rPr lang="en-US" altLang="zh-CN" i="1" dirty="0"/>
              <a:t> to be explored before the path to </a:t>
            </a:r>
            <a:r>
              <a:rPr lang="en-US" altLang="zh-CN" i="1" dirty="0" err="1"/>
              <a:t>n</a:t>
            </a:r>
            <a:r>
              <a:rPr lang="en-US" altLang="zh-CN" i="1" baseline="-25000" dirty="0" err="1"/>
              <a:t>goal</a:t>
            </a:r>
            <a:r>
              <a:rPr lang="en-US" altLang="zh-CN" i="1" dirty="0"/>
              <a:t>?</a:t>
            </a:r>
            <a:endParaRPr lang="zh-CN" altLang="zh-CN" dirty="0"/>
          </a:p>
          <a:p>
            <a:pPr lvl="0" fontAlgn="base"/>
            <a:r>
              <a:rPr lang="en-US" altLang="zh-CN" dirty="0"/>
              <a:t>No! Because f(</a:t>
            </a:r>
            <a:r>
              <a:rPr lang="en-US" altLang="zh-CN" dirty="0" err="1"/>
              <a:t>n</a:t>
            </a:r>
            <a:r>
              <a:rPr lang="en-US" altLang="zh-CN" baseline="-25000" dirty="0" err="1"/>
              <a:t>goal</a:t>
            </a:r>
            <a:r>
              <a:rPr lang="en-US" altLang="zh-CN" dirty="0"/>
              <a:t>) &lt; f(</a:t>
            </a:r>
            <a:r>
              <a:rPr lang="en-US" altLang="zh-CN" dirty="0" err="1"/>
              <a:t>n’</a:t>
            </a:r>
            <a:r>
              <a:rPr lang="en-US" altLang="zh-CN" baseline="-25000" dirty="0" err="1"/>
              <a:t>goal</a:t>
            </a:r>
            <a:r>
              <a:rPr lang="en-US" altLang="zh-CN" dirty="0"/>
              <a:t>)</a:t>
            </a:r>
            <a:endParaRPr lang="zh-CN" altLang="zh-CN" dirty="0"/>
          </a:p>
          <a:p>
            <a:pPr lvl="0" fontAlgn="base"/>
            <a:r>
              <a:rPr lang="en-US" altLang="zh-CN" dirty="0"/>
              <a:t>Also f(n’’) &lt;= f(</a:t>
            </a:r>
            <a:r>
              <a:rPr lang="en-US" altLang="zh-CN" dirty="0" err="1"/>
              <a:t>n</a:t>
            </a:r>
            <a:r>
              <a:rPr lang="en-US" altLang="zh-CN" baseline="-25000" dirty="0" err="1"/>
              <a:t>goal</a:t>
            </a:r>
            <a:r>
              <a:rPr lang="en-US" altLang="zh-CN" dirty="0"/>
              <a:t>), because our heuristic is admissible.</a:t>
            </a:r>
            <a:endParaRPr lang="zh-CN" altLang="zh-CN" dirty="0"/>
          </a:p>
          <a:p>
            <a:pPr lvl="0" fontAlgn="base"/>
            <a:r>
              <a:rPr lang="en-US" altLang="zh-CN" dirty="0"/>
              <a:t>So, f(n’’) &lt; f(</a:t>
            </a:r>
            <a:r>
              <a:rPr lang="en-US" altLang="zh-CN" dirty="0" err="1"/>
              <a:t>n’</a:t>
            </a:r>
            <a:r>
              <a:rPr lang="en-US" altLang="zh-CN" baseline="-25000" dirty="0" err="1"/>
              <a:t>goal</a:t>
            </a:r>
            <a:r>
              <a:rPr lang="en-US" altLang="zh-CN" dirty="0"/>
              <a:t>)</a:t>
            </a:r>
            <a:endParaRPr lang="zh-CN" altLang="zh-CN" dirty="0"/>
          </a:p>
          <a:p>
            <a:r>
              <a:rPr lang="en-US" altLang="zh-CN" i="1" dirty="0"/>
              <a:t>Meaning sub-paths on the optimal path to </a:t>
            </a:r>
            <a:r>
              <a:rPr lang="en-US" altLang="zh-CN" i="1" dirty="0" err="1"/>
              <a:t>n</a:t>
            </a:r>
            <a:r>
              <a:rPr lang="en-US" altLang="zh-CN" i="1" baseline="-25000" dirty="0" err="1"/>
              <a:t>goal</a:t>
            </a:r>
            <a:r>
              <a:rPr lang="en-US" altLang="zh-CN" i="1" dirty="0"/>
              <a:t> will be explored before any sub-optimal path to the goal! </a:t>
            </a:r>
            <a:endParaRPr lang="zh-CN" altLang="zh-CN" dirty="0"/>
          </a:p>
          <a:p>
            <a:endParaRPr lang="zh-CN" altLang="en-US" dirty="0"/>
          </a:p>
        </p:txBody>
      </p:sp>
      <p:sp>
        <p:nvSpPr>
          <p:cNvPr id="4" name="灯片编号占位符 3">
            <a:extLst>
              <a:ext uri="{FF2B5EF4-FFF2-40B4-BE49-F238E27FC236}">
                <a16:creationId xmlns:a16="http://schemas.microsoft.com/office/drawing/2014/main" id="{0F6F157C-9AEA-4AD8-8BA8-406496D6BE6D}"/>
              </a:ext>
            </a:extLst>
          </p:cNvPr>
          <p:cNvSpPr>
            <a:spLocks noGrp="1"/>
          </p:cNvSpPr>
          <p:nvPr>
            <p:ph type="sldNum" sz="quarter" idx="12"/>
          </p:nvPr>
        </p:nvSpPr>
        <p:spPr/>
        <p:txBody>
          <a:bodyPr/>
          <a:lstStyle/>
          <a:p>
            <a:fld id="{893ACD7D-9A68-44C8-A49A-4B94202CE741}" type="slidenum">
              <a:rPr lang="zh-CN" altLang="en-US" smtClean="0"/>
              <a:t>52</a:t>
            </a:fld>
            <a:endParaRPr lang="zh-CN" altLang="en-US"/>
          </a:p>
        </p:txBody>
      </p:sp>
    </p:spTree>
    <p:extLst>
      <p:ext uri="{BB962C8B-B14F-4D97-AF65-F5344CB8AC3E}">
        <p14:creationId xmlns:p14="http://schemas.microsoft.com/office/powerpoint/2010/main" val="391084140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59876-243D-4CD6-921B-A6ED93F55D3F}"/>
              </a:ext>
            </a:extLst>
          </p:cNvPr>
          <p:cNvSpPr>
            <a:spLocks noGrp="1"/>
          </p:cNvSpPr>
          <p:nvPr>
            <p:ph type="title"/>
          </p:nvPr>
        </p:nvSpPr>
        <p:spPr/>
        <p:txBody>
          <a:bodyPr/>
          <a:lstStyle/>
          <a:p>
            <a:r>
              <a:rPr lang="en-US" altLang="zh-CN" dirty="0"/>
              <a:t>Monotonic, Admissible A*</a:t>
            </a:r>
            <a:endParaRPr lang="zh-CN" altLang="en-US" dirty="0"/>
          </a:p>
        </p:txBody>
      </p:sp>
      <p:sp>
        <p:nvSpPr>
          <p:cNvPr id="3" name="内容占位符 2">
            <a:extLst>
              <a:ext uri="{FF2B5EF4-FFF2-40B4-BE49-F238E27FC236}">
                <a16:creationId xmlns:a16="http://schemas.microsoft.com/office/drawing/2014/main" id="{7F7FD55A-B725-45C4-8BEB-A3B46A11E524}"/>
              </a:ext>
            </a:extLst>
          </p:cNvPr>
          <p:cNvSpPr>
            <a:spLocks noGrp="1"/>
          </p:cNvSpPr>
          <p:nvPr>
            <p:ph idx="1"/>
          </p:nvPr>
        </p:nvSpPr>
        <p:spPr>
          <a:xfrm>
            <a:off x="838199" y="1284900"/>
            <a:ext cx="10842171" cy="5266822"/>
          </a:xfrm>
        </p:spPr>
        <p:txBody>
          <a:bodyPr>
            <a:normAutofit fontScale="70000" lnSpcReduction="20000"/>
          </a:bodyPr>
          <a:lstStyle/>
          <a:p>
            <a:pPr marL="179705" indent="-6350">
              <a:lnSpc>
                <a:spcPts val="1800"/>
              </a:lnSpc>
              <a:spcBef>
                <a:spcPts val="600"/>
              </a:spcBef>
              <a:spcAft>
                <a:spcPts val="600"/>
              </a:spcAft>
            </a:pPr>
            <a:r>
              <a:rPr lang="en-US" altLang="zh-CN" sz="3200" b="1" kern="100" dirty="0">
                <a:solidFill>
                  <a:srgbClr val="000000"/>
                </a:solidFill>
                <a:latin typeface="Arial" panose="020B0604020202020204" pitchFamily="34" charset="0"/>
                <a:ea typeface="Arial" panose="020B0604020202020204" pitchFamily="34" charset="0"/>
              </a:rPr>
              <a:t>Complete?</a:t>
            </a:r>
            <a:endParaRPr lang="zh-CN" altLang="zh-CN" sz="1600" kern="100" dirty="0">
              <a:solidFill>
                <a:srgbClr val="000000"/>
              </a:solidFill>
              <a:latin typeface="Calibri" panose="020F0502020204030204" pitchFamily="34" charset="0"/>
              <a:ea typeface="Calibri" panose="020F0502020204030204" pitchFamily="34" charset="0"/>
            </a:endParaRPr>
          </a:p>
          <a:p>
            <a:pPr marL="1036955" marR="34290" indent="-457200">
              <a:lnSpc>
                <a:spcPts val="1800"/>
              </a:lnSpc>
              <a:spcBef>
                <a:spcPts val="600"/>
              </a:spcBef>
              <a:spcAft>
                <a:spcPts val="600"/>
              </a:spcAft>
              <a:buFont typeface="Wingdings" panose="05000000000000000000" pitchFamily="2" charset="2"/>
              <a:buChar char="p"/>
            </a:pPr>
            <a:r>
              <a:rPr lang="en-US" altLang="zh-CN" kern="100" dirty="0">
                <a:solidFill>
                  <a:srgbClr val="008000"/>
                </a:solidFill>
                <a:latin typeface="Arial" panose="020B0604020202020204" pitchFamily="34" charset="0"/>
                <a:ea typeface="Arial" panose="020B0604020202020204" pitchFamily="34" charset="0"/>
              </a:rPr>
              <a:t>YES. </a:t>
            </a:r>
            <a:r>
              <a:rPr lang="en-US" altLang="zh-CN" kern="100" dirty="0">
                <a:solidFill>
                  <a:srgbClr val="000000"/>
                </a:solidFill>
                <a:latin typeface="Arial" panose="020B0604020202020204" pitchFamily="34" charset="0"/>
                <a:ea typeface="Arial" panose="020B0604020202020204" pitchFamily="34" charset="0"/>
              </a:rPr>
              <a:t>Consider a least cost path to a goal node</a:t>
            </a:r>
            <a:endParaRPr lang="zh-CN" altLang="zh-CN" sz="1600" kern="100" dirty="0">
              <a:solidFill>
                <a:srgbClr val="000000"/>
              </a:solidFill>
              <a:latin typeface="Calibri" panose="020F0502020204030204" pitchFamily="34" charset="0"/>
              <a:ea typeface="Calibri" panose="020F0502020204030204" pitchFamily="34" charset="0"/>
            </a:endParaRPr>
          </a:p>
          <a:p>
            <a:pPr marL="1036955" marR="34290" indent="-457200">
              <a:lnSpc>
                <a:spcPts val="1800"/>
              </a:lnSpc>
              <a:spcBef>
                <a:spcPts val="600"/>
              </a:spcBef>
              <a:spcAft>
                <a:spcPts val="600"/>
              </a:spcAft>
              <a:buFont typeface="Wingdings" panose="05000000000000000000" pitchFamily="2" charset="2"/>
              <a:buChar char="p"/>
            </a:pPr>
            <a:r>
              <a:rPr lang="en-US" altLang="zh-CN" kern="100" dirty="0" err="1">
                <a:solidFill>
                  <a:srgbClr val="000000"/>
                </a:solidFill>
                <a:latin typeface="Arial" panose="020B0604020202020204" pitchFamily="34" charset="0"/>
                <a:ea typeface="Arial" panose="020B0604020202020204" pitchFamily="34" charset="0"/>
              </a:rPr>
              <a:t>SolutionPath</a:t>
            </a:r>
            <a:r>
              <a:rPr lang="en-US" altLang="zh-CN" kern="100" dirty="0">
                <a:solidFill>
                  <a:srgbClr val="000000"/>
                </a:solidFill>
                <a:latin typeface="Arial" panose="020B0604020202020204" pitchFamily="34" charset="0"/>
                <a:ea typeface="Arial" panose="020B0604020202020204" pitchFamily="34" charset="0"/>
              </a:rPr>
              <a:t> = &lt;Start→ n1→ …→ G&gt; with cost c(</a:t>
            </a:r>
            <a:r>
              <a:rPr lang="en-US" altLang="zh-CN" kern="100" dirty="0" err="1">
                <a:solidFill>
                  <a:srgbClr val="000000"/>
                </a:solidFill>
                <a:latin typeface="Arial" panose="020B0604020202020204" pitchFamily="34" charset="0"/>
                <a:ea typeface="Arial" panose="020B0604020202020204" pitchFamily="34" charset="0"/>
              </a:rPr>
              <a:t>SolutionPath</a:t>
            </a:r>
            <a:r>
              <a:rPr lang="en-US" altLang="zh-CN" kern="100" dirty="0">
                <a:solidFill>
                  <a:srgbClr val="000000"/>
                </a:solidFill>
                <a:latin typeface="Arial" panose="020B0604020202020204" pitchFamily="34" charset="0"/>
                <a:ea typeface="Arial" panose="020B0604020202020204" pitchFamily="34" charset="0"/>
              </a:rPr>
              <a:t>).</a:t>
            </a:r>
            <a:endParaRPr lang="zh-CN" altLang="zh-CN" sz="1600" kern="100" dirty="0">
              <a:solidFill>
                <a:srgbClr val="000000"/>
              </a:solidFill>
              <a:latin typeface="Calibri" panose="020F0502020204030204" pitchFamily="34" charset="0"/>
              <a:ea typeface="Calibri" panose="020F0502020204030204" pitchFamily="34" charset="0"/>
            </a:endParaRPr>
          </a:p>
          <a:p>
            <a:pPr marL="1036955" marR="34290" indent="-457200">
              <a:lnSpc>
                <a:spcPts val="1800"/>
              </a:lnSpc>
              <a:spcBef>
                <a:spcPts val="600"/>
              </a:spcBef>
              <a:spcAft>
                <a:spcPts val="600"/>
              </a:spcAft>
              <a:buFont typeface="Wingdings" panose="05000000000000000000" pitchFamily="2" charset="2"/>
              <a:buChar char="p"/>
            </a:pPr>
            <a:r>
              <a:rPr lang="en-US" altLang="zh-CN" kern="100" dirty="0">
                <a:solidFill>
                  <a:srgbClr val="000000"/>
                </a:solidFill>
                <a:latin typeface="Arial" panose="020B0604020202020204" pitchFamily="34" charset="0"/>
                <a:ea typeface="Arial" panose="020B0604020202020204" pitchFamily="34" charset="0"/>
              </a:rPr>
              <a:t>Since each action has a cost ≥ ε &gt; 0, there are only a finite number of paths that have f-value &lt; c(</a:t>
            </a:r>
            <a:r>
              <a:rPr lang="en-US" altLang="zh-CN" kern="100" dirty="0" err="1">
                <a:solidFill>
                  <a:srgbClr val="000000"/>
                </a:solidFill>
                <a:latin typeface="Arial" panose="020B0604020202020204" pitchFamily="34" charset="0"/>
                <a:ea typeface="Arial" panose="020B0604020202020204" pitchFamily="34" charset="0"/>
              </a:rPr>
              <a:t>SolutionPath</a:t>
            </a:r>
            <a:r>
              <a:rPr lang="en-US" altLang="zh-CN" kern="100" dirty="0">
                <a:solidFill>
                  <a:srgbClr val="000000"/>
                </a:solidFill>
                <a:latin typeface="Arial" panose="020B0604020202020204" pitchFamily="34" charset="0"/>
                <a:ea typeface="Arial" panose="020B0604020202020204" pitchFamily="34" charset="0"/>
              </a:rPr>
              <a:t>). None of these paths lead to a goal node since </a:t>
            </a:r>
            <a:r>
              <a:rPr lang="en-US" altLang="zh-CN" kern="100" dirty="0" err="1">
                <a:solidFill>
                  <a:srgbClr val="000000"/>
                </a:solidFill>
                <a:latin typeface="Arial" panose="020B0604020202020204" pitchFamily="34" charset="0"/>
                <a:ea typeface="Arial" panose="020B0604020202020204" pitchFamily="34" charset="0"/>
              </a:rPr>
              <a:t>SolutionPath</a:t>
            </a:r>
            <a:r>
              <a:rPr lang="en-US" altLang="zh-CN" kern="100" dirty="0">
                <a:solidFill>
                  <a:srgbClr val="000000"/>
                </a:solidFill>
                <a:latin typeface="Arial" panose="020B0604020202020204" pitchFamily="34" charset="0"/>
                <a:ea typeface="Arial" panose="020B0604020202020204" pitchFamily="34" charset="0"/>
              </a:rPr>
              <a:t> is a least cost path to the goal.</a:t>
            </a:r>
            <a:endParaRPr lang="zh-CN" altLang="zh-CN" sz="1600" kern="100" dirty="0">
              <a:solidFill>
                <a:srgbClr val="000000"/>
              </a:solidFill>
              <a:latin typeface="Calibri" panose="020F0502020204030204" pitchFamily="34" charset="0"/>
              <a:ea typeface="Calibri" panose="020F0502020204030204" pitchFamily="34" charset="0"/>
            </a:endParaRPr>
          </a:p>
          <a:p>
            <a:pPr marL="1036955" marR="34290" indent="-457200">
              <a:lnSpc>
                <a:spcPts val="1800"/>
              </a:lnSpc>
              <a:spcBef>
                <a:spcPts val="600"/>
              </a:spcBef>
              <a:spcAft>
                <a:spcPts val="600"/>
              </a:spcAft>
              <a:buFont typeface="Wingdings" panose="05000000000000000000" pitchFamily="2" charset="2"/>
              <a:buChar char="p"/>
            </a:pPr>
            <a:r>
              <a:rPr lang="en-US" altLang="zh-CN" kern="100" dirty="0">
                <a:solidFill>
                  <a:srgbClr val="000000"/>
                </a:solidFill>
                <a:latin typeface="Arial" panose="020B0604020202020204" pitchFamily="34" charset="0"/>
                <a:ea typeface="Arial" panose="020B0604020202020204" pitchFamily="34" charset="0"/>
              </a:rPr>
              <a:t>So eventually </a:t>
            </a:r>
            <a:r>
              <a:rPr lang="en-US" altLang="zh-CN" kern="100" dirty="0" err="1">
                <a:solidFill>
                  <a:srgbClr val="000000"/>
                </a:solidFill>
                <a:latin typeface="Arial" panose="020B0604020202020204" pitchFamily="34" charset="0"/>
                <a:ea typeface="Arial" panose="020B0604020202020204" pitchFamily="34" charset="0"/>
              </a:rPr>
              <a:t>SolutionPath</a:t>
            </a:r>
            <a:r>
              <a:rPr lang="en-US" altLang="zh-CN" kern="100" dirty="0">
                <a:solidFill>
                  <a:srgbClr val="000000"/>
                </a:solidFill>
                <a:latin typeface="Arial" panose="020B0604020202020204" pitchFamily="34" charset="0"/>
                <a:ea typeface="Arial" panose="020B0604020202020204" pitchFamily="34" charset="0"/>
              </a:rPr>
              <a:t>, or some equal cost path to a goal must be expanded.</a:t>
            </a:r>
            <a:endParaRPr lang="zh-CN" altLang="zh-CN" sz="1600" kern="100" dirty="0">
              <a:solidFill>
                <a:srgbClr val="000000"/>
              </a:solidFill>
              <a:latin typeface="Calibri" panose="020F0502020204030204" pitchFamily="34" charset="0"/>
              <a:ea typeface="Calibri" panose="020F0502020204030204" pitchFamily="34" charset="0"/>
            </a:endParaRPr>
          </a:p>
          <a:p>
            <a:pPr marL="179705" indent="-6350">
              <a:lnSpc>
                <a:spcPts val="1800"/>
              </a:lnSpc>
              <a:spcBef>
                <a:spcPts val="600"/>
              </a:spcBef>
              <a:spcAft>
                <a:spcPts val="600"/>
              </a:spcAft>
            </a:pPr>
            <a:r>
              <a:rPr lang="en-US" altLang="zh-CN" sz="3200" b="1" kern="100" dirty="0">
                <a:solidFill>
                  <a:srgbClr val="000000"/>
                </a:solidFill>
                <a:latin typeface="Arial" panose="020B0604020202020204" pitchFamily="34" charset="0"/>
                <a:ea typeface="Arial" panose="020B0604020202020204" pitchFamily="34" charset="0"/>
              </a:rPr>
              <a:t>Time and Space complexity?</a:t>
            </a:r>
            <a:endParaRPr lang="zh-CN" altLang="zh-CN" sz="1600" kern="100" dirty="0">
              <a:solidFill>
                <a:srgbClr val="000000"/>
              </a:solidFill>
              <a:latin typeface="Calibri" panose="020F0502020204030204" pitchFamily="34" charset="0"/>
              <a:ea typeface="Calibri" panose="020F0502020204030204" pitchFamily="34" charset="0"/>
            </a:endParaRPr>
          </a:p>
          <a:p>
            <a:pPr marL="1046480" marR="83185" indent="-457200">
              <a:lnSpc>
                <a:spcPts val="1800"/>
              </a:lnSpc>
              <a:spcBef>
                <a:spcPts val="600"/>
              </a:spcBef>
              <a:spcAft>
                <a:spcPts val="600"/>
              </a:spcAft>
              <a:buFont typeface="Wingdings" panose="05000000000000000000" pitchFamily="2" charset="2"/>
              <a:buChar char="p"/>
            </a:pPr>
            <a:r>
              <a:rPr lang="en-US" altLang="zh-CN" kern="100" dirty="0">
                <a:solidFill>
                  <a:srgbClr val="000000"/>
                </a:solidFill>
                <a:latin typeface="Arial" panose="020B0604020202020204" pitchFamily="34" charset="0"/>
                <a:ea typeface="Arial" panose="020B0604020202020204" pitchFamily="34" charset="0"/>
              </a:rPr>
              <a:t>When h(n) = 0 for all n, h is monotone (A* becomes uniform-cost search)!</a:t>
            </a:r>
            <a:endParaRPr lang="zh-CN" altLang="zh-CN" sz="1600" kern="100" dirty="0">
              <a:solidFill>
                <a:srgbClr val="000000"/>
              </a:solidFill>
              <a:latin typeface="Calibri" panose="020F0502020204030204" pitchFamily="34" charset="0"/>
              <a:ea typeface="Calibri" panose="020F0502020204030204" pitchFamily="34" charset="0"/>
            </a:endParaRPr>
          </a:p>
          <a:p>
            <a:pPr marL="1046480" marR="83185" indent="-457200">
              <a:lnSpc>
                <a:spcPts val="1800"/>
              </a:lnSpc>
              <a:spcBef>
                <a:spcPts val="600"/>
              </a:spcBef>
              <a:spcAft>
                <a:spcPts val="600"/>
              </a:spcAft>
              <a:buFont typeface="Wingdings" panose="05000000000000000000" pitchFamily="2" charset="2"/>
              <a:buChar char="p"/>
            </a:pPr>
            <a:r>
              <a:rPr lang="en-US" altLang="zh-CN" kern="100" dirty="0">
                <a:solidFill>
                  <a:srgbClr val="000000"/>
                </a:solidFill>
                <a:latin typeface="Arial" panose="020B0604020202020204" pitchFamily="34" charset="0"/>
                <a:ea typeface="Arial" panose="020B0604020202020204" pitchFamily="34" charset="0"/>
              </a:rPr>
              <a:t>When h(n) &gt; 0 for some n and still admissible, the number of nodes expanded will be no larger than uniform-cost.</a:t>
            </a:r>
            <a:endParaRPr lang="zh-CN" altLang="zh-CN" sz="1600" kern="100" dirty="0">
              <a:solidFill>
                <a:srgbClr val="000000"/>
              </a:solidFill>
              <a:latin typeface="Calibri" panose="020F0502020204030204" pitchFamily="34" charset="0"/>
              <a:ea typeface="Calibri" panose="020F0502020204030204" pitchFamily="34" charset="0"/>
            </a:endParaRPr>
          </a:p>
          <a:p>
            <a:pPr marL="1046480" marR="83185" indent="-457200">
              <a:lnSpc>
                <a:spcPts val="1800"/>
              </a:lnSpc>
              <a:spcBef>
                <a:spcPts val="600"/>
              </a:spcBef>
              <a:spcAft>
                <a:spcPts val="600"/>
              </a:spcAft>
              <a:buFont typeface="Wingdings" panose="05000000000000000000" pitchFamily="2" charset="2"/>
              <a:buChar char="p"/>
            </a:pPr>
            <a:r>
              <a:rPr lang="en-US" altLang="zh-CN" kern="100" dirty="0">
                <a:solidFill>
                  <a:srgbClr val="000000"/>
                </a:solidFill>
                <a:latin typeface="Arial" panose="020B0604020202020204" pitchFamily="34" charset="0"/>
                <a:ea typeface="Arial" panose="020B0604020202020204" pitchFamily="34" charset="0"/>
              </a:rPr>
              <a:t>Hence the same bounds as uniform-cost apply. (These are worst case bounds). Still exponential complexity unless we have a very good </a:t>
            </a:r>
            <a:r>
              <a:rPr lang="en-US" altLang="zh-CN" i="1" kern="100" dirty="0">
                <a:solidFill>
                  <a:srgbClr val="000000"/>
                </a:solidFill>
                <a:latin typeface="Arial" panose="020B0604020202020204" pitchFamily="34" charset="0"/>
                <a:ea typeface="Arial" panose="020B0604020202020204" pitchFamily="34" charset="0"/>
              </a:rPr>
              <a:t>h</a:t>
            </a:r>
            <a:r>
              <a:rPr lang="en-US" altLang="zh-CN" kern="100" dirty="0">
                <a:solidFill>
                  <a:srgbClr val="000000"/>
                </a:solidFill>
                <a:latin typeface="Arial" panose="020B0604020202020204" pitchFamily="34" charset="0"/>
                <a:ea typeface="Arial" panose="020B0604020202020204" pitchFamily="34" charset="0"/>
              </a:rPr>
              <a:t>!</a:t>
            </a:r>
          </a:p>
          <a:p>
            <a:pPr marL="1046480" marR="83185" indent="-457200">
              <a:lnSpc>
                <a:spcPts val="1800"/>
              </a:lnSpc>
              <a:spcBef>
                <a:spcPts val="600"/>
              </a:spcBef>
              <a:spcAft>
                <a:spcPts val="600"/>
              </a:spcAft>
              <a:buFont typeface="Wingdings" panose="05000000000000000000" pitchFamily="2" charset="2"/>
              <a:buChar char="p"/>
            </a:pPr>
            <a:r>
              <a:rPr lang="en-US" altLang="zh-CN" dirty="0"/>
              <a:t>In real world problems, we sometimes run out of time and memory. We will introduce IDA* to address some memory  issues, but IDA* isn’t very good when many cycles are present. </a:t>
            </a:r>
            <a:endParaRPr lang="zh-CN" altLang="zh-CN" dirty="0"/>
          </a:p>
          <a:p>
            <a:pPr marL="1046480" marR="83185" indent="-457200">
              <a:lnSpc>
                <a:spcPct val="104000"/>
              </a:lnSpc>
              <a:spcAft>
                <a:spcPts val="430"/>
              </a:spcAft>
              <a:buFont typeface="Wingdings" panose="05000000000000000000" pitchFamily="2" charset="2"/>
              <a:buChar char="p"/>
            </a:pPr>
            <a:endParaRPr lang="zh-CN" altLang="zh-CN" sz="1600" kern="100" dirty="0">
              <a:solidFill>
                <a:srgbClr val="000000"/>
              </a:solidFill>
              <a:latin typeface="Calibri" panose="020F0502020204030204" pitchFamily="34" charset="0"/>
              <a:ea typeface="Calibri" panose="020F0502020204030204" pitchFamily="34" charset="0"/>
            </a:endParaRPr>
          </a:p>
          <a:p>
            <a:endParaRPr lang="zh-CN" altLang="en-US" dirty="0"/>
          </a:p>
        </p:txBody>
      </p:sp>
      <p:sp>
        <p:nvSpPr>
          <p:cNvPr id="4" name="灯片编号占位符 3">
            <a:extLst>
              <a:ext uri="{FF2B5EF4-FFF2-40B4-BE49-F238E27FC236}">
                <a16:creationId xmlns:a16="http://schemas.microsoft.com/office/drawing/2014/main" id="{D79ECCB5-0853-41AC-B017-C64CACF46499}"/>
              </a:ext>
            </a:extLst>
          </p:cNvPr>
          <p:cNvSpPr>
            <a:spLocks noGrp="1"/>
          </p:cNvSpPr>
          <p:nvPr>
            <p:ph type="sldNum" sz="quarter" idx="12"/>
          </p:nvPr>
        </p:nvSpPr>
        <p:spPr/>
        <p:txBody>
          <a:bodyPr/>
          <a:lstStyle/>
          <a:p>
            <a:fld id="{893ACD7D-9A68-44C8-A49A-4B94202CE741}" type="slidenum">
              <a:rPr lang="zh-CN" altLang="en-US" smtClean="0"/>
              <a:t>53</a:t>
            </a:fld>
            <a:endParaRPr lang="zh-CN" altLang="en-US"/>
          </a:p>
        </p:txBody>
      </p:sp>
    </p:spTree>
    <p:extLst>
      <p:ext uri="{BB962C8B-B14F-4D97-AF65-F5344CB8AC3E}">
        <p14:creationId xmlns:p14="http://schemas.microsoft.com/office/powerpoint/2010/main" val="361885397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6899C8-88D9-408F-9B34-101135E69D40}"/>
              </a:ext>
            </a:extLst>
          </p:cNvPr>
          <p:cNvSpPr>
            <a:spLocks noGrp="1"/>
          </p:cNvSpPr>
          <p:nvPr>
            <p:ph type="title"/>
          </p:nvPr>
        </p:nvSpPr>
        <p:spPr/>
        <p:txBody>
          <a:bodyPr/>
          <a:lstStyle/>
          <a:p>
            <a:r>
              <a:rPr lang="en-US" altLang="zh-CN" dirty="0"/>
              <a:t>Monotonic, Admissible A*</a:t>
            </a:r>
            <a:endParaRPr lang="zh-CN" altLang="en-US" dirty="0"/>
          </a:p>
        </p:txBody>
      </p:sp>
      <p:sp>
        <p:nvSpPr>
          <p:cNvPr id="3" name="内容占位符 2">
            <a:extLst>
              <a:ext uri="{FF2B5EF4-FFF2-40B4-BE49-F238E27FC236}">
                <a16:creationId xmlns:a16="http://schemas.microsoft.com/office/drawing/2014/main" id="{B19718DA-CAC9-44D7-82AE-1235939DEAD4}"/>
              </a:ext>
            </a:extLst>
          </p:cNvPr>
          <p:cNvSpPr>
            <a:spLocks noGrp="1"/>
          </p:cNvSpPr>
          <p:nvPr>
            <p:ph idx="1"/>
          </p:nvPr>
        </p:nvSpPr>
        <p:spPr/>
        <p:txBody>
          <a:bodyPr>
            <a:normAutofit fontScale="92500"/>
          </a:bodyPr>
          <a:lstStyle/>
          <a:p>
            <a:pPr marL="63500" indent="-6350">
              <a:lnSpc>
                <a:spcPct val="107000"/>
              </a:lnSpc>
              <a:spcAft>
                <a:spcPts val="500"/>
              </a:spcAft>
            </a:pPr>
            <a:r>
              <a:rPr lang="en-US" altLang="zh-CN" b="1" kern="100" dirty="0">
                <a:solidFill>
                  <a:srgbClr val="000000"/>
                </a:solidFill>
                <a:latin typeface="Arial" panose="020B0604020202020204" pitchFamily="34" charset="0"/>
                <a:ea typeface="Arial" panose="020B0604020202020204" pitchFamily="34" charset="0"/>
              </a:rPr>
              <a:t>Optimal?</a:t>
            </a:r>
            <a:endParaRPr lang="zh-CN" altLang="zh-CN" sz="1200" kern="100" dirty="0">
              <a:solidFill>
                <a:srgbClr val="000000"/>
              </a:solidFill>
              <a:latin typeface="Calibri" panose="020F0502020204030204" pitchFamily="34" charset="0"/>
              <a:ea typeface="Calibri" panose="020F0502020204030204" pitchFamily="34" charset="0"/>
            </a:endParaRPr>
          </a:p>
          <a:p>
            <a:pPr marL="333375" marR="48895" indent="-6350">
              <a:lnSpc>
                <a:spcPct val="104000"/>
              </a:lnSpc>
              <a:spcAft>
                <a:spcPts val="4170"/>
              </a:spcAft>
            </a:pPr>
            <a:r>
              <a:rPr lang="en-US" altLang="zh-CN" kern="100" dirty="0">
                <a:solidFill>
                  <a:srgbClr val="008000"/>
                </a:solidFill>
                <a:latin typeface="Arial" panose="020B0604020202020204" pitchFamily="34" charset="0"/>
                <a:ea typeface="Arial" panose="020B0604020202020204" pitchFamily="34" charset="0"/>
              </a:rPr>
              <a:t>YES. </a:t>
            </a:r>
            <a:r>
              <a:rPr lang="en-US" altLang="zh-CN" kern="100" dirty="0">
                <a:solidFill>
                  <a:srgbClr val="000000"/>
                </a:solidFill>
                <a:latin typeface="Arial" panose="020B0604020202020204" pitchFamily="34" charset="0"/>
                <a:ea typeface="Arial" panose="020B0604020202020204" pitchFamily="34" charset="0"/>
              </a:rPr>
              <a:t>As we saw, the first path to a goal node must be optimal. </a:t>
            </a:r>
            <a:endParaRPr lang="zh-CN" altLang="zh-CN" sz="1200" kern="100" dirty="0">
              <a:solidFill>
                <a:srgbClr val="000000"/>
              </a:solidFill>
              <a:latin typeface="Calibri" panose="020F0502020204030204" pitchFamily="34" charset="0"/>
              <a:ea typeface="Calibri" panose="020F0502020204030204" pitchFamily="34" charset="0"/>
            </a:endParaRPr>
          </a:p>
          <a:p>
            <a:pPr marL="63500" indent="-6350">
              <a:lnSpc>
                <a:spcPct val="107000"/>
              </a:lnSpc>
              <a:spcAft>
                <a:spcPts val="500"/>
              </a:spcAft>
            </a:pPr>
            <a:r>
              <a:rPr lang="en-US" altLang="zh-CN" b="1" kern="100" dirty="0">
                <a:solidFill>
                  <a:srgbClr val="000000"/>
                </a:solidFill>
                <a:latin typeface="Arial" panose="020B0604020202020204" pitchFamily="34" charset="0"/>
                <a:ea typeface="Arial" panose="020B0604020202020204" pitchFamily="34" charset="0"/>
              </a:rPr>
              <a:t>Cycle Checking?</a:t>
            </a:r>
            <a:endParaRPr lang="zh-CN" altLang="zh-CN" sz="1200" kern="100" dirty="0">
              <a:solidFill>
                <a:srgbClr val="000000"/>
              </a:solidFill>
              <a:latin typeface="Calibri" panose="020F0502020204030204" pitchFamily="34" charset="0"/>
              <a:ea typeface="Calibri" panose="020F0502020204030204" pitchFamily="34" charset="0"/>
            </a:endParaRPr>
          </a:p>
          <a:p>
            <a:pPr marL="333375" marR="48895" indent="-6350">
              <a:lnSpc>
                <a:spcPct val="104000"/>
              </a:lnSpc>
              <a:spcAft>
                <a:spcPts val="4170"/>
              </a:spcAft>
            </a:pPr>
            <a:r>
              <a:rPr lang="en-US" altLang="zh-CN" kern="100" dirty="0">
                <a:solidFill>
                  <a:srgbClr val="000000"/>
                </a:solidFill>
                <a:latin typeface="Arial" panose="020B0604020202020204" pitchFamily="34" charset="0"/>
                <a:ea typeface="Arial" panose="020B0604020202020204" pitchFamily="34" charset="0"/>
              </a:rPr>
              <a:t>We can use a simple implementation of cycle checking (multiple path checking) - just reject all search nodes that visit a state already visited by a previously expanded node.  We need keep only the first path to a state, rejecting all subsequent paths.</a:t>
            </a:r>
            <a:endParaRPr lang="zh-CN" altLang="zh-CN" sz="1200" kern="100" dirty="0">
              <a:solidFill>
                <a:srgbClr val="000000"/>
              </a:solidFill>
              <a:latin typeface="Calibri" panose="020F0502020204030204" pitchFamily="34" charset="0"/>
              <a:ea typeface="Calibri" panose="020F0502020204030204" pitchFamily="34" charset="0"/>
            </a:endParaRPr>
          </a:p>
          <a:p>
            <a:endParaRPr lang="zh-CN" altLang="en-US" dirty="0"/>
          </a:p>
        </p:txBody>
      </p:sp>
      <p:sp>
        <p:nvSpPr>
          <p:cNvPr id="4" name="灯片编号占位符 3">
            <a:extLst>
              <a:ext uri="{FF2B5EF4-FFF2-40B4-BE49-F238E27FC236}">
                <a16:creationId xmlns:a16="http://schemas.microsoft.com/office/drawing/2014/main" id="{BAAB3EBA-D344-4F39-BD8B-59FEB9C6D1CB}"/>
              </a:ext>
            </a:extLst>
          </p:cNvPr>
          <p:cNvSpPr>
            <a:spLocks noGrp="1"/>
          </p:cNvSpPr>
          <p:nvPr>
            <p:ph type="sldNum" sz="quarter" idx="12"/>
          </p:nvPr>
        </p:nvSpPr>
        <p:spPr/>
        <p:txBody>
          <a:bodyPr/>
          <a:lstStyle/>
          <a:p>
            <a:fld id="{893ACD7D-9A68-44C8-A49A-4B94202CE741}" type="slidenum">
              <a:rPr lang="zh-CN" altLang="en-US" smtClean="0"/>
              <a:t>54</a:t>
            </a:fld>
            <a:endParaRPr lang="zh-CN" altLang="en-US"/>
          </a:p>
        </p:txBody>
      </p:sp>
    </p:spTree>
    <p:extLst>
      <p:ext uri="{BB962C8B-B14F-4D97-AF65-F5344CB8AC3E}">
        <p14:creationId xmlns:p14="http://schemas.microsoft.com/office/powerpoint/2010/main" val="306471287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A709DD-C576-404D-BEEB-E7885AD34C8D}"/>
              </a:ext>
            </a:extLst>
          </p:cNvPr>
          <p:cNvSpPr>
            <a:spLocks noGrp="1"/>
          </p:cNvSpPr>
          <p:nvPr>
            <p:ph type="title"/>
          </p:nvPr>
        </p:nvSpPr>
        <p:spPr/>
        <p:txBody>
          <a:bodyPr/>
          <a:lstStyle/>
          <a:p>
            <a:r>
              <a:rPr lang="en-US" altLang="zh-CN" b="0" dirty="0"/>
              <a:t>Limitations of A* Search</a:t>
            </a:r>
            <a:endParaRPr lang="zh-CN" altLang="en-US" dirty="0"/>
          </a:p>
        </p:txBody>
      </p:sp>
      <p:sp>
        <p:nvSpPr>
          <p:cNvPr id="3" name="内容占位符 2">
            <a:extLst>
              <a:ext uri="{FF2B5EF4-FFF2-40B4-BE49-F238E27FC236}">
                <a16:creationId xmlns:a16="http://schemas.microsoft.com/office/drawing/2014/main" id="{31843A73-D333-4B42-AED5-EB81B55B72BA}"/>
              </a:ext>
            </a:extLst>
          </p:cNvPr>
          <p:cNvSpPr>
            <a:spLocks noGrp="1"/>
          </p:cNvSpPr>
          <p:nvPr>
            <p:ph idx="1"/>
          </p:nvPr>
        </p:nvSpPr>
        <p:spPr/>
        <p:txBody>
          <a:bodyPr/>
          <a:lstStyle/>
          <a:p>
            <a:pPr lvl="0" fontAlgn="base">
              <a:lnSpc>
                <a:spcPct val="107000"/>
              </a:lnSpc>
              <a:spcAft>
                <a:spcPts val="1490"/>
              </a:spcAft>
              <a:buSzPts val="2800"/>
              <a:buFont typeface="Arial" panose="020B0604020202020204" pitchFamily="34" charset="0"/>
              <a:buChar char="•"/>
            </a:pPr>
            <a:r>
              <a:rPr lang="en-US" altLang="zh-CN" kern="100" dirty="0">
                <a:solidFill>
                  <a:srgbClr val="000000"/>
                </a:solidFill>
                <a:uFill>
                  <a:solidFill>
                    <a:srgbClr val="000000"/>
                  </a:solidFill>
                </a:uFill>
                <a:latin typeface="Arial" panose="020B0604020202020204" pitchFamily="34" charset="0"/>
                <a:ea typeface="Arial" panose="020B0604020202020204" pitchFamily="34" charset="0"/>
                <a:cs typeface="Arial" panose="020B0604020202020204" pitchFamily="34" charset="0"/>
              </a:rPr>
              <a:t>Observation: While A * may </a:t>
            </a:r>
            <a:r>
              <a:rPr lang="en-US" altLang="zh-CN" kern="100" dirty="0" err="1">
                <a:solidFill>
                  <a:srgbClr val="000000"/>
                </a:solidFill>
                <a:uFill>
                  <a:solidFill>
                    <a:srgbClr val="000000"/>
                  </a:solidFill>
                </a:uFill>
                <a:latin typeface="Arial" panose="020B0604020202020204" pitchFamily="34" charset="0"/>
                <a:ea typeface="Arial" panose="020B0604020202020204" pitchFamily="34" charset="0"/>
                <a:cs typeface="Arial" panose="020B0604020202020204" pitchFamily="34" charset="0"/>
              </a:rPr>
              <a:t>expandless</a:t>
            </a:r>
            <a:r>
              <a:rPr lang="en-US" altLang="zh-CN" kern="100" dirty="0">
                <a:solidFill>
                  <a:srgbClr val="000000"/>
                </a:solidFill>
                <a:uFill>
                  <a:solidFill>
                    <a:srgbClr val="000000"/>
                  </a:solidFill>
                </a:uFill>
                <a:latin typeface="Arial" panose="020B0604020202020204" pitchFamily="34" charset="0"/>
                <a:ea typeface="Arial" panose="020B0604020202020204" pitchFamily="34" charset="0"/>
                <a:cs typeface="Arial" panose="020B0604020202020204" pitchFamily="34" charset="0"/>
              </a:rPr>
              <a:t> of the state space, it is still constrained by speed or memory (many states are explored, on Frontier).</a:t>
            </a:r>
            <a:endParaRPr lang="zh-CN" altLang="zh-CN" sz="1100" kern="100" dirty="0">
              <a:solidFill>
                <a:srgbClr val="000000"/>
              </a:solidFill>
              <a:uFill>
                <a:solidFill>
                  <a:srgbClr val="000000"/>
                </a:solidFill>
              </a:uFill>
              <a:latin typeface="Arial" panose="020B0604020202020204" pitchFamily="34" charset="0"/>
              <a:ea typeface="Arial" panose="020B0604020202020204" pitchFamily="34" charset="0"/>
              <a:cs typeface="Arial" panose="020B0604020202020204" pitchFamily="34" charset="0"/>
            </a:endParaRPr>
          </a:p>
          <a:p>
            <a:pPr lvl="0" fontAlgn="base">
              <a:lnSpc>
                <a:spcPct val="107000"/>
              </a:lnSpc>
              <a:spcAft>
                <a:spcPts val="925"/>
              </a:spcAft>
              <a:buSzPts val="2800"/>
              <a:buFont typeface="Arial" panose="020B0604020202020204" pitchFamily="34" charset="0"/>
              <a:buChar char="•"/>
            </a:pPr>
            <a:r>
              <a:rPr lang="en-US" altLang="zh-CN" kern="100" dirty="0">
                <a:solidFill>
                  <a:srgbClr val="000000"/>
                </a:solidFill>
                <a:uFill>
                  <a:solidFill>
                    <a:srgbClr val="000000"/>
                  </a:solidFill>
                </a:uFill>
                <a:latin typeface="Arial" panose="020B0604020202020204" pitchFamily="34" charset="0"/>
                <a:ea typeface="Arial" panose="020B0604020202020204" pitchFamily="34" charset="0"/>
                <a:cs typeface="Arial" panose="020B0604020202020204" pitchFamily="34" charset="0"/>
              </a:rPr>
              <a:t>Tools to address these problems:</a:t>
            </a:r>
            <a:endParaRPr lang="zh-CN" altLang="zh-CN" sz="1100" kern="100" dirty="0">
              <a:solidFill>
                <a:srgbClr val="000000"/>
              </a:solidFill>
              <a:uFill>
                <a:solidFill>
                  <a:srgbClr val="000000"/>
                </a:solidFill>
              </a:uFill>
              <a:latin typeface="Arial" panose="020B0604020202020204" pitchFamily="34" charset="0"/>
              <a:ea typeface="Arial" panose="020B0604020202020204" pitchFamily="34" charset="0"/>
              <a:cs typeface="Arial" panose="020B0604020202020204" pitchFamily="34" charset="0"/>
            </a:endParaRPr>
          </a:p>
          <a:p>
            <a:pPr lvl="1" fontAlgn="base">
              <a:lnSpc>
                <a:spcPct val="131000"/>
              </a:lnSpc>
              <a:spcAft>
                <a:spcPts val="100"/>
              </a:spcAft>
            </a:pPr>
            <a:r>
              <a:rPr lang="en-US" altLang="zh-CN" kern="100" dirty="0">
                <a:solidFill>
                  <a:srgbClr val="000000"/>
                </a:solidFill>
                <a:uFill>
                  <a:solidFill>
                    <a:srgbClr val="000000"/>
                  </a:solidFill>
                </a:uFill>
                <a:latin typeface="Arial" panose="020B0604020202020204" pitchFamily="34" charset="0"/>
                <a:ea typeface="Arial" panose="020B0604020202020204" pitchFamily="34" charset="0"/>
                <a:cs typeface="Arial" panose="020B0604020202020204" pitchFamily="34" charset="0"/>
              </a:rPr>
              <a:t>IDA* (Iterative Deepening A*) </a:t>
            </a:r>
            <a:r>
              <a:rPr lang="en-US" altLang="zh-CN" kern="100" dirty="0">
                <a:solidFill>
                  <a:srgbClr val="000000"/>
                </a:solidFill>
                <a:uFill>
                  <a:solidFill>
                    <a:srgbClr val="000000"/>
                  </a:solidFill>
                </a:uFill>
                <a:latin typeface="Times New Roman" panose="02020603050405020304" pitchFamily="18" charset="0"/>
                <a:ea typeface="Times New Roman" panose="02020603050405020304" pitchFamily="18" charset="0"/>
                <a:cs typeface="Arial" panose="020B0604020202020204" pitchFamily="34" charset="0"/>
              </a:rPr>
              <a:t>‐</a:t>
            </a:r>
            <a:r>
              <a:rPr lang="en-US" altLang="zh-CN" kern="100" dirty="0">
                <a:solidFill>
                  <a:srgbClr val="000000"/>
                </a:solidFill>
                <a:uFill>
                  <a:solidFill>
                    <a:srgbClr val="000000"/>
                  </a:solidFill>
                </a:uFill>
                <a:latin typeface="Arial" panose="020B0604020202020204" pitchFamily="34" charset="0"/>
                <a:ea typeface="Arial" panose="020B0604020202020204" pitchFamily="34" charset="0"/>
                <a:cs typeface="Arial" panose="020B0604020202020204" pitchFamily="34" charset="0"/>
              </a:rPr>
              <a:t> similar to Iterative Deepening Search.</a:t>
            </a:r>
            <a:endParaRPr lang="zh-CN" altLang="zh-CN" sz="1050" kern="100" dirty="0">
              <a:solidFill>
                <a:srgbClr val="000000"/>
              </a:solidFill>
              <a:uFill>
                <a:solidFill>
                  <a:srgbClr val="000000"/>
                </a:solidFill>
              </a:uFill>
              <a:latin typeface="Arial" panose="020B0604020202020204" pitchFamily="34" charset="0"/>
              <a:ea typeface="Arial" panose="020B0604020202020204" pitchFamily="34" charset="0"/>
              <a:cs typeface="Arial" panose="020B0604020202020204" pitchFamily="34" charset="0"/>
            </a:endParaRPr>
          </a:p>
          <a:p>
            <a:pPr lvl="1" fontAlgn="base">
              <a:lnSpc>
                <a:spcPct val="107000"/>
              </a:lnSpc>
              <a:spcAft>
                <a:spcPts val="925"/>
              </a:spcAft>
            </a:pPr>
            <a:r>
              <a:rPr lang="en-US" altLang="zh-CN" kern="100" dirty="0">
                <a:solidFill>
                  <a:srgbClr val="000000"/>
                </a:solidFill>
                <a:uFill>
                  <a:solidFill>
                    <a:srgbClr val="000000"/>
                  </a:solidFill>
                </a:uFill>
                <a:latin typeface="Arial" panose="020B0604020202020204" pitchFamily="34" charset="0"/>
                <a:ea typeface="Arial" panose="020B0604020202020204" pitchFamily="34" charset="0"/>
                <a:cs typeface="Arial" panose="020B0604020202020204" pitchFamily="34" charset="0"/>
              </a:rPr>
              <a:t>Weighted A* </a:t>
            </a:r>
            <a:r>
              <a:rPr lang="en-US" altLang="zh-CN" kern="100" dirty="0">
                <a:solidFill>
                  <a:srgbClr val="000000"/>
                </a:solidFill>
                <a:uFill>
                  <a:solidFill>
                    <a:srgbClr val="000000"/>
                  </a:solidFill>
                </a:uFill>
                <a:latin typeface="Times New Roman" panose="02020603050405020304" pitchFamily="18" charset="0"/>
                <a:ea typeface="Times New Roman" panose="02020603050405020304" pitchFamily="18" charset="0"/>
                <a:cs typeface="Arial" panose="020B0604020202020204" pitchFamily="34" charset="0"/>
              </a:rPr>
              <a:t>‐</a:t>
            </a:r>
            <a:r>
              <a:rPr lang="en-US" altLang="zh-CN" kern="100" dirty="0">
                <a:solidFill>
                  <a:srgbClr val="000000"/>
                </a:solidFill>
                <a:uFill>
                  <a:solidFill>
                    <a:srgbClr val="000000"/>
                  </a:solidFill>
                </a:uFill>
                <a:latin typeface="Arial" panose="020B0604020202020204" pitchFamily="34" charset="0"/>
                <a:ea typeface="Arial" panose="020B0604020202020204" pitchFamily="34" charset="0"/>
                <a:cs typeface="Arial" panose="020B0604020202020204" pitchFamily="34" charset="0"/>
              </a:rPr>
              <a:t> A* with an added weight, to bias exploration toward goal. We looked at this a bit last time!</a:t>
            </a:r>
            <a:endParaRPr lang="zh-CN" altLang="zh-CN" sz="1050" kern="100" dirty="0">
              <a:solidFill>
                <a:srgbClr val="000000"/>
              </a:solidFill>
              <a:uFill>
                <a:solidFill>
                  <a:srgbClr val="000000"/>
                </a:solidFill>
              </a:uFill>
              <a:latin typeface="Arial" panose="020B0604020202020204" pitchFamily="34" charset="0"/>
              <a:ea typeface="Arial" panose="020B0604020202020204" pitchFamily="34" charset="0"/>
              <a:cs typeface="Arial" panose="020B0604020202020204" pitchFamily="34" charset="0"/>
            </a:endParaRPr>
          </a:p>
          <a:p>
            <a:endParaRPr lang="zh-CN" altLang="en-US" dirty="0"/>
          </a:p>
        </p:txBody>
      </p:sp>
      <p:sp>
        <p:nvSpPr>
          <p:cNvPr id="4" name="灯片编号占位符 3">
            <a:extLst>
              <a:ext uri="{FF2B5EF4-FFF2-40B4-BE49-F238E27FC236}">
                <a16:creationId xmlns:a16="http://schemas.microsoft.com/office/drawing/2014/main" id="{45DD132C-E58D-4F78-88B8-97B2577154AF}"/>
              </a:ext>
            </a:extLst>
          </p:cNvPr>
          <p:cNvSpPr>
            <a:spLocks noGrp="1"/>
          </p:cNvSpPr>
          <p:nvPr>
            <p:ph type="sldNum" sz="quarter" idx="12"/>
          </p:nvPr>
        </p:nvSpPr>
        <p:spPr/>
        <p:txBody>
          <a:bodyPr/>
          <a:lstStyle/>
          <a:p>
            <a:fld id="{893ACD7D-9A68-44C8-A49A-4B94202CE741}" type="slidenum">
              <a:rPr lang="zh-CN" altLang="en-US" smtClean="0"/>
              <a:t>55</a:t>
            </a:fld>
            <a:endParaRPr lang="zh-CN" altLang="en-US"/>
          </a:p>
        </p:txBody>
      </p:sp>
    </p:spTree>
    <p:extLst>
      <p:ext uri="{BB962C8B-B14F-4D97-AF65-F5344CB8AC3E}">
        <p14:creationId xmlns:p14="http://schemas.microsoft.com/office/powerpoint/2010/main" val="421626541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8E0B59-0F89-46AD-89FC-F83C83DF1514}"/>
              </a:ext>
            </a:extLst>
          </p:cNvPr>
          <p:cNvSpPr>
            <a:spLocks noGrp="1"/>
          </p:cNvSpPr>
          <p:nvPr>
            <p:ph type="title"/>
          </p:nvPr>
        </p:nvSpPr>
        <p:spPr/>
        <p:txBody>
          <a:bodyPr>
            <a:normAutofit/>
          </a:bodyPr>
          <a:lstStyle/>
          <a:p>
            <a:r>
              <a:rPr lang="en-US" altLang="zh-CN" dirty="0"/>
              <a:t>IDA* ‐ Iterative Deepening A*</a:t>
            </a:r>
            <a:endParaRPr lang="zh-CN" altLang="en-US" dirty="0"/>
          </a:p>
        </p:txBody>
      </p:sp>
      <p:sp>
        <p:nvSpPr>
          <p:cNvPr id="3" name="内容占位符 2">
            <a:extLst>
              <a:ext uri="{FF2B5EF4-FFF2-40B4-BE49-F238E27FC236}">
                <a16:creationId xmlns:a16="http://schemas.microsoft.com/office/drawing/2014/main" id="{8AF3F650-8338-44F8-AF4A-D21D87F76B23}"/>
              </a:ext>
            </a:extLst>
          </p:cNvPr>
          <p:cNvSpPr>
            <a:spLocks noGrp="1"/>
          </p:cNvSpPr>
          <p:nvPr>
            <p:ph idx="1"/>
          </p:nvPr>
        </p:nvSpPr>
        <p:spPr/>
        <p:txBody>
          <a:bodyPr>
            <a:normAutofit fontScale="92500" lnSpcReduction="20000"/>
          </a:bodyPr>
          <a:lstStyle/>
          <a:p>
            <a:r>
              <a:rPr lang="en-US" altLang="zh-CN" dirty="0"/>
              <a:t>Objective: reduce memory requirements for A*</a:t>
            </a:r>
            <a:endParaRPr lang="zh-CN" altLang="zh-CN" sz="1400" dirty="0"/>
          </a:p>
          <a:p>
            <a:pPr lvl="0" fontAlgn="base"/>
            <a:r>
              <a:rPr lang="en-US" altLang="zh-CN" dirty="0"/>
              <a:t>Like iterative deepening, but now the “cutoff” is the f-value (</a:t>
            </a:r>
            <a:r>
              <a:rPr lang="en-US" altLang="zh-CN" dirty="0" err="1"/>
              <a:t>g+h</a:t>
            </a:r>
            <a:r>
              <a:rPr lang="en-US" altLang="zh-CN" dirty="0"/>
              <a:t>) rather than the depth</a:t>
            </a:r>
            <a:endParaRPr lang="zh-CN" altLang="zh-CN" sz="1400" dirty="0"/>
          </a:p>
          <a:p>
            <a:pPr lvl="0" fontAlgn="base"/>
            <a:r>
              <a:rPr lang="en-US" altLang="zh-CN" dirty="0"/>
              <a:t>At each iteration, the cutoff value is the smallest f-value of any node that exceeded the cutoff on the previous iteration</a:t>
            </a:r>
            <a:endParaRPr lang="zh-CN" altLang="zh-CN" sz="1400" dirty="0"/>
          </a:p>
          <a:p>
            <a:pPr lvl="0" fontAlgn="base"/>
            <a:r>
              <a:rPr lang="en-US" altLang="zh-CN" dirty="0"/>
              <a:t>Avoids overhead associated with keeping a sorted queue of nodes, and the open list occupies only linear space.</a:t>
            </a:r>
            <a:endParaRPr lang="zh-CN" altLang="zh-CN" sz="1400" dirty="0"/>
          </a:p>
          <a:p>
            <a:pPr lvl="0" fontAlgn="base"/>
            <a:r>
              <a:rPr lang="en-US" altLang="zh-CN" dirty="0"/>
              <a:t>Two new parameters:</a:t>
            </a:r>
            <a:endParaRPr lang="zh-CN" altLang="zh-CN" sz="1400" dirty="0"/>
          </a:p>
          <a:p>
            <a:pPr lvl="1" fontAlgn="base"/>
            <a:r>
              <a:rPr lang="en-US" altLang="zh-CN" dirty="0" err="1"/>
              <a:t>curBound</a:t>
            </a:r>
            <a:r>
              <a:rPr lang="en-US" altLang="zh-CN" dirty="0"/>
              <a:t>  (any node with a bigger f-value is discarded)</a:t>
            </a:r>
            <a:endParaRPr lang="zh-CN" altLang="zh-CN" sz="1200" dirty="0"/>
          </a:p>
          <a:p>
            <a:pPr lvl="1" fontAlgn="base"/>
            <a:r>
              <a:rPr lang="en-US" altLang="zh-CN" dirty="0" err="1"/>
              <a:t>smallestNotExplored</a:t>
            </a:r>
            <a:r>
              <a:rPr lang="en-US" altLang="zh-CN" dirty="0"/>
              <a:t> (the smallest f-value for discarded nodes in a round); when Frontier becomes empty, the search starts a new round with this bound.</a:t>
            </a:r>
            <a:endParaRPr lang="zh-CN" altLang="zh-CN" sz="1200" dirty="0"/>
          </a:p>
          <a:p>
            <a:pPr lvl="1" fontAlgn="base"/>
            <a:r>
              <a:rPr lang="en-US" altLang="zh-CN" dirty="0"/>
              <a:t>To compute “</a:t>
            </a:r>
            <a:r>
              <a:rPr lang="en-US" altLang="zh-CN" dirty="0" err="1"/>
              <a:t>smallestNotExplored</a:t>
            </a:r>
            <a:r>
              <a:rPr lang="en-US" altLang="zh-CN" dirty="0"/>
              <a:t>” most readily, expand all nodes with f-value EQUAL to the f-limit.</a:t>
            </a:r>
            <a:endParaRPr lang="zh-CN" altLang="zh-CN" sz="1200" dirty="0"/>
          </a:p>
          <a:p>
            <a:endParaRPr lang="zh-CN" altLang="en-US" dirty="0"/>
          </a:p>
        </p:txBody>
      </p:sp>
      <p:sp>
        <p:nvSpPr>
          <p:cNvPr id="4" name="灯片编号占位符 3">
            <a:extLst>
              <a:ext uri="{FF2B5EF4-FFF2-40B4-BE49-F238E27FC236}">
                <a16:creationId xmlns:a16="http://schemas.microsoft.com/office/drawing/2014/main" id="{5BD51B2E-3E59-4568-936D-CE28EF761CE4}"/>
              </a:ext>
            </a:extLst>
          </p:cNvPr>
          <p:cNvSpPr>
            <a:spLocks noGrp="1"/>
          </p:cNvSpPr>
          <p:nvPr>
            <p:ph type="sldNum" sz="quarter" idx="12"/>
          </p:nvPr>
        </p:nvSpPr>
        <p:spPr/>
        <p:txBody>
          <a:bodyPr/>
          <a:lstStyle/>
          <a:p>
            <a:fld id="{893ACD7D-9A68-44C8-A49A-4B94202CE741}" type="slidenum">
              <a:rPr lang="zh-CN" altLang="en-US" smtClean="0"/>
              <a:t>56</a:t>
            </a:fld>
            <a:endParaRPr lang="zh-CN" altLang="en-US"/>
          </a:p>
        </p:txBody>
      </p:sp>
    </p:spTree>
    <p:extLst>
      <p:ext uri="{BB962C8B-B14F-4D97-AF65-F5344CB8AC3E}">
        <p14:creationId xmlns:p14="http://schemas.microsoft.com/office/powerpoint/2010/main" val="61577602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A6A0E0-A303-4060-B7F0-CCFCCAF41454}"/>
              </a:ext>
            </a:extLst>
          </p:cNvPr>
          <p:cNvSpPr>
            <a:spLocks noGrp="1"/>
          </p:cNvSpPr>
          <p:nvPr>
            <p:ph type="title"/>
          </p:nvPr>
        </p:nvSpPr>
        <p:spPr/>
        <p:txBody>
          <a:bodyPr>
            <a:normAutofit/>
          </a:bodyPr>
          <a:lstStyle/>
          <a:p>
            <a:r>
              <a:rPr lang="en-US" altLang="zh-CN" dirty="0"/>
              <a:t>IDA* Example: 8-Puzzle</a:t>
            </a:r>
            <a:endParaRPr lang="zh-CN" altLang="en-US" dirty="0"/>
          </a:p>
        </p:txBody>
      </p:sp>
      <p:sp>
        <p:nvSpPr>
          <p:cNvPr id="4" name="灯片编号占位符 3">
            <a:extLst>
              <a:ext uri="{FF2B5EF4-FFF2-40B4-BE49-F238E27FC236}">
                <a16:creationId xmlns:a16="http://schemas.microsoft.com/office/drawing/2014/main" id="{05953A4C-F3EB-4C70-B4F2-D0379E934F60}"/>
              </a:ext>
            </a:extLst>
          </p:cNvPr>
          <p:cNvSpPr>
            <a:spLocks noGrp="1"/>
          </p:cNvSpPr>
          <p:nvPr>
            <p:ph type="sldNum" sz="quarter" idx="12"/>
          </p:nvPr>
        </p:nvSpPr>
        <p:spPr/>
        <p:txBody>
          <a:bodyPr/>
          <a:lstStyle/>
          <a:p>
            <a:fld id="{893ACD7D-9A68-44C8-A49A-4B94202CE741}" type="slidenum">
              <a:rPr lang="zh-CN" altLang="en-US" smtClean="0"/>
              <a:t>57</a:t>
            </a:fld>
            <a:endParaRPr lang="zh-CN" altLang="en-US"/>
          </a:p>
        </p:txBody>
      </p:sp>
      <p:sp>
        <p:nvSpPr>
          <p:cNvPr id="33" name="Rectangle 59">
            <a:extLst>
              <a:ext uri="{FF2B5EF4-FFF2-40B4-BE49-F238E27FC236}">
                <a16:creationId xmlns:a16="http://schemas.microsoft.com/office/drawing/2014/main" id="{5EA415BA-7CF2-4AEC-82CD-457B15FC75E4}"/>
              </a:ext>
            </a:extLst>
          </p:cNvPr>
          <p:cNvSpPr>
            <a:spLocks noChangeArrowheads="1"/>
          </p:cNvSpPr>
          <p:nvPr/>
        </p:nvSpPr>
        <p:spPr bwMode="auto">
          <a:xfrm>
            <a:off x="1600200" y="283742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pSp>
        <p:nvGrpSpPr>
          <p:cNvPr id="34" name="Group 17403">
            <a:extLst>
              <a:ext uri="{FF2B5EF4-FFF2-40B4-BE49-F238E27FC236}">
                <a16:creationId xmlns:a16="http://schemas.microsoft.com/office/drawing/2014/main" id="{A8D2E747-C9A6-4FF4-AD6B-515348E1461B}"/>
              </a:ext>
            </a:extLst>
          </p:cNvPr>
          <p:cNvGrpSpPr/>
          <p:nvPr/>
        </p:nvGrpSpPr>
        <p:grpSpPr>
          <a:xfrm>
            <a:off x="1600200" y="2837425"/>
            <a:ext cx="2818765" cy="2146300"/>
            <a:chOff x="0" y="0"/>
            <a:chExt cx="2819397" cy="2146554"/>
          </a:xfrm>
        </p:grpSpPr>
        <p:sp>
          <p:nvSpPr>
            <p:cNvPr id="35" name="Shape 19027">
              <a:extLst>
                <a:ext uri="{FF2B5EF4-FFF2-40B4-BE49-F238E27FC236}">
                  <a16:creationId xmlns:a16="http://schemas.microsoft.com/office/drawing/2014/main" id="{AE523C3B-2999-49D5-91A1-874F7DA499CF}"/>
                </a:ext>
              </a:extLst>
            </p:cNvPr>
            <p:cNvSpPr/>
            <p:nvPr/>
          </p:nvSpPr>
          <p:spPr>
            <a:xfrm>
              <a:off x="837438" y="6096"/>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BADFE2"/>
            </a:fillRef>
            <a:effectRef idx="0">
              <a:scrgbClr r="0" g="0" b="0"/>
            </a:effectRef>
            <a:fontRef idx="none"/>
          </p:style>
          <p:txBody>
            <a:bodyPr/>
            <a:lstStyle/>
            <a:p>
              <a:endParaRPr lang="zh-CN" altLang="en-US"/>
            </a:p>
          </p:txBody>
        </p:sp>
        <p:sp>
          <p:nvSpPr>
            <p:cNvPr id="36" name="Shape 989">
              <a:extLst>
                <a:ext uri="{FF2B5EF4-FFF2-40B4-BE49-F238E27FC236}">
                  <a16:creationId xmlns:a16="http://schemas.microsoft.com/office/drawing/2014/main" id="{4A0FAF73-6BFF-4444-A746-79C917AB14A8}"/>
                </a:ext>
              </a:extLst>
            </p:cNvPr>
            <p:cNvSpPr/>
            <p:nvPr/>
          </p:nvSpPr>
          <p:spPr>
            <a:xfrm>
              <a:off x="831342" y="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37" name="Shape 990">
              <a:extLst>
                <a:ext uri="{FF2B5EF4-FFF2-40B4-BE49-F238E27FC236}">
                  <a16:creationId xmlns:a16="http://schemas.microsoft.com/office/drawing/2014/main" id="{DDB0EA07-21AF-4AF0-BF5F-10382A0BC02E}"/>
                </a:ext>
              </a:extLst>
            </p:cNvPr>
            <p:cNvSpPr/>
            <p:nvPr/>
          </p:nvSpPr>
          <p:spPr>
            <a:xfrm>
              <a:off x="914019" y="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38" name="Shape 19028">
              <a:extLst>
                <a:ext uri="{FF2B5EF4-FFF2-40B4-BE49-F238E27FC236}">
                  <a16:creationId xmlns:a16="http://schemas.microsoft.com/office/drawing/2014/main" id="{2BBA7DC1-A758-404D-9259-65F3F9147880}"/>
                </a:ext>
              </a:extLst>
            </p:cNvPr>
            <p:cNvSpPr/>
            <p:nvPr/>
          </p:nvSpPr>
          <p:spPr>
            <a:xfrm>
              <a:off x="989838" y="6096"/>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CC6600"/>
            </a:fillRef>
            <a:effectRef idx="0">
              <a:scrgbClr r="0" g="0" b="0"/>
            </a:effectRef>
            <a:fontRef idx="none"/>
          </p:style>
          <p:txBody>
            <a:bodyPr/>
            <a:lstStyle/>
            <a:p>
              <a:endParaRPr lang="zh-CN" altLang="en-US"/>
            </a:p>
          </p:txBody>
        </p:sp>
        <p:sp>
          <p:nvSpPr>
            <p:cNvPr id="39" name="Shape 992">
              <a:extLst>
                <a:ext uri="{FF2B5EF4-FFF2-40B4-BE49-F238E27FC236}">
                  <a16:creationId xmlns:a16="http://schemas.microsoft.com/office/drawing/2014/main" id="{994A0868-E5E0-4473-907B-13C79D237752}"/>
                </a:ext>
              </a:extLst>
            </p:cNvPr>
            <p:cNvSpPr/>
            <p:nvPr/>
          </p:nvSpPr>
          <p:spPr>
            <a:xfrm>
              <a:off x="983742" y="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40" name="Shape 993">
              <a:extLst>
                <a:ext uri="{FF2B5EF4-FFF2-40B4-BE49-F238E27FC236}">
                  <a16:creationId xmlns:a16="http://schemas.microsoft.com/office/drawing/2014/main" id="{E4D12C00-FA97-4EEC-A542-D1F8618E02F7}"/>
                </a:ext>
              </a:extLst>
            </p:cNvPr>
            <p:cNvSpPr/>
            <p:nvPr/>
          </p:nvSpPr>
          <p:spPr>
            <a:xfrm>
              <a:off x="1066419" y="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41" name="Shape 19029">
              <a:extLst>
                <a:ext uri="{FF2B5EF4-FFF2-40B4-BE49-F238E27FC236}">
                  <a16:creationId xmlns:a16="http://schemas.microsoft.com/office/drawing/2014/main" id="{FAEF1FE4-3023-4035-A7F4-E7EBAA4F6A10}"/>
                </a:ext>
              </a:extLst>
            </p:cNvPr>
            <p:cNvSpPr/>
            <p:nvPr/>
          </p:nvSpPr>
          <p:spPr>
            <a:xfrm>
              <a:off x="837438" y="158496"/>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CCFFCC"/>
            </a:fillRef>
            <a:effectRef idx="0">
              <a:scrgbClr r="0" g="0" b="0"/>
            </a:effectRef>
            <a:fontRef idx="none"/>
          </p:style>
          <p:txBody>
            <a:bodyPr/>
            <a:lstStyle/>
            <a:p>
              <a:endParaRPr lang="zh-CN" altLang="en-US"/>
            </a:p>
          </p:txBody>
        </p:sp>
        <p:sp>
          <p:nvSpPr>
            <p:cNvPr id="42" name="Shape 995">
              <a:extLst>
                <a:ext uri="{FF2B5EF4-FFF2-40B4-BE49-F238E27FC236}">
                  <a16:creationId xmlns:a16="http://schemas.microsoft.com/office/drawing/2014/main" id="{14D22AEF-B7E3-45EF-A8A5-BF53398D6D14}"/>
                </a:ext>
              </a:extLst>
            </p:cNvPr>
            <p:cNvSpPr/>
            <p:nvPr/>
          </p:nvSpPr>
          <p:spPr>
            <a:xfrm>
              <a:off x="831342" y="15240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660066"/>
            </a:fillRef>
            <a:effectRef idx="0">
              <a:scrgbClr r="0" g="0" b="0"/>
            </a:effectRef>
            <a:fontRef idx="none"/>
          </p:style>
          <p:txBody>
            <a:bodyPr/>
            <a:lstStyle/>
            <a:p>
              <a:endParaRPr lang="zh-CN" altLang="en-US"/>
            </a:p>
          </p:txBody>
        </p:sp>
        <p:sp>
          <p:nvSpPr>
            <p:cNvPr id="43" name="Shape 996">
              <a:extLst>
                <a:ext uri="{FF2B5EF4-FFF2-40B4-BE49-F238E27FC236}">
                  <a16:creationId xmlns:a16="http://schemas.microsoft.com/office/drawing/2014/main" id="{08978642-2BF5-4F6F-B902-CB79AD9B3287}"/>
                </a:ext>
              </a:extLst>
            </p:cNvPr>
            <p:cNvSpPr/>
            <p:nvPr/>
          </p:nvSpPr>
          <p:spPr>
            <a:xfrm>
              <a:off x="914019" y="15240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660066"/>
            </a:fillRef>
            <a:effectRef idx="0">
              <a:scrgbClr r="0" g="0" b="0"/>
            </a:effectRef>
            <a:fontRef idx="none"/>
          </p:style>
          <p:txBody>
            <a:bodyPr/>
            <a:lstStyle/>
            <a:p>
              <a:endParaRPr lang="zh-CN" altLang="en-US"/>
            </a:p>
          </p:txBody>
        </p:sp>
        <p:sp>
          <p:nvSpPr>
            <p:cNvPr id="44" name="Shape 19030">
              <a:extLst>
                <a:ext uri="{FF2B5EF4-FFF2-40B4-BE49-F238E27FC236}">
                  <a16:creationId xmlns:a16="http://schemas.microsoft.com/office/drawing/2014/main" id="{61D40A33-38A2-4296-BE87-1B942AFF1A93}"/>
                </a:ext>
              </a:extLst>
            </p:cNvPr>
            <p:cNvSpPr/>
            <p:nvPr/>
          </p:nvSpPr>
          <p:spPr>
            <a:xfrm>
              <a:off x="989838" y="158496"/>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6E88F7"/>
            </a:fillRef>
            <a:effectRef idx="0">
              <a:scrgbClr r="0" g="0" b="0"/>
            </a:effectRef>
            <a:fontRef idx="none"/>
          </p:style>
          <p:txBody>
            <a:bodyPr/>
            <a:lstStyle/>
            <a:p>
              <a:endParaRPr lang="zh-CN" altLang="en-US"/>
            </a:p>
          </p:txBody>
        </p:sp>
        <p:sp>
          <p:nvSpPr>
            <p:cNvPr id="45" name="Shape 998">
              <a:extLst>
                <a:ext uri="{FF2B5EF4-FFF2-40B4-BE49-F238E27FC236}">
                  <a16:creationId xmlns:a16="http://schemas.microsoft.com/office/drawing/2014/main" id="{6F29975D-188F-4EDA-B2FC-09ED284B858C}"/>
                </a:ext>
              </a:extLst>
            </p:cNvPr>
            <p:cNvSpPr/>
            <p:nvPr/>
          </p:nvSpPr>
          <p:spPr>
            <a:xfrm>
              <a:off x="983742" y="15240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46" name="Shape 999">
              <a:extLst>
                <a:ext uri="{FF2B5EF4-FFF2-40B4-BE49-F238E27FC236}">
                  <a16:creationId xmlns:a16="http://schemas.microsoft.com/office/drawing/2014/main" id="{8007D989-FD2C-4109-8C87-A6856DBE328E}"/>
                </a:ext>
              </a:extLst>
            </p:cNvPr>
            <p:cNvSpPr/>
            <p:nvPr/>
          </p:nvSpPr>
          <p:spPr>
            <a:xfrm>
              <a:off x="1066419" y="15240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47" name="Shape 19031">
              <a:extLst>
                <a:ext uri="{FF2B5EF4-FFF2-40B4-BE49-F238E27FC236}">
                  <a16:creationId xmlns:a16="http://schemas.microsoft.com/office/drawing/2014/main" id="{760278BB-AF67-4430-AB41-730A26A1B500}"/>
                </a:ext>
              </a:extLst>
            </p:cNvPr>
            <p:cNvSpPr/>
            <p:nvPr/>
          </p:nvSpPr>
          <p:spPr>
            <a:xfrm>
              <a:off x="1142238" y="158496"/>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FFCCFF"/>
            </a:fillRef>
            <a:effectRef idx="0">
              <a:scrgbClr r="0" g="0" b="0"/>
            </a:effectRef>
            <a:fontRef idx="none"/>
          </p:style>
          <p:txBody>
            <a:bodyPr/>
            <a:lstStyle/>
            <a:p>
              <a:endParaRPr lang="zh-CN" altLang="en-US"/>
            </a:p>
          </p:txBody>
        </p:sp>
        <p:sp>
          <p:nvSpPr>
            <p:cNvPr id="48" name="Shape 1001">
              <a:extLst>
                <a:ext uri="{FF2B5EF4-FFF2-40B4-BE49-F238E27FC236}">
                  <a16:creationId xmlns:a16="http://schemas.microsoft.com/office/drawing/2014/main" id="{959FFC4C-0E5E-4D82-9811-3532056A020F}"/>
                </a:ext>
              </a:extLst>
            </p:cNvPr>
            <p:cNvSpPr/>
            <p:nvPr/>
          </p:nvSpPr>
          <p:spPr>
            <a:xfrm>
              <a:off x="1136142" y="15240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49" name="Shape 1002">
              <a:extLst>
                <a:ext uri="{FF2B5EF4-FFF2-40B4-BE49-F238E27FC236}">
                  <a16:creationId xmlns:a16="http://schemas.microsoft.com/office/drawing/2014/main" id="{BEB45772-2FFA-402A-8FB5-CF0B1514F11B}"/>
                </a:ext>
              </a:extLst>
            </p:cNvPr>
            <p:cNvSpPr/>
            <p:nvPr/>
          </p:nvSpPr>
          <p:spPr>
            <a:xfrm>
              <a:off x="1218819" y="15240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50" name="Shape 19032">
              <a:extLst>
                <a:ext uri="{FF2B5EF4-FFF2-40B4-BE49-F238E27FC236}">
                  <a16:creationId xmlns:a16="http://schemas.microsoft.com/office/drawing/2014/main" id="{F6826032-1BC0-4448-857D-F483CDCCB8BD}"/>
                </a:ext>
              </a:extLst>
            </p:cNvPr>
            <p:cNvSpPr/>
            <p:nvPr/>
          </p:nvSpPr>
          <p:spPr>
            <a:xfrm>
              <a:off x="837438" y="310896"/>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33CC33"/>
            </a:fillRef>
            <a:effectRef idx="0">
              <a:scrgbClr r="0" g="0" b="0"/>
            </a:effectRef>
            <a:fontRef idx="none"/>
          </p:style>
          <p:txBody>
            <a:bodyPr/>
            <a:lstStyle/>
            <a:p>
              <a:endParaRPr lang="zh-CN" altLang="en-US"/>
            </a:p>
          </p:txBody>
        </p:sp>
        <p:sp>
          <p:nvSpPr>
            <p:cNvPr id="51" name="Shape 1004">
              <a:extLst>
                <a:ext uri="{FF2B5EF4-FFF2-40B4-BE49-F238E27FC236}">
                  <a16:creationId xmlns:a16="http://schemas.microsoft.com/office/drawing/2014/main" id="{C960BA98-FE47-41CE-9BA1-E5E65F912733}"/>
                </a:ext>
              </a:extLst>
            </p:cNvPr>
            <p:cNvSpPr/>
            <p:nvPr/>
          </p:nvSpPr>
          <p:spPr>
            <a:xfrm>
              <a:off x="831342" y="30480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52" name="Shape 1005">
              <a:extLst>
                <a:ext uri="{FF2B5EF4-FFF2-40B4-BE49-F238E27FC236}">
                  <a16:creationId xmlns:a16="http://schemas.microsoft.com/office/drawing/2014/main" id="{EE2FF56C-A649-48DC-9506-02D8C4535EC6}"/>
                </a:ext>
              </a:extLst>
            </p:cNvPr>
            <p:cNvSpPr/>
            <p:nvPr/>
          </p:nvSpPr>
          <p:spPr>
            <a:xfrm>
              <a:off x="914019" y="30480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53" name="Shape 19033">
              <a:extLst>
                <a:ext uri="{FF2B5EF4-FFF2-40B4-BE49-F238E27FC236}">
                  <a16:creationId xmlns:a16="http://schemas.microsoft.com/office/drawing/2014/main" id="{450BEA67-CE48-4C17-A108-6EAC5EF383B6}"/>
                </a:ext>
              </a:extLst>
            </p:cNvPr>
            <p:cNvSpPr/>
            <p:nvPr/>
          </p:nvSpPr>
          <p:spPr>
            <a:xfrm>
              <a:off x="989838" y="310896"/>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FFFFFF"/>
            </a:fillRef>
            <a:effectRef idx="0">
              <a:scrgbClr r="0" g="0" b="0"/>
            </a:effectRef>
            <a:fontRef idx="none"/>
          </p:style>
          <p:txBody>
            <a:bodyPr/>
            <a:lstStyle/>
            <a:p>
              <a:endParaRPr lang="zh-CN" altLang="en-US"/>
            </a:p>
          </p:txBody>
        </p:sp>
        <p:sp>
          <p:nvSpPr>
            <p:cNvPr id="54" name="Shape 1007">
              <a:extLst>
                <a:ext uri="{FF2B5EF4-FFF2-40B4-BE49-F238E27FC236}">
                  <a16:creationId xmlns:a16="http://schemas.microsoft.com/office/drawing/2014/main" id="{667F4DC4-AB96-4620-A1F5-FF9CC9A316AD}"/>
                </a:ext>
              </a:extLst>
            </p:cNvPr>
            <p:cNvSpPr/>
            <p:nvPr/>
          </p:nvSpPr>
          <p:spPr>
            <a:xfrm>
              <a:off x="983742" y="30480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55" name="Shape 1008">
              <a:extLst>
                <a:ext uri="{FF2B5EF4-FFF2-40B4-BE49-F238E27FC236}">
                  <a16:creationId xmlns:a16="http://schemas.microsoft.com/office/drawing/2014/main" id="{E4517BF5-3DA5-4867-926F-D7F37CE0A96A}"/>
                </a:ext>
              </a:extLst>
            </p:cNvPr>
            <p:cNvSpPr/>
            <p:nvPr/>
          </p:nvSpPr>
          <p:spPr>
            <a:xfrm>
              <a:off x="1066419" y="30480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56" name="Shape 19034">
              <a:extLst>
                <a:ext uri="{FF2B5EF4-FFF2-40B4-BE49-F238E27FC236}">
                  <a16:creationId xmlns:a16="http://schemas.microsoft.com/office/drawing/2014/main" id="{20472ED8-2804-4D65-A023-1DB766DED470}"/>
                </a:ext>
              </a:extLst>
            </p:cNvPr>
            <p:cNvSpPr/>
            <p:nvPr/>
          </p:nvSpPr>
          <p:spPr>
            <a:xfrm>
              <a:off x="1142238" y="310896"/>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FF9900"/>
            </a:fillRef>
            <a:effectRef idx="0">
              <a:scrgbClr r="0" g="0" b="0"/>
            </a:effectRef>
            <a:fontRef idx="none"/>
          </p:style>
          <p:txBody>
            <a:bodyPr/>
            <a:lstStyle/>
            <a:p>
              <a:endParaRPr lang="zh-CN" altLang="en-US"/>
            </a:p>
          </p:txBody>
        </p:sp>
        <p:sp>
          <p:nvSpPr>
            <p:cNvPr id="57" name="Shape 1010">
              <a:extLst>
                <a:ext uri="{FF2B5EF4-FFF2-40B4-BE49-F238E27FC236}">
                  <a16:creationId xmlns:a16="http://schemas.microsoft.com/office/drawing/2014/main" id="{2DF47B98-770A-4D80-81E3-F33E3A3C4DC5}"/>
                </a:ext>
              </a:extLst>
            </p:cNvPr>
            <p:cNvSpPr/>
            <p:nvPr/>
          </p:nvSpPr>
          <p:spPr>
            <a:xfrm>
              <a:off x="1136142" y="30480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58" name="Shape 1011">
              <a:extLst>
                <a:ext uri="{FF2B5EF4-FFF2-40B4-BE49-F238E27FC236}">
                  <a16:creationId xmlns:a16="http://schemas.microsoft.com/office/drawing/2014/main" id="{808977DC-F5F5-4C18-AB33-251FCA802A43}"/>
                </a:ext>
              </a:extLst>
            </p:cNvPr>
            <p:cNvSpPr/>
            <p:nvPr/>
          </p:nvSpPr>
          <p:spPr>
            <a:xfrm>
              <a:off x="1218819" y="30480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59" name="Shape 19035">
              <a:extLst>
                <a:ext uri="{FF2B5EF4-FFF2-40B4-BE49-F238E27FC236}">
                  <a16:creationId xmlns:a16="http://schemas.microsoft.com/office/drawing/2014/main" id="{24D495A4-9A1B-4369-88C2-949101B3D2F0}"/>
                </a:ext>
              </a:extLst>
            </p:cNvPr>
            <p:cNvSpPr/>
            <p:nvPr/>
          </p:nvSpPr>
          <p:spPr>
            <a:xfrm>
              <a:off x="1142238" y="6096"/>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FF3300"/>
            </a:fillRef>
            <a:effectRef idx="0">
              <a:scrgbClr r="0" g="0" b="0"/>
            </a:effectRef>
            <a:fontRef idx="none"/>
          </p:style>
          <p:txBody>
            <a:bodyPr/>
            <a:lstStyle/>
            <a:p>
              <a:endParaRPr lang="zh-CN" altLang="en-US"/>
            </a:p>
          </p:txBody>
        </p:sp>
        <p:sp>
          <p:nvSpPr>
            <p:cNvPr id="60" name="Shape 1013">
              <a:extLst>
                <a:ext uri="{FF2B5EF4-FFF2-40B4-BE49-F238E27FC236}">
                  <a16:creationId xmlns:a16="http://schemas.microsoft.com/office/drawing/2014/main" id="{C60AE636-BDB0-491D-B13A-F06166A01465}"/>
                </a:ext>
              </a:extLst>
            </p:cNvPr>
            <p:cNvSpPr/>
            <p:nvPr/>
          </p:nvSpPr>
          <p:spPr>
            <a:xfrm>
              <a:off x="1136142" y="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61" name="Shape 1014">
              <a:extLst>
                <a:ext uri="{FF2B5EF4-FFF2-40B4-BE49-F238E27FC236}">
                  <a16:creationId xmlns:a16="http://schemas.microsoft.com/office/drawing/2014/main" id="{D540A316-2022-48BA-BFF8-74DD82F22DA0}"/>
                </a:ext>
              </a:extLst>
            </p:cNvPr>
            <p:cNvSpPr/>
            <p:nvPr/>
          </p:nvSpPr>
          <p:spPr>
            <a:xfrm>
              <a:off x="1218819" y="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62" name="Rectangle 17274">
              <a:extLst>
                <a:ext uri="{FF2B5EF4-FFF2-40B4-BE49-F238E27FC236}">
                  <a16:creationId xmlns:a16="http://schemas.microsoft.com/office/drawing/2014/main" id="{E330A8A9-B24A-4F03-9F21-4E81F1A016D8}"/>
                </a:ext>
              </a:extLst>
            </p:cNvPr>
            <p:cNvSpPr/>
            <p:nvPr/>
          </p:nvSpPr>
          <p:spPr>
            <a:xfrm>
              <a:off x="138469" y="462410"/>
              <a:ext cx="3565634" cy="407352"/>
            </a:xfrm>
            <a:prstGeom prst="rect">
              <a:avLst/>
            </a:prstGeom>
            <a:ln>
              <a:noFill/>
            </a:ln>
          </p:spPr>
          <p:txBody>
            <a:bodyPr vert="horz" lIns="0" tIns="0" rIns="0" bIns="0" rtlCol="0">
              <a:noAutofit/>
            </a:bodyPr>
            <a:lstStyle/>
            <a:p>
              <a:pPr>
                <a:lnSpc>
                  <a:spcPct val="107000"/>
                </a:lnSpc>
                <a:spcAft>
                  <a:spcPts val="800"/>
                </a:spcAft>
              </a:pPr>
              <a:r>
                <a:rPr lang="en-US" sz="2000" kern="100">
                  <a:solidFill>
                    <a:srgbClr val="000000"/>
                  </a:solidFill>
                  <a:effectLst/>
                  <a:latin typeface="Tahoma" panose="020B0604030504040204" pitchFamily="34" charset="0"/>
                  <a:ea typeface="Tahoma" panose="020B0604030504040204" pitchFamily="34" charset="0"/>
                </a:rPr>
                <a:t> + 4 = g(n) + h(n) = 4 </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63" name="Rectangle 17273">
              <a:extLst>
                <a:ext uri="{FF2B5EF4-FFF2-40B4-BE49-F238E27FC236}">
                  <a16:creationId xmlns:a16="http://schemas.microsoft.com/office/drawing/2014/main" id="{BA5CD2F1-E7BB-412A-B4DF-3398C557B69C}"/>
                </a:ext>
              </a:extLst>
            </p:cNvPr>
            <p:cNvSpPr/>
            <p:nvPr/>
          </p:nvSpPr>
          <p:spPr>
            <a:xfrm>
              <a:off x="0" y="462410"/>
              <a:ext cx="184265" cy="407352"/>
            </a:xfrm>
            <a:prstGeom prst="rect">
              <a:avLst/>
            </a:prstGeom>
            <a:ln>
              <a:noFill/>
            </a:ln>
          </p:spPr>
          <p:txBody>
            <a:bodyPr vert="horz" lIns="0" tIns="0" rIns="0" bIns="0" rtlCol="0">
              <a:noAutofit/>
            </a:bodyPr>
            <a:lstStyle/>
            <a:p>
              <a:pPr>
                <a:lnSpc>
                  <a:spcPct val="107000"/>
                </a:lnSpc>
                <a:spcAft>
                  <a:spcPts val="800"/>
                </a:spcAft>
              </a:pPr>
              <a:r>
                <a:rPr lang="en-US" sz="2000" kern="100">
                  <a:solidFill>
                    <a:srgbClr val="000000"/>
                  </a:solidFill>
                  <a:effectLst/>
                  <a:latin typeface="Tahoma" panose="020B0604030504040204" pitchFamily="34" charset="0"/>
                  <a:ea typeface="Tahoma" panose="020B0604030504040204" pitchFamily="34" charset="0"/>
                </a:rPr>
                <a:t>0</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64" name="Shape 19036">
              <a:extLst>
                <a:ext uri="{FF2B5EF4-FFF2-40B4-BE49-F238E27FC236}">
                  <a16:creationId xmlns:a16="http://schemas.microsoft.com/office/drawing/2014/main" id="{0CC040CB-92D4-4062-BA8C-13BB80AA6013}"/>
                </a:ext>
              </a:extLst>
            </p:cNvPr>
            <p:cNvSpPr/>
            <p:nvPr/>
          </p:nvSpPr>
          <p:spPr>
            <a:xfrm>
              <a:off x="2056638" y="1682496"/>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BADFE2"/>
            </a:fillRef>
            <a:effectRef idx="0">
              <a:scrgbClr r="0" g="0" b="0"/>
            </a:effectRef>
            <a:fontRef idx="none"/>
          </p:style>
          <p:txBody>
            <a:bodyPr/>
            <a:lstStyle/>
            <a:p>
              <a:endParaRPr lang="zh-CN" altLang="en-US"/>
            </a:p>
          </p:txBody>
        </p:sp>
        <p:sp>
          <p:nvSpPr>
            <p:cNvPr id="65" name="Shape 1044">
              <a:extLst>
                <a:ext uri="{FF2B5EF4-FFF2-40B4-BE49-F238E27FC236}">
                  <a16:creationId xmlns:a16="http://schemas.microsoft.com/office/drawing/2014/main" id="{38D81D58-072B-4351-A180-FFD1EFEEB530}"/>
                </a:ext>
              </a:extLst>
            </p:cNvPr>
            <p:cNvSpPr/>
            <p:nvPr/>
          </p:nvSpPr>
          <p:spPr>
            <a:xfrm>
              <a:off x="2050542" y="167640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66" name="Shape 1045">
              <a:extLst>
                <a:ext uri="{FF2B5EF4-FFF2-40B4-BE49-F238E27FC236}">
                  <a16:creationId xmlns:a16="http://schemas.microsoft.com/office/drawing/2014/main" id="{62444799-6AB8-4441-9F69-75EE33E74625}"/>
                </a:ext>
              </a:extLst>
            </p:cNvPr>
            <p:cNvSpPr/>
            <p:nvPr/>
          </p:nvSpPr>
          <p:spPr>
            <a:xfrm>
              <a:off x="2133219" y="167640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67" name="Shape 19037">
              <a:extLst>
                <a:ext uri="{FF2B5EF4-FFF2-40B4-BE49-F238E27FC236}">
                  <a16:creationId xmlns:a16="http://schemas.microsoft.com/office/drawing/2014/main" id="{A93EDC61-D208-4EFD-89D2-1FEE984840FE}"/>
                </a:ext>
              </a:extLst>
            </p:cNvPr>
            <p:cNvSpPr/>
            <p:nvPr/>
          </p:nvSpPr>
          <p:spPr>
            <a:xfrm>
              <a:off x="2209038" y="1682496"/>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CC6600"/>
            </a:fillRef>
            <a:effectRef idx="0">
              <a:scrgbClr r="0" g="0" b="0"/>
            </a:effectRef>
            <a:fontRef idx="none"/>
          </p:style>
          <p:txBody>
            <a:bodyPr/>
            <a:lstStyle/>
            <a:p>
              <a:endParaRPr lang="zh-CN" altLang="en-US"/>
            </a:p>
          </p:txBody>
        </p:sp>
        <p:sp>
          <p:nvSpPr>
            <p:cNvPr id="68" name="Shape 1047">
              <a:extLst>
                <a:ext uri="{FF2B5EF4-FFF2-40B4-BE49-F238E27FC236}">
                  <a16:creationId xmlns:a16="http://schemas.microsoft.com/office/drawing/2014/main" id="{9F8E93E0-890F-4DBC-BAB2-4A779602832E}"/>
                </a:ext>
              </a:extLst>
            </p:cNvPr>
            <p:cNvSpPr/>
            <p:nvPr/>
          </p:nvSpPr>
          <p:spPr>
            <a:xfrm>
              <a:off x="2202942" y="167640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69" name="Shape 1048">
              <a:extLst>
                <a:ext uri="{FF2B5EF4-FFF2-40B4-BE49-F238E27FC236}">
                  <a16:creationId xmlns:a16="http://schemas.microsoft.com/office/drawing/2014/main" id="{18A2426F-2B72-4D1F-B82E-FC672C76BA71}"/>
                </a:ext>
              </a:extLst>
            </p:cNvPr>
            <p:cNvSpPr/>
            <p:nvPr/>
          </p:nvSpPr>
          <p:spPr>
            <a:xfrm>
              <a:off x="2285620" y="167640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70" name="Shape 19038">
              <a:extLst>
                <a:ext uri="{FF2B5EF4-FFF2-40B4-BE49-F238E27FC236}">
                  <a16:creationId xmlns:a16="http://schemas.microsoft.com/office/drawing/2014/main" id="{29A0DD59-3C3B-463A-AED0-6B69A844CEE8}"/>
                </a:ext>
              </a:extLst>
            </p:cNvPr>
            <p:cNvSpPr/>
            <p:nvPr/>
          </p:nvSpPr>
          <p:spPr>
            <a:xfrm>
              <a:off x="2056638" y="1834896"/>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CCFFCC"/>
            </a:fillRef>
            <a:effectRef idx="0">
              <a:scrgbClr r="0" g="0" b="0"/>
            </a:effectRef>
            <a:fontRef idx="none"/>
          </p:style>
          <p:txBody>
            <a:bodyPr/>
            <a:lstStyle/>
            <a:p>
              <a:endParaRPr lang="zh-CN" altLang="en-US"/>
            </a:p>
          </p:txBody>
        </p:sp>
        <p:sp>
          <p:nvSpPr>
            <p:cNvPr id="71" name="Shape 1050">
              <a:extLst>
                <a:ext uri="{FF2B5EF4-FFF2-40B4-BE49-F238E27FC236}">
                  <a16:creationId xmlns:a16="http://schemas.microsoft.com/office/drawing/2014/main" id="{D783B0F1-F4ED-4673-B9BC-0A31B90F689E}"/>
                </a:ext>
              </a:extLst>
            </p:cNvPr>
            <p:cNvSpPr/>
            <p:nvPr/>
          </p:nvSpPr>
          <p:spPr>
            <a:xfrm>
              <a:off x="2050542" y="182880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660066"/>
            </a:fillRef>
            <a:effectRef idx="0">
              <a:scrgbClr r="0" g="0" b="0"/>
            </a:effectRef>
            <a:fontRef idx="none"/>
          </p:style>
          <p:txBody>
            <a:bodyPr/>
            <a:lstStyle/>
            <a:p>
              <a:endParaRPr lang="zh-CN" altLang="en-US"/>
            </a:p>
          </p:txBody>
        </p:sp>
        <p:sp>
          <p:nvSpPr>
            <p:cNvPr id="72" name="Shape 1051">
              <a:extLst>
                <a:ext uri="{FF2B5EF4-FFF2-40B4-BE49-F238E27FC236}">
                  <a16:creationId xmlns:a16="http://schemas.microsoft.com/office/drawing/2014/main" id="{EA3C69EE-5F0E-4716-A05B-B823E74D5007}"/>
                </a:ext>
              </a:extLst>
            </p:cNvPr>
            <p:cNvSpPr/>
            <p:nvPr/>
          </p:nvSpPr>
          <p:spPr>
            <a:xfrm>
              <a:off x="2133219" y="182880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660066"/>
            </a:fillRef>
            <a:effectRef idx="0">
              <a:scrgbClr r="0" g="0" b="0"/>
            </a:effectRef>
            <a:fontRef idx="none"/>
          </p:style>
          <p:txBody>
            <a:bodyPr/>
            <a:lstStyle/>
            <a:p>
              <a:endParaRPr lang="zh-CN" altLang="en-US"/>
            </a:p>
          </p:txBody>
        </p:sp>
        <p:sp>
          <p:nvSpPr>
            <p:cNvPr id="73" name="Shape 19039">
              <a:extLst>
                <a:ext uri="{FF2B5EF4-FFF2-40B4-BE49-F238E27FC236}">
                  <a16:creationId xmlns:a16="http://schemas.microsoft.com/office/drawing/2014/main" id="{243C814B-E8BF-493E-9688-25805B1F9097}"/>
                </a:ext>
              </a:extLst>
            </p:cNvPr>
            <p:cNvSpPr/>
            <p:nvPr/>
          </p:nvSpPr>
          <p:spPr>
            <a:xfrm>
              <a:off x="2209038" y="1834896"/>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6E88F7"/>
            </a:fillRef>
            <a:effectRef idx="0">
              <a:scrgbClr r="0" g="0" b="0"/>
            </a:effectRef>
            <a:fontRef idx="none"/>
          </p:style>
          <p:txBody>
            <a:bodyPr/>
            <a:lstStyle/>
            <a:p>
              <a:endParaRPr lang="zh-CN" altLang="en-US"/>
            </a:p>
          </p:txBody>
        </p:sp>
        <p:sp>
          <p:nvSpPr>
            <p:cNvPr id="74" name="Shape 1053">
              <a:extLst>
                <a:ext uri="{FF2B5EF4-FFF2-40B4-BE49-F238E27FC236}">
                  <a16:creationId xmlns:a16="http://schemas.microsoft.com/office/drawing/2014/main" id="{B3CF4686-42E4-4A11-B22B-EA8ABBF979DF}"/>
                </a:ext>
              </a:extLst>
            </p:cNvPr>
            <p:cNvSpPr/>
            <p:nvPr/>
          </p:nvSpPr>
          <p:spPr>
            <a:xfrm>
              <a:off x="2202942" y="182880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75" name="Shape 1054">
              <a:extLst>
                <a:ext uri="{FF2B5EF4-FFF2-40B4-BE49-F238E27FC236}">
                  <a16:creationId xmlns:a16="http://schemas.microsoft.com/office/drawing/2014/main" id="{FF54DF3B-24CA-486D-B08D-4C98C0C479F6}"/>
                </a:ext>
              </a:extLst>
            </p:cNvPr>
            <p:cNvSpPr/>
            <p:nvPr/>
          </p:nvSpPr>
          <p:spPr>
            <a:xfrm>
              <a:off x="2285620" y="182880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76" name="Shape 19040">
              <a:extLst>
                <a:ext uri="{FF2B5EF4-FFF2-40B4-BE49-F238E27FC236}">
                  <a16:creationId xmlns:a16="http://schemas.microsoft.com/office/drawing/2014/main" id="{ADDBB643-5781-40C7-BCF9-7B598178E783}"/>
                </a:ext>
              </a:extLst>
            </p:cNvPr>
            <p:cNvSpPr/>
            <p:nvPr/>
          </p:nvSpPr>
          <p:spPr>
            <a:xfrm>
              <a:off x="2361438" y="1834896"/>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FFCCFF"/>
            </a:fillRef>
            <a:effectRef idx="0">
              <a:scrgbClr r="0" g="0" b="0"/>
            </a:effectRef>
            <a:fontRef idx="none"/>
          </p:style>
          <p:txBody>
            <a:bodyPr/>
            <a:lstStyle/>
            <a:p>
              <a:endParaRPr lang="zh-CN" altLang="en-US"/>
            </a:p>
          </p:txBody>
        </p:sp>
        <p:sp>
          <p:nvSpPr>
            <p:cNvPr id="77" name="Shape 1056">
              <a:extLst>
                <a:ext uri="{FF2B5EF4-FFF2-40B4-BE49-F238E27FC236}">
                  <a16:creationId xmlns:a16="http://schemas.microsoft.com/office/drawing/2014/main" id="{D34DAAAE-ACB9-426B-B418-94595B2B6391}"/>
                </a:ext>
              </a:extLst>
            </p:cNvPr>
            <p:cNvSpPr/>
            <p:nvPr/>
          </p:nvSpPr>
          <p:spPr>
            <a:xfrm>
              <a:off x="2355342" y="182880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78" name="Shape 1057">
              <a:extLst>
                <a:ext uri="{FF2B5EF4-FFF2-40B4-BE49-F238E27FC236}">
                  <a16:creationId xmlns:a16="http://schemas.microsoft.com/office/drawing/2014/main" id="{4F19A028-BF60-491C-A080-16CEB9C05276}"/>
                </a:ext>
              </a:extLst>
            </p:cNvPr>
            <p:cNvSpPr/>
            <p:nvPr/>
          </p:nvSpPr>
          <p:spPr>
            <a:xfrm>
              <a:off x="2438019" y="182880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79" name="Shape 19041">
              <a:extLst>
                <a:ext uri="{FF2B5EF4-FFF2-40B4-BE49-F238E27FC236}">
                  <a16:creationId xmlns:a16="http://schemas.microsoft.com/office/drawing/2014/main" id="{1F539F11-E29C-48C0-816C-28CBFBF13A42}"/>
                </a:ext>
              </a:extLst>
            </p:cNvPr>
            <p:cNvSpPr/>
            <p:nvPr/>
          </p:nvSpPr>
          <p:spPr>
            <a:xfrm>
              <a:off x="2056638" y="1987296"/>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33CC33"/>
            </a:fillRef>
            <a:effectRef idx="0">
              <a:scrgbClr r="0" g="0" b="0"/>
            </a:effectRef>
            <a:fontRef idx="none"/>
          </p:style>
          <p:txBody>
            <a:bodyPr/>
            <a:lstStyle/>
            <a:p>
              <a:endParaRPr lang="zh-CN" altLang="en-US"/>
            </a:p>
          </p:txBody>
        </p:sp>
        <p:sp>
          <p:nvSpPr>
            <p:cNvPr id="80" name="Shape 1059">
              <a:extLst>
                <a:ext uri="{FF2B5EF4-FFF2-40B4-BE49-F238E27FC236}">
                  <a16:creationId xmlns:a16="http://schemas.microsoft.com/office/drawing/2014/main" id="{D5CC7EF9-7ECE-444A-BB39-52833EAD697A}"/>
                </a:ext>
              </a:extLst>
            </p:cNvPr>
            <p:cNvSpPr/>
            <p:nvPr/>
          </p:nvSpPr>
          <p:spPr>
            <a:xfrm>
              <a:off x="2050542" y="198120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81" name="Shape 1060">
              <a:extLst>
                <a:ext uri="{FF2B5EF4-FFF2-40B4-BE49-F238E27FC236}">
                  <a16:creationId xmlns:a16="http://schemas.microsoft.com/office/drawing/2014/main" id="{E8A140BD-8F9A-408D-A0CC-858FCC314943}"/>
                </a:ext>
              </a:extLst>
            </p:cNvPr>
            <p:cNvSpPr/>
            <p:nvPr/>
          </p:nvSpPr>
          <p:spPr>
            <a:xfrm>
              <a:off x="2133219" y="198120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82" name="Shape 19042">
              <a:extLst>
                <a:ext uri="{FF2B5EF4-FFF2-40B4-BE49-F238E27FC236}">
                  <a16:creationId xmlns:a16="http://schemas.microsoft.com/office/drawing/2014/main" id="{55DD121E-688F-43CC-99C0-B74341E7967F}"/>
                </a:ext>
              </a:extLst>
            </p:cNvPr>
            <p:cNvSpPr/>
            <p:nvPr/>
          </p:nvSpPr>
          <p:spPr>
            <a:xfrm>
              <a:off x="2361438" y="1987296"/>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FFFFFF"/>
            </a:fillRef>
            <a:effectRef idx="0">
              <a:scrgbClr r="0" g="0" b="0"/>
            </a:effectRef>
            <a:fontRef idx="none"/>
          </p:style>
          <p:txBody>
            <a:bodyPr/>
            <a:lstStyle/>
            <a:p>
              <a:endParaRPr lang="zh-CN" altLang="en-US"/>
            </a:p>
          </p:txBody>
        </p:sp>
        <p:sp>
          <p:nvSpPr>
            <p:cNvPr id="83" name="Shape 1062">
              <a:extLst>
                <a:ext uri="{FF2B5EF4-FFF2-40B4-BE49-F238E27FC236}">
                  <a16:creationId xmlns:a16="http://schemas.microsoft.com/office/drawing/2014/main" id="{6EE8A8D5-5FF8-4484-9814-865857162D46}"/>
                </a:ext>
              </a:extLst>
            </p:cNvPr>
            <p:cNvSpPr/>
            <p:nvPr/>
          </p:nvSpPr>
          <p:spPr>
            <a:xfrm>
              <a:off x="2355342" y="198120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84" name="Shape 1063">
              <a:extLst>
                <a:ext uri="{FF2B5EF4-FFF2-40B4-BE49-F238E27FC236}">
                  <a16:creationId xmlns:a16="http://schemas.microsoft.com/office/drawing/2014/main" id="{2531F8FB-10B5-4166-8455-AFC26A150C36}"/>
                </a:ext>
              </a:extLst>
            </p:cNvPr>
            <p:cNvSpPr/>
            <p:nvPr/>
          </p:nvSpPr>
          <p:spPr>
            <a:xfrm>
              <a:off x="2438019" y="198120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85" name="Shape 19043">
              <a:extLst>
                <a:ext uri="{FF2B5EF4-FFF2-40B4-BE49-F238E27FC236}">
                  <a16:creationId xmlns:a16="http://schemas.microsoft.com/office/drawing/2014/main" id="{51F98849-1DBB-4E4B-8BF0-33E8DBD72D4D}"/>
                </a:ext>
              </a:extLst>
            </p:cNvPr>
            <p:cNvSpPr/>
            <p:nvPr/>
          </p:nvSpPr>
          <p:spPr>
            <a:xfrm>
              <a:off x="2209038" y="1987296"/>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FF9900"/>
            </a:fillRef>
            <a:effectRef idx="0">
              <a:scrgbClr r="0" g="0" b="0"/>
            </a:effectRef>
            <a:fontRef idx="none"/>
          </p:style>
          <p:txBody>
            <a:bodyPr/>
            <a:lstStyle/>
            <a:p>
              <a:endParaRPr lang="zh-CN" altLang="en-US"/>
            </a:p>
          </p:txBody>
        </p:sp>
        <p:sp>
          <p:nvSpPr>
            <p:cNvPr id="86" name="Shape 1065">
              <a:extLst>
                <a:ext uri="{FF2B5EF4-FFF2-40B4-BE49-F238E27FC236}">
                  <a16:creationId xmlns:a16="http://schemas.microsoft.com/office/drawing/2014/main" id="{39A2E0C5-6B6D-460A-A918-DAB6D91EC894}"/>
                </a:ext>
              </a:extLst>
            </p:cNvPr>
            <p:cNvSpPr/>
            <p:nvPr/>
          </p:nvSpPr>
          <p:spPr>
            <a:xfrm>
              <a:off x="2202942" y="198120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87" name="Shape 1066">
              <a:extLst>
                <a:ext uri="{FF2B5EF4-FFF2-40B4-BE49-F238E27FC236}">
                  <a16:creationId xmlns:a16="http://schemas.microsoft.com/office/drawing/2014/main" id="{A5A52BA4-255B-4698-9265-02B34C8BC6BE}"/>
                </a:ext>
              </a:extLst>
            </p:cNvPr>
            <p:cNvSpPr/>
            <p:nvPr/>
          </p:nvSpPr>
          <p:spPr>
            <a:xfrm>
              <a:off x="2285620" y="198120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88" name="Shape 19044">
              <a:extLst>
                <a:ext uri="{FF2B5EF4-FFF2-40B4-BE49-F238E27FC236}">
                  <a16:creationId xmlns:a16="http://schemas.microsoft.com/office/drawing/2014/main" id="{0B620C06-41B3-4C65-82DC-1FC37D8E7E03}"/>
                </a:ext>
              </a:extLst>
            </p:cNvPr>
            <p:cNvSpPr/>
            <p:nvPr/>
          </p:nvSpPr>
          <p:spPr>
            <a:xfrm>
              <a:off x="2361438" y="1682496"/>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FF3300"/>
            </a:fillRef>
            <a:effectRef idx="0">
              <a:scrgbClr r="0" g="0" b="0"/>
            </a:effectRef>
            <a:fontRef idx="none"/>
          </p:style>
          <p:txBody>
            <a:bodyPr/>
            <a:lstStyle/>
            <a:p>
              <a:endParaRPr lang="zh-CN" altLang="en-US"/>
            </a:p>
          </p:txBody>
        </p:sp>
        <p:sp>
          <p:nvSpPr>
            <p:cNvPr id="89" name="Shape 1068">
              <a:extLst>
                <a:ext uri="{FF2B5EF4-FFF2-40B4-BE49-F238E27FC236}">
                  <a16:creationId xmlns:a16="http://schemas.microsoft.com/office/drawing/2014/main" id="{0BDF038E-DACD-4CC6-89AA-00BEAD89F051}"/>
                </a:ext>
              </a:extLst>
            </p:cNvPr>
            <p:cNvSpPr/>
            <p:nvPr/>
          </p:nvSpPr>
          <p:spPr>
            <a:xfrm>
              <a:off x="2355342" y="167640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90" name="Shape 1069">
              <a:extLst>
                <a:ext uri="{FF2B5EF4-FFF2-40B4-BE49-F238E27FC236}">
                  <a16:creationId xmlns:a16="http://schemas.microsoft.com/office/drawing/2014/main" id="{1D4883DF-F227-4F5A-86E2-1CD1DC762733}"/>
                </a:ext>
              </a:extLst>
            </p:cNvPr>
            <p:cNvSpPr/>
            <p:nvPr/>
          </p:nvSpPr>
          <p:spPr>
            <a:xfrm>
              <a:off x="2438019" y="167640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91" name="Shape 1071">
              <a:extLst>
                <a:ext uri="{FF2B5EF4-FFF2-40B4-BE49-F238E27FC236}">
                  <a16:creationId xmlns:a16="http://schemas.microsoft.com/office/drawing/2014/main" id="{26A06599-7C87-4F84-8CF9-321FFF4C4D44}"/>
                </a:ext>
              </a:extLst>
            </p:cNvPr>
            <p:cNvSpPr/>
            <p:nvPr/>
          </p:nvSpPr>
          <p:spPr>
            <a:xfrm>
              <a:off x="1289304" y="232410"/>
              <a:ext cx="771144" cy="1677162"/>
            </a:xfrm>
            <a:custGeom>
              <a:avLst/>
              <a:gdLst/>
              <a:ahLst/>
              <a:cxnLst/>
              <a:rect l="0" t="0" r="0" b="0"/>
              <a:pathLst>
                <a:path w="771144" h="1677162">
                  <a:moveTo>
                    <a:pt x="11430" y="0"/>
                  </a:moveTo>
                  <a:lnTo>
                    <a:pt x="742331" y="1605561"/>
                  </a:lnTo>
                  <a:lnTo>
                    <a:pt x="771144" y="1592580"/>
                  </a:lnTo>
                  <a:lnTo>
                    <a:pt x="767334" y="1677162"/>
                  </a:lnTo>
                  <a:lnTo>
                    <a:pt x="701802" y="1623822"/>
                  </a:lnTo>
                  <a:lnTo>
                    <a:pt x="730204" y="1611025"/>
                  </a:lnTo>
                  <a:lnTo>
                    <a:pt x="0" y="5334"/>
                  </a:lnTo>
                  <a:lnTo>
                    <a:pt x="1143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grpSp>
      <p:sp>
        <p:nvSpPr>
          <p:cNvPr id="92" name="Rectangle 62">
            <a:extLst>
              <a:ext uri="{FF2B5EF4-FFF2-40B4-BE49-F238E27FC236}">
                <a16:creationId xmlns:a16="http://schemas.microsoft.com/office/drawing/2014/main" id="{9188BB29-5E9E-45CA-A8E9-85161E74984A}"/>
              </a:ext>
            </a:extLst>
          </p:cNvPr>
          <p:cNvSpPr>
            <a:spLocks noChangeArrowheads="1"/>
          </p:cNvSpPr>
          <p:nvPr/>
        </p:nvSpPr>
        <p:spPr bwMode="auto">
          <a:xfrm>
            <a:off x="1600199" y="3207281"/>
            <a:ext cx="3298371" cy="23698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CN" sz="2400" b="0" i="0" u="none" strike="noStrike" cap="none" normalizeH="0" baseline="0" dirty="0">
              <a:ln>
                <a:noFill/>
              </a:ln>
              <a:solidFill>
                <a:srgbClr val="000000"/>
              </a:solidFill>
              <a:effectLst/>
              <a:latin typeface="Arial" panose="020B0604020202020204" pitchFamily="34" charset="0"/>
              <a:ea typeface="Tahoma" panose="020B060403050404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2400" b="0" i="0" u="none" strike="noStrike" cap="none" normalizeH="0" baseline="0" dirty="0">
                <a:ln>
                  <a:noFill/>
                </a:ln>
                <a:solidFill>
                  <a:srgbClr val="000000"/>
                </a:solidFill>
                <a:effectLst/>
                <a:latin typeface="Arial" panose="020B0604020202020204" pitchFamily="34" charset="0"/>
                <a:ea typeface="Tahoma" panose="020B0604030504040204" pitchFamily="34" charset="0"/>
              </a:rPr>
              <a:t>Cutoff=4</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zh-CN" sz="2400" dirty="0">
              <a:solidFill>
                <a:srgbClr val="000000"/>
              </a:solidFill>
              <a:latin typeface="Arial" panose="020B0604020202020204" pitchFamily="34" charset="0"/>
              <a:ea typeface="Tahoma" panose="020B060403050404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CN" sz="2400" b="0" i="0" u="none" strike="noStrike" cap="none" normalizeH="0" baseline="0" dirty="0">
              <a:ln>
                <a:noFill/>
              </a:ln>
              <a:solidFill>
                <a:srgbClr val="000000"/>
              </a:solidFill>
              <a:effectLst/>
              <a:latin typeface="Arial" panose="020B0604020202020204" pitchFamily="34" charset="0"/>
              <a:ea typeface="Tahoma" panose="020B060403050404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zh-CN" sz="2400" dirty="0">
              <a:solidFill>
                <a:srgbClr val="000000"/>
              </a:solidFill>
              <a:latin typeface="Arial" panose="020B0604020202020204" pitchFamily="34" charset="0"/>
              <a:ea typeface="Tahoma" panose="020B060403050404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CN" sz="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2000" b="0" i="0" u="none" strike="noStrike" cap="none" normalizeH="0" baseline="0" dirty="0">
                <a:ln>
                  <a:noFill/>
                </a:ln>
                <a:solidFill>
                  <a:srgbClr val="000000"/>
                </a:solidFill>
                <a:effectLst/>
                <a:latin typeface="Arial" panose="020B0604020202020204" pitchFamily="34" charset="0"/>
                <a:ea typeface="Tahoma" panose="020B0604030504040204" pitchFamily="34" charset="0"/>
              </a:rPr>
              <a:t>1 + 6 = g(n) + h(n) = 7</a:t>
            </a:r>
            <a:endParaRPr kumimoji="0" lang="en-US" altLang="zh-CN" sz="1800" b="0" i="0" u="none" strike="noStrike" cap="none" normalizeH="0" baseline="0" dirty="0">
              <a:ln>
                <a:noFill/>
              </a:ln>
              <a:solidFill>
                <a:schemeClr val="tx1"/>
              </a:solidFill>
              <a:effectLst/>
              <a:latin typeface="Arial" panose="020B0604020202020204" pitchFamily="34" charset="0"/>
            </a:endParaRPr>
          </a:p>
        </p:txBody>
      </p:sp>
      <p:grpSp>
        <p:nvGrpSpPr>
          <p:cNvPr id="153" name="Group 17404">
            <a:extLst>
              <a:ext uri="{FF2B5EF4-FFF2-40B4-BE49-F238E27FC236}">
                <a16:creationId xmlns:a16="http://schemas.microsoft.com/office/drawing/2014/main" id="{195DAEBF-6FE9-4268-93EB-5B09258F2E00}"/>
              </a:ext>
            </a:extLst>
          </p:cNvPr>
          <p:cNvGrpSpPr/>
          <p:nvPr/>
        </p:nvGrpSpPr>
        <p:grpSpPr>
          <a:xfrm>
            <a:off x="10395862" y="3529828"/>
            <a:ext cx="469901" cy="469901"/>
            <a:chOff x="0" y="0"/>
            <a:chExt cx="470154" cy="470154"/>
          </a:xfrm>
        </p:grpSpPr>
        <p:sp>
          <p:nvSpPr>
            <p:cNvPr id="154" name="Shape 19009">
              <a:extLst>
                <a:ext uri="{FF2B5EF4-FFF2-40B4-BE49-F238E27FC236}">
                  <a16:creationId xmlns:a16="http://schemas.microsoft.com/office/drawing/2014/main" id="{9E7AF0DD-3CBF-4AAC-972B-1F23348A6434}"/>
                </a:ext>
              </a:extLst>
            </p:cNvPr>
            <p:cNvSpPr/>
            <p:nvPr/>
          </p:nvSpPr>
          <p:spPr>
            <a:xfrm>
              <a:off x="158496" y="6096"/>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BADFE2"/>
            </a:fillRef>
            <a:effectRef idx="0">
              <a:scrgbClr r="0" g="0" b="0"/>
            </a:effectRef>
            <a:fontRef idx="none"/>
          </p:style>
          <p:txBody>
            <a:bodyPr/>
            <a:lstStyle/>
            <a:p>
              <a:endParaRPr lang="zh-CN" altLang="en-US"/>
            </a:p>
          </p:txBody>
        </p:sp>
        <p:sp>
          <p:nvSpPr>
            <p:cNvPr id="155" name="Shape 1017">
              <a:extLst>
                <a:ext uri="{FF2B5EF4-FFF2-40B4-BE49-F238E27FC236}">
                  <a16:creationId xmlns:a16="http://schemas.microsoft.com/office/drawing/2014/main" id="{82C1A615-FA3D-4FB4-BE34-2DEE86FC57DE}"/>
                </a:ext>
              </a:extLst>
            </p:cNvPr>
            <p:cNvSpPr/>
            <p:nvPr/>
          </p:nvSpPr>
          <p:spPr>
            <a:xfrm>
              <a:off x="152400" y="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156" name="Shape 1018">
              <a:extLst>
                <a:ext uri="{FF2B5EF4-FFF2-40B4-BE49-F238E27FC236}">
                  <a16:creationId xmlns:a16="http://schemas.microsoft.com/office/drawing/2014/main" id="{753FE23E-6945-4A15-982E-7E2514FE36EF}"/>
                </a:ext>
              </a:extLst>
            </p:cNvPr>
            <p:cNvSpPr/>
            <p:nvPr/>
          </p:nvSpPr>
          <p:spPr>
            <a:xfrm>
              <a:off x="235077" y="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157" name="Shape 19010">
              <a:extLst>
                <a:ext uri="{FF2B5EF4-FFF2-40B4-BE49-F238E27FC236}">
                  <a16:creationId xmlns:a16="http://schemas.microsoft.com/office/drawing/2014/main" id="{BC2AE490-A990-4874-B5BC-25A1FD4B8D46}"/>
                </a:ext>
              </a:extLst>
            </p:cNvPr>
            <p:cNvSpPr/>
            <p:nvPr/>
          </p:nvSpPr>
          <p:spPr>
            <a:xfrm>
              <a:off x="6096" y="158496"/>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CC6600"/>
            </a:fillRef>
            <a:effectRef idx="0">
              <a:scrgbClr r="0" g="0" b="0"/>
            </a:effectRef>
            <a:fontRef idx="none"/>
          </p:style>
          <p:txBody>
            <a:bodyPr/>
            <a:lstStyle/>
            <a:p>
              <a:endParaRPr lang="zh-CN" altLang="en-US"/>
            </a:p>
          </p:txBody>
        </p:sp>
        <p:sp>
          <p:nvSpPr>
            <p:cNvPr id="158" name="Shape 1020">
              <a:extLst>
                <a:ext uri="{FF2B5EF4-FFF2-40B4-BE49-F238E27FC236}">
                  <a16:creationId xmlns:a16="http://schemas.microsoft.com/office/drawing/2014/main" id="{931ECA76-6F3C-46A2-A809-EE5E35DFCDA6}"/>
                </a:ext>
              </a:extLst>
            </p:cNvPr>
            <p:cNvSpPr/>
            <p:nvPr/>
          </p:nvSpPr>
          <p:spPr>
            <a:xfrm>
              <a:off x="0" y="15240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159" name="Shape 1021">
              <a:extLst>
                <a:ext uri="{FF2B5EF4-FFF2-40B4-BE49-F238E27FC236}">
                  <a16:creationId xmlns:a16="http://schemas.microsoft.com/office/drawing/2014/main" id="{74F15F45-AFF9-4790-9F9A-9D93C1555900}"/>
                </a:ext>
              </a:extLst>
            </p:cNvPr>
            <p:cNvSpPr/>
            <p:nvPr/>
          </p:nvSpPr>
          <p:spPr>
            <a:xfrm>
              <a:off x="82677" y="15240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160" name="Shape 19011">
              <a:extLst>
                <a:ext uri="{FF2B5EF4-FFF2-40B4-BE49-F238E27FC236}">
                  <a16:creationId xmlns:a16="http://schemas.microsoft.com/office/drawing/2014/main" id="{3FAD5AD1-A3A8-4F53-805E-972101B2C43E}"/>
                </a:ext>
              </a:extLst>
            </p:cNvPr>
            <p:cNvSpPr/>
            <p:nvPr/>
          </p:nvSpPr>
          <p:spPr>
            <a:xfrm>
              <a:off x="6096" y="6096"/>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CCFFCC"/>
            </a:fillRef>
            <a:effectRef idx="0">
              <a:scrgbClr r="0" g="0" b="0"/>
            </a:effectRef>
            <a:fontRef idx="none"/>
          </p:style>
          <p:txBody>
            <a:bodyPr/>
            <a:lstStyle/>
            <a:p>
              <a:endParaRPr lang="zh-CN" altLang="en-US"/>
            </a:p>
          </p:txBody>
        </p:sp>
        <p:sp>
          <p:nvSpPr>
            <p:cNvPr id="161" name="Shape 1023">
              <a:extLst>
                <a:ext uri="{FF2B5EF4-FFF2-40B4-BE49-F238E27FC236}">
                  <a16:creationId xmlns:a16="http://schemas.microsoft.com/office/drawing/2014/main" id="{E2541767-6AE7-40F5-9261-4CF678BA04F5}"/>
                </a:ext>
              </a:extLst>
            </p:cNvPr>
            <p:cNvSpPr/>
            <p:nvPr/>
          </p:nvSpPr>
          <p:spPr>
            <a:xfrm>
              <a:off x="0" y="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660066"/>
            </a:fillRef>
            <a:effectRef idx="0">
              <a:scrgbClr r="0" g="0" b="0"/>
            </a:effectRef>
            <a:fontRef idx="none"/>
          </p:style>
          <p:txBody>
            <a:bodyPr/>
            <a:lstStyle/>
            <a:p>
              <a:endParaRPr lang="zh-CN" altLang="en-US"/>
            </a:p>
          </p:txBody>
        </p:sp>
        <p:sp>
          <p:nvSpPr>
            <p:cNvPr id="162" name="Shape 1024">
              <a:extLst>
                <a:ext uri="{FF2B5EF4-FFF2-40B4-BE49-F238E27FC236}">
                  <a16:creationId xmlns:a16="http://schemas.microsoft.com/office/drawing/2014/main" id="{D9BB019D-D930-49DE-BC88-681357C11FB6}"/>
                </a:ext>
              </a:extLst>
            </p:cNvPr>
            <p:cNvSpPr/>
            <p:nvPr/>
          </p:nvSpPr>
          <p:spPr>
            <a:xfrm>
              <a:off x="82677" y="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660066"/>
            </a:fillRef>
            <a:effectRef idx="0">
              <a:scrgbClr r="0" g="0" b="0"/>
            </a:effectRef>
            <a:fontRef idx="none"/>
          </p:style>
          <p:txBody>
            <a:bodyPr/>
            <a:lstStyle/>
            <a:p>
              <a:endParaRPr lang="zh-CN" altLang="en-US"/>
            </a:p>
          </p:txBody>
        </p:sp>
        <p:sp>
          <p:nvSpPr>
            <p:cNvPr id="163" name="Shape 19012">
              <a:extLst>
                <a:ext uri="{FF2B5EF4-FFF2-40B4-BE49-F238E27FC236}">
                  <a16:creationId xmlns:a16="http://schemas.microsoft.com/office/drawing/2014/main" id="{A6A185D4-134E-44C0-81DC-9EEC25D9EDF1}"/>
                </a:ext>
              </a:extLst>
            </p:cNvPr>
            <p:cNvSpPr/>
            <p:nvPr/>
          </p:nvSpPr>
          <p:spPr>
            <a:xfrm>
              <a:off x="158496" y="310896"/>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6E88F7"/>
            </a:fillRef>
            <a:effectRef idx="0">
              <a:scrgbClr r="0" g="0" b="0"/>
            </a:effectRef>
            <a:fontRef idx="none"/>
          </p:style>
          <p:txBody>
            <a:bodyPr/>
            <a:lstStyle/>
            <a:p>
              <a:endParaRPr lang="zh-CN" altLang="en-US"/>
            </a:p>
          </p:txBody>
        </p:sp>
        <p:sp>
          <p:nvSpPr>
            <p:cNvPr id="164" name="Shape 1026">
              <a:extLst>
                <a:ext uri="{FF2B5EF4-FFF2-40B4-BE49-F238E27FC236}">
                  <a16:creationId xmlns:a16="http://schemas.microsoft.com/office/drawing/2014/main" id="{4B939989-3D6C-4480-839A-7FCD39319FE9}"/>
                </a:ext>
              </a:extLst>
            </p:cNvPr>
            <p:cNvSpPr/>
            <p:nvPr/>
          </p:nvSpPr>
          <p:spPr>
            <a:xfrm>
              <a:off x="152400" y="30480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165" name="Shape 1027">
              <a:extLst>
                <a:ext uri="{FF2B5EF4-FFF2-40B4-BE49-F238E27FC236}">
                  <a16:creationId xmlns:a16="http://schemas.microsoft.com/office/drawing/2014/main" id="{FC670619-3622-4BDA-AA2F-F88F60248C19}"/>
                </a:ext>
              </a:extLst>
            </p:cNvPr>
            <p:cNvSpPr/>
            <p:nvPr/>
          </p:nvSpPr>
          <p:spPr>
            <a:xfrm>
              <a:off x="235077" y="30480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166" name="Shape 19013">
              <a:extLst>
                <a:ext uri="{FF2B5EF4-FFF2-40B4-BE49-F238E27FC236}">
                  <a16:creationId xmlns:a16="http://schemas.microsoft.com/office/drawing/2014/main" id="{555BA69E-5A47-46C2-B4CA-4DDC0ADD061C}"/>
                </a:ext>
              </a:extLst>
            </p:cNvPr>
            <p:cNvSpPr/>
            <p:nvPr/>
          </p:nvSpPr>
          <p:spPr>
            <a:xfrm>
              <a:off x="310896" y="158496"/>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FFCCFF"/>
            </a:fillRef>
            <a:effectRef idx="0">
              <a:scrgbClr r="0" g="0" b="0"/>
            </a:effectRef>
            <a:fontRef idx="none"/>
          </p:style>
          <p:txBody>
            <a:bodyPr/>
            <a:lstStyle/>
            <a:p>
              <a:endParaRPr lang="zh-CN" altLang="en-US"/>
            </a:p>
          </p:txBody>
        </p:sp>
        <p:sp>
          <p:nvSpPr>
            <p:cNvPr id="167" name="Shape 1029">
              <a:extLst>
                <a:ext uri="{FF2B5EF4-FFF2-40B4-BE49-F238E27FC236}">
                  <a16:creationId xmlns:a16="http://schemas.microsoft.com/office/drawing/2014/main" id="{7ED20B90-85B2-409E-AC35-3BF67BF4B8DF}"/>
                </a:ext>
              </a:extLst>
            </p:cNvPr>
            <p:cNvSpPr/>
            <p:nvPr/>
          </p:nvSpPr>
          <p:spPr>
            <a:xfrm>
              <a:off x="304800" y="15240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168" name="Shape 1030">
              <a:extLst>
                <a:ext uri="{FF2B5EF4-FFF2-40B4-BE49-F238E27FC236}">
                  <a16:creationId xmlns:a16="http://schemas.microsoft.com/office/drawing/2014/main" id="{CEB60DCE-E5B3-4A8E-9BDF-41BE06646297}"/>
                </a:ext>
              </a:extLst>
            </p:cNvPr>
            <p:cNvSpPr/>
            <p:nvPr/>
          </p:nvSpPr>
          <p:spPr>
            <a:xfrm>
              <a:off x="387477" y="15240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169" name="Shape 19014">
              <a:extLst>
                <a:ext uri="{FF2B5EF4-FFF2-40B4-BE49-F238E27FC236}">
                  <a16:creationId xmlns:a16="http://schemas.microsoft.com/office/drawing/2014/main" id="{1109F665-A15B-452E-BFE4-3650F3E5269B}"/>
                </a:ext>
              </a:extLst>
            </p:cNvPr>
            <p:cNvSpPr/>
            <p:nvPr/>
          </p:nvSpPr>
          <p:spPr>
            <a:xfrm>
              <a:off x="6096" y="310896"/>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33CC33"/>
            </a:fillRef>
            <a:effectRef idx="0">
              <a:scrgbClr r="0" g="0" b="0"/>
            </a:effectRef>
            <a:fontRef idx="none"/>
          </p:style>
          <p:txBody>
            <a:bodyPr/>
            <a:lstStyle/>
            <a:p>
              <a:endParaRPr lang="zh-CN" altLang="en-US"/>
            </a:p>
          </p:txBody>
        </p:sp>
        <p:sp>
          <p:nvSpPr>
            <p:cNvPr id="170" name="Shape 1032">
              <a:extLst>
                <a:ext uri="{FF2B5EF4-FFF2-40B4-BE49-F238E27FC236}">
                  <a16:creationId xmlns:a16="http://schemas.microsoft.com/office/drawing/2014/main" id="{4D133360-357B-496C-81B7-9E847B2A4A9F}"/>
                </a:ext>
              </a:extLst>
            </p:cNvPr>
            <p:cNvSpPr/>
            <p:nvPr/>
          </p:nvSpPr>
          <p:spPr>
            <a:xfrm>
              <a:off x="0" y="30480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171" name="Shape 1033">
              <a:extLst>
                <a:ext uri="{FF2B5EF4-FFF2-40B4-BE49-F238E27FC236}">
                  <a16:creationId xmlns:a16="http://schemas.microsoft.com/office/drawing/2014/main" id="{044A69AF-BFEA-4690-AF7C-02ED739BE213}"/>
                </a:ext>
              </a:extLst>
            </p:cNvPr>
            <p:cNvSpPr/>
            <p:nvPr/>
          </p:nvSpPr>
          <p:spPr>
            <a:xfrm>
              <a:off x="82677" y="30480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172" name="Shape 19015">
              <a:extLst>
                <a:ext uri="{FF2B5EF4-FFF2-40B4-BE49-F238E27FC236}">
                  <a16:creationId xmlns:a16="http://schemas.microsoft.com/office/drawing/2014/main" id="{D48A718C-DB8A-4079-8D93-FEA290A36FC8}"/>
                </a:ext>
              </a:extLst>
            </p:cNvPr>
            <p:cNvSpPr/>
            <p:nvPr/>
          </p:nvSpPr>
          <p:spPr>
            <a:xfrm>
              <a:off x="158496" y="158496"/>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FFFFFF"/>
            </a:fillRef>
            <a:effectRef idx="0">
              <a:scrgbClr r="0" g="0" b="0"/>
            </a:effectRef>
            <a:fontRef idx="none"/>
          </p:style>
          <p:txBody>
            <a:bodyPr/>
            <a:lstStyle/>
            <a:p>
              <a:endParaRPr lang="zh-CN" altLang="en-US"/>
            </a:p>
          </p:txBody>
        </p:sp>
        <p:sp>
          <p:nvSpPr>
            <p:cNvPr id="173" name="Shape 1035">
              <a:extLst>
                <a:ext uri="{FF2B5EF4-FFF2-40B4-BE49-F238E27FC236}">
                  <a16:creationId xmlns:a16="http://schemas.microsoft.com/office/drawing/2014/main" id="{6D6796B2-7CBF-4DE8-B329-B81B29B8B8FD}"/>
                </a:ext>
              </a:extLst>
            </p:cNvPr>
            <p:cNvSpPr/>
            <p:nvPr/>
          </p:nvSpPr>
          <p:spPr>
            <a:xfrm>
              <a:off x="152400" y="15240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174" name="Shape 1036">
              <a:extLst>
                <a:ext uri="{FF2B5EF4-FFF2-40B4-BE49-F238E27FC236}">
                  <a16:creationId xmlns:a16="http://schemas.microsoft.com/office/drawing/2014/main" id="{BAD23DDA-A390-4C22-8830-BA01C079A267}"/>
                </a:ext>
              </a:extLst>
            </p:cNvPr>
            <p:cNvSpPr/>
            <p:nvPr/>
          </p:nvSpPr>
          <p:spPr>
            <a:xfrm>
              <a:off x="235077" y="15240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175" name="Shape 19016">
              <a:extLst>
                <a:ext uri="{FF2B5EF4-FFF2-40B4-BE49-F238E27FC236}">
                  <a16:creationId xmlns:a16="http://schemas.microsoft.com/office/drawing/2014/main" id="{99F08921-F0C3-4BF6-8A9C-68D248F72945}"/>
                </a:ext>
              </a:extLst>
            </p:cNvPr>
            <p:cNvSpPr/>
            <p:nvPr/>
          </p:nvSpPr>
          <p:spPr>
            <a:xfrm>
              <a:off x="310896" y="310896"/>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FF9900"/>
            </a:fillRef>
            <a:effectRef idx="0">
              <a:scrgbClr r="0" g="0" b="0"/>
            </a:effectRef>
            <a:fontRef idx="none"/>
          </p:style>
          <p:txBody>
            <a:bodyPr/>
            <a:lstStyle/>
            <a:p>
              <a:endParaRPr lang="zh-CN" altLang="en-US"/>
            </a:p>
          </p:txBody>
        </p:sp>
        <p:sp>
          <p:nvSpPr>
            <p:cNvPr id="176" name="Shape 1038">
              <a:extLst>
                <a:ext uri="{FF2B5EF4-FFF2-40B4-BE49-F238E27FC236}">
                  <a16:creationId xmlns:a16="http://schemas.microsoft.com/office/drawing/2014/main" id="{0EC9247A-9BD3-4BE4-A8D8-311CB7DE3347}"/>
                </a:ext>
              </a:extLst>
            </p:cNvPr>
            <p:cNvSpPr/>
            <p:nvPr/>
          </p:nvSpPr>
          <p:spPr>
            <a:xfrm>
              <a:off x="304800" y="30480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177" name="Shape 1039">
              <a:extLst>
                <a:ext uri="{FF2B5EF4-FFF2-40B4-BE49-F238E27FC236}">
                  <a16:creationId xmlns:a16="http://schemas.microsoft.com/office/drawing/2014/main" id="{BD0C460A-77E3-43E9-AF0E-AA2F10EE6A82}"/>
                </a:ext>
              </a:extLst>
            </p:cNvPr>
            <p:cNvSpPr/>
            <p:nvPr/>
          </p:nvSpPr>
          <p:spPr>
            <a:xfrm>
              <a:off x="387477" y="30480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178" name="Shape 19017">
              <a:extLst>
                <a:ext uri="{FF2B5EF4-FFF2-40B4-BE49-F238E27FC236}">
                  <a16:creationId xmlns:a16="http://schemas.microsoft.com/office/drawing/2014/main" id="{E32F4189-9A21-4062-B5A9-2155514E0C1C}"/>
                </a:ext>
              </a:extLst>
            </p:cNvPr>
            <p:cNvSpPr/>
            <p:nvPr/>
          </p:nvSpPr>
          <p:spPr>
            <a:xfrm>
              <a:off x="310896" y="6096"/>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FF3300"/>
            </a:fillRef>
            <a:effectRef idx="0">
              <a:scrgbClr r="0" g="0" b="0"/>
            </a:effectRef>
            <a:fontRef idx="none"/>
          </p:style>
          <p:txBody>
            <a:bodyPr/>
            <a:lstStyle/>
            <a:p>
              <a:endParaRPr lang="zh-CN" altLang="en-US"/>
            </a:p>
          </p:txBody>
        </p:sp>
        <p:sp>
          <p:nvSpPr>
            <p:cNvPr id="179" name="Shape 1041">
              <a:extLst>
                <a:ext uri="{FF2B5EF4-FFF2-40B4-BE49-F238E27FC236}">
                  <a16:creationId xmlns:a16="http://schemas.microsoft.com/office/drawing/2014/main" id="{8C88B2D5-4D0A-4D6B-BE38-16F88FB570DF}"/>
                </a:ext>
              </a:extLst>
            </p:cNvPr>
            <p:cNvSpPr/>
            <p:nvPr/>
          </p:nvSpPr>
          <p:spPr>
            <a:xfrm>
              <a:off x="304800" y="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180" name="Shape 1042">
              <a:extLst>
                <a:ext uri="{FF2B5EF4-FFF2-40B4-BE49-F238E27FC236}">
                  <a16:creationId xmlns:a16="http://schemas.microsoft.com/office/drawing/2014/main" id="{BEA0EE17-47A8-4857-8F63-287898BF982C}"/>
                </a:ext>
              </a:extLst>
            </p:cNvPr>
            <p:cNvSpPr/>
            <p:nvPr/>
          </p:nvSpPr>
          <p:spPr>
            <a:xfrm>
              <a:off x="387477" y="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grpSp>
      <p:sp>
        <p:nvSpPr>
          <p:cNvPr id="183" name="内容占位符 2">
            <a:extLst>
              <a:ext uri="{FF2B5EF4-FFF2-40B4-BE49-F238E27FC236}">
                <a16:creationId xmlns:a16="http://schemas.microsoft.com/office/drawing/2014/main" id="{43050C53-1EDD-427C-9885-48BDC810D256}"/>
              </a:ext>
            </a:extLst>
          </p:cNvPr>
          <p:cNvSpPr>
            <a:spLocks noGrp="1"/>
          </p:cNvSpPr>
          <p:nvPr>
            <p:ph idx="1"/>
          </p:nvPr>
        </p:nvSpPr>
        <p:spPr>
          <a:xfrm>
            <a:off x="838200" y="1284900"/>
            <a:ext cx="10515600" cy="1480897"/>
          </a:xfrm>
        </p:spPr>
        <p:txBody>
          <a:bodyPr>
            <a:normAutofit lnSpcReduction="10000"/>
          </a:bodyPr>
          <a:lstStyle/>
          <a:p>
            <a:pPr marL="0" indent="0">
              <a:buNone/>
            </a:pPr>
            <a:r>
              <a:rPr lang="en-US" altLang="zh-CN" dirty="0">
                <a:solidFill>
                  <a:srgbClr val="000000"/>
                </a:solidFill>
                <a:latin typeface="Tahoma" panose="020B0604030504040204" pitchFamily="34" charset="0"/>
                <a:ea typeface="Tahoma" panose="020B0604030504040204" pitchFamily="34" charset="0"/>
              </a:rPr>
              <a:t>			f(n) = g(n) + h(n) </a:t>
            </a:r>
          </a:p>
          <a:p>
            <a:pPr marL="0" indent="0">
              <a:buNone/>
            </a:pPr>
            <a:r>
              <a:rPr lang="en-US" altLang="zh-CN" dirty="0">
                <a:solidFill>
                  <a:srgbClr val="008000"/>
                </a:solidFill>
                <a:latin typeface="Tahoma" panose="020B0604030504040204" pitchFamily="34" charset="0"/>
                <a:ea typeface="Tahoma" panose="020B0604030504040204" pitchFamily="34" charset="0"/>
              </a:rPr>
              <a:t>			h(n) = number of misplaced tiles </a:t>
            </a:r>
          </a:p>
          <a:p>
            <a:pPr marL="0" indent="0">
              <a:buNone/>
            </a:pPr>
            <a:r>
              <a:rPr lang="en-US" altLang="zh-CN" dirty="0">
                <a:solidFill>
                  <a:srgbClr val="000000"/>
                </a:solidFill>
                <a:latin typeface="Tahoma" panose="020B0604030504040204" pitchFamily="34" charset="0"/>
                <a:ea typeface="Tahoma" panose="020B0604030504040204" pitchFamily="34" charset="0"/>
              </a:rPr>
              <a:t>			blank </a:t>
            </a:r>
            <a:r>
              <a:rPr lang="en-US" altLang="zh-CN" dirty="0"/>
              <a:t>tile is white</a:t>
            </a:r>
            <a:endParaRPr lang="zh-CN" altLang="en-US" dirty="0"/>
          </a:p>
        </p:txBody>
      </p:sp>
    </p:spTree>
    <p:extLst>
      <p:ext uri="{BB962C8B-B14F-4D97-AF65-F5344CB8AC3E}">
        <p14:creationId xmlns:p14="http://schemas.microsoft.com/office/powerpoint/2010/main" val="404109890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A6A0E0-A303-4060-B7F0-CCFCCAF41454}"/>
              </a:ext>
            </a:extLst>
          </p:cNvPr>
          <p:cNvSpPr>
            <a:spLocks noGrp="1"/>
          </p:cNvSpPr>
          <p:nvPr>
            <p:ph type="title"/>
          </p:nvPr>
        </p:nvSpPr>
        <p:spPr/>
        <p:txBody>
          <a:bodyPr>
            <a:normAutofit/>
          </a:bodyPr>
          <a:lstStyle/>
          <a:p>
            <a:r>
              <a:rPr lang="en-US" altLang="zh-CN" dirty="0"/>
              <a:t>IDA* Example: 8-Puzzle</a:t>
            </a:r>
            <a:endParaRPr lang="zh-CN" altLang="en-US" dirty="0"/>
          </a:p>
        </p:txBody>
      </p:sp>
      <p:sp>
        <p:nvSpPr>
          <p:cNvPr id="3" name="内容占位符 2">
            <a:extLst>
              <a:ext uri="{FF2B5EF4-FFF2-40B4-BE49-F238E27FC236}">
                <a16:creationId xmlns:a16="http://schemas.microsoft.com/office/drawing/2014/main" id="{73152607-DC18-473B-8548-3E69F969669F}"/>
              </a:ext>
            </a:extLst>
          </p:cNvPr>
          <p:cNvSpPr>
            <a:spLocks noGrp="1"/>
          </p:cNvSpPr>
          <p:nvPr>
            <p:ph idx="1"/>
          </p:nvPr>
        </p:nvSpPr>
        <p:spPr>
          <a:xfrm>
            <a:off x="838200" y="1284900"/>
            <a:ext cx="10515600" cy="1480897"/>
          </a:xfrm>
        </p:spPr>
        <p:txBody>
          <a:bodyPr>
            <a:normAutofit lnSpcReduction="10000"/>
          </a:bodyPr>
          <a:lstStyle/>
          <a:p>
            <a:pPr marL="0" indent="0">
              <a:buNone/>
            </a:pPr>
            <a:r>
              <a:rPr lang="en-US" altLang="zh-CN" dirty="0">
                <a:solidFill>
                  <a:srgbClr val="000000"/>
                </a:solidFill>
                <a:latin typeface="Tahoma" panose="020B0604030504040204" pitchFamily="34" charset="0"/>
                <a:ea typeface="Tahoma" panose="020B0604030504040204" pitchFamily="34" charset="0"/>
              </a:rPr>
              <a:t>			f(n) = g(n) + h(n) </a:t>
            </a:r>
          </a:p>
          <a:p>
            <a:pPr marL="0" indent="0">
              <a:buNone/>
            </a:pPr>
            <a:r>
              <a:rPr lang="en-US" altLang="zh-CN" dirty="0">
                <a:solidFill>
                  <a:srgbClr val="008000"/>
                </a:solidFill>
                <a:latin typeface="Tahoma" panose="020B0604030504040204" pitchFamily="34" charset="0"/>
                <a:ea typeface="Tahoma" panose="020B0604030504040204" pitchFamily="34" charset="0"/>
              </a:rPr>
              <a:t>			h(n) = number of misplaced tiles </a:t>
            </a:r>
          </a:p>
          <a:p>
            <a:pPr marL="0" indent="0">
              <a:buNone/>
            </a:pPr>
            <a:r>
              <a:rPr lang="en-US" altLang="zh-CN" dirty="0">
                <a:solidFill>
                  <a:srgbClr val="000000"/>
                </a:solidFill>
                <a:latin typeface="Tahoma" panose="020B0604030504040204" pitchFamily="34" charset="0"/>
                <a:ea typeface="Tahoma" panose="020B0604030504040204" pitchFamily="34" charset="0"/>
              </a:rPr>
              <a:t>			blank </a:t>
            </a:r>
            <a:r>
              <a:rPr lang="en-US" altLang="zh-CN" dirty="0"/>
              <a:t>tile is white</a:t>
            </a:r>
            <a:endParaRPr lang="zh-CN" altLang="en-US" dirty="0"/>
          </a:p>
        </p:txBody>
      </p:sp>
      <p:sp>
        <p:nvSpPr>
          <p:cNvPr id="4" name="灯片编号占位符 3">
            <a:extLst>
              <a:ext uri="{FF2B5EF4-FFF2-40B4-BE49-F238E27FC236}">
                <a16:creationId xmlns:a16="http://schemas.microsoft.com/office/drawing/2014/main" id="{05953A4C-F3EB-4C70-B4F2-D0379E934F60}"/>
              </a:ext>
            </a:extLst>
          </p:cNvPr>
          <p:cNvSpPr>
            <a:spLocks noGrp="1"/>
          </p:cNvSpPr>
          <p:nvPr>
            <p:ph type="sldNum" sz="quarter" idx="12"/>
          </p:nvPr>
        </p:nvSpPr>
        <p:spPr/>
        <p:txBody>
          <a:bodyPr/>
          <a:lstStyle/>
          <a:p>
            <a:fld id="{893ACD7D-9A68-44C8-A49A-4B94202CE741}" type="slidenum">
              <a:rPr lang="zh-CN" altLang="en-US" smtClean="0"/>
              <a:t>58</a:t>
            </a:fld>
            <a:endParaRPr lang="zh-CN" altLang="en-US"/>
          </a:p>
        </p:txBody>
      </p:sp>
      <p:sp>
        <p:nvSpPr>
          <p:cNvPr id="33" name="Rectangle 59">
            <a:extLst>
              <a:ext uri="{FF2B5EF4-FFF2-40B4-BE49-F238E27FC236}">
                <a16:creationId xmlns:a16="http://schemas.microsoft.com/office/drawing/2014/main" id="{5EA415BA-7CF2-4AEC-82CD-457B15FC75E4}"/>
              </a:ext>
            </a:extLst>
          </p:cNvPr>
          <p:cNvSpPr>
            <a:spLocks noChangeArrowheads="1"/>
          </p:cNvSpPr>
          <p:nvPr/>
        </p:nvSpPr>
        <p:spPr bwMode="auto">
          <a:xfrm>
            <a:off x="1600200" y="283742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pSp>
        <p:nvGrpSpPr>
          <p:cNvPr id="120" name="Group 17437">
            <a:extLst>
              <a:ext uri="{FF2B5EF4-FFF2-40B4-BE49-F238E27FC236}">
                <a16:creationId xmlns:a16="http://schemas.microsoft.com/office/drawing/2014/main" id="{8D3CA1E8-3E58-47C8-AA91-3DA0B0195D43}"/>
              </a:ext>
            </a:extLst>
          </p:cNvPr>
          <p:cNvGrpSpPr/>
          <p:nvPr/>
        </p:nvGrpSpPr>
        <p:grpSpPr>
          <a:xfrm>
            <a:off x="1796138" y="2837425"/>
            <a:ext cx="3242962" cy="1935480"/>
            <a:chOff x="0" y="0"/>
            <a:chExt cx="3243072" cy="1935480"/>
          </a:xfrm>
        </p:grpSpPr>
        <p:sp>
          <p:nvSpPr>
            <p:cNvPr id="121" name="Shape 19081">
              <a:extLst>
                <a:ext uri="{FF2B5EF4-FFF2-40B4-BE49-F238E27FC236}">
                  <a16:creationId xmlns:a16="http://schemas.microsoft.com/office/drawing/2014/main" id="{74B23A98-F34D-483C-91D8-B2EB7FD86917}"/>
                </a:ext>
              </a:extLst>
            </p:cNvPr>
            <p:cNvSpPr/>
            <p:nvPr/>
          </p:nvSpPr>
          <p:spPr>
            <a:xfrm>
              <a:off x="645414" y="6096"/>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BADFE2"/>
            </a:fillRef>
            <a:effectRef idx="0">
              <a:scrgbClr r="0" g="0" b="0"/>
            </a:effectRef>
            <a:fontRef idx="none"/>
          </p:style>
          <p:txBody>
            <a:bodyPr/>
            <a:lstStyle/>
            <a:p>
              <a:endParaRPr lang="zh-CN" altLang="en-US"/>
            </a:p>
          </p:txBody>
        </p:sp>
        <p:sp>
          <p:nvSpPr>
            <p:cNvPr id="122" name="Shape 1086">
              <a:extLst>
                <a:ext uri="{FF2B5EF4-FFF2-40B4-BE49-F238E27FC236}">
                  <a16:creationId xmlns:a16="http://schemas.microsoft.com/office/drawing/2014/main" id="{CC71D3BD-B2A0-45E3-BDC5-DCD6252A0FFD}"/>
                </a:ext>
              </a:extLst>
            </p:cNvPr>
            <p:cNvSpPr/>
            <p:nvPr/>
          </p:nvSpPr>
          <p:spPr>
            <a:xfrm>
              <a:off x="639318" y="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123" name="Shape 1087">
              <a:extLst>
                <a:ext uri="{FF2B5EF4-FFF2-40B4-BE49-F238E27FC236}">
                  <a16:creationId xmlns:a16="http://schemas.microsoft.com/office/drawing/2014/main" id="{F998269B-E550-4BBB-924C-AC8629D39D85}"/>
                </a:ext>
              </a:extLst>
            </p:cNvPr>
            <p:cNvSpPr/>
            <p:nvPr/>
          </p:nvSpPr>
          <p:spPr>
            <a:xfrm>
              <a:off x="721995" y="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124" name="Shape 19082">
              <a:extLst>
                <a:ext uri="{FF2B5EF4-FFF2-40B4-BE49-F238E27FC236}">
                  <a16:creationId xmlns:a16="http://schemas.microsoft.com/office/drawing/2014/main" id="{8A62B872-41DC-42D6-9D09-2FC1EFBE409C}"/>
                </a:ext>
              </a:extLst>
            </p:cNvPr>
            <p:cNvSpPr/>
            <p:nvPr/>
          </p:nvSpPr>
          <p:spPr>
            <a:xfrm>
              <a:off x="797814" y="6096"/>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CC6600"/>
            </a:fillRef>
            <a:effectRef idx="0">
              <a:scrgbClr r="0" g="0" b="0"/>
            </a:effectRef>
            <a:fontRef idx="none"/>
          </p:style>
          <p:txBody>
            <a:bodyPr/>
            <a:lstStyle/>
            <a:p>
              <a:endParaRPr lang="zh-CN" altLang="en-US"/>
            </a:p>
          </p:txBody>
        </p:sp>
        <p:sp>
          <p:nvSpPr>
            <p:cNvPr id="125" name="Shape 1089">
              <a:extLst>
                <a:ext uri="{FF2B5EF4-FFF2-40B4-BE49-F238E27FC236}">
                  <a16:creationId xmlns:a16="http://schemas.microsoft.com/office/drawing/2014/main" id="{020E2F95-C61B-45C4-849A-5798E5D0D379}"/>
                </a:ext>
              </a:extLst>
            </p:cNvPr>
            <p:cNvSpPr/>
            <p:nvPr/>
          </p:nvSpPr>
          <p:spPr>
            <a:xfrm>
              <a:off x="791718" y="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126" name="Shape 1090">
              <a:extLst>
                <a:ext uri="{FF2B5EF4-FFF2-40B4-BE49-F238E27FC236}">
                  <a16:creationId xmlns:a16="http://schemas.microsoft.com/office/drawing/2014/main" id="{505CE616-F2AF-4807-BC4F-B0DF8153003C}"/>
                </a:ext>
              </a:extLst>
            </p:cNvPr>
            <p:cNvSpPr/>
            <p:nvPr/>
          </p:nvSpPr>
          <p:spPr>
            <a:xfrm>
              <a:off x="874395" y="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127" name="Shape 19083">
              <a:extLst>
                <a:ext uri="{FF2B5EF4-FFF2-40B4-BE49-F238E27FC236}">
                  <a16:creationId xmlns:a16="http://schemas.microsoft.com/office/drawing/2014/main" id="{660F2779-F9FC-4DB8-B0E9-DA7140C489C3}"/>
                </a:ext>
              </a:extLst>
            </p:cNvPr>
            <p:cNvSpPr/>
            <p:nvPr/>
          </p:nvSpPr>
          <p:spPr>
            <a:xfrm>
              <a:off x="645414" y="158496"/>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CCFFCC"/>
            </a:fillRef>
            <a:effectRef idx="0">
              <a:scrgbClr r="0" g="0" b="0"/>
            </a:effectRef>
            <a:fontRef idx="none"/>
          </p:style>
          <p:txBody>
            <a:bodyPr/>
            <a:lstStyle/>
            <a:p>
              <a:endParaRPr lang="zh-CN" altLang="en-US"/>
            </a:p>
          </p:txBody>
        </p:sp>
        <p:sp>
          <p:nvSpPr>
            <p:cNvPr id="128" name="Shape 1092">
              <a:extLst>
                <a:ext uri="{FF2B5EF4-FFF2-40B4-BE49-F238E27FC236}">
                  <a16:creationId xmlns:a16="http://schemas.microsoft.com/office/drawing/2014/main" id="{4DB0A2EB-6743-4509-A829-2D289DB3DCD9}"/>
                </a:ext>
              </a:extLst>
            </p:cNvPr>
            <p:cNvSpPr/>
            <p:nvPr/>
          </p:nvSpPr>
          <p:spPr>
            <a:xfrm>
              <a:off x="639318" y="15240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660066"/>
            </a:fillRef>
            <a:effectRef idx="0">
              <a:scrgbClr r="0" g="0" b="0"/>
            </a:effectRef>
            <a:fontRef idx="none"/>
          </p:style>
          <p:txBody>
            <a:bodyPr/>
            <a:lstStyle/>
            <a:p>
              <a:endParaRPr lang="zh-CN" altLang="en-US"/>
            </a:p>
          </p:txBody>
        </p:sp>
        <p:sp>
          <p:nvSpPr>
            <p:cNvPr id="129" name="Shape 1093">
              <a:extLst>
                <a:ext uri="{FF2B5EF4-FFF2-40B4-BE49-F238E27FC236}">
                  <a16:creationId xmlns:a16="http://schemas.microsoft.com/office/drawing/2014/main" id="{1D18A244-930F-4779-963D-9C7C1447E418}"/>
                </a:ext>
              </a:extLst>
            </p:cNvPr>
            <p:cNvSpPr/>
            <p:nvPr/>
          </p:nvSpPr>
          <p:spPr>
            <a:xfrm>
              <a:off x="721995" y="15240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660066"/>
            </a:fillRef>
            <a:effectRef idx="0">
              <a:scrgbClr r="0" g="0" b="0"/>
            </a:effectRef>
            <a:fontRef idx="none"/>
          </p:style>
          <p:txBody>
            <a:bodyPr/>
            <a:lstStyle/>
            <a:p>
              <a:endParaRPr lang="zh-CN" altLang="en-US"/>
            </a:p>
          </p:txBody>
        </p:sp>
        <p:sp>
          <p:nvSpPr>
            <p:cNvPr id="130" name="Shape 19084">
              <a:extLst>
                <a:ext uri="{FF2B5EF4-FFF2-40B4-BE49-F238E27FC236}">
                  <a16:creationId xmlns:a16="http://schemas.microsoft.com/office/drawing/2014/main" id="{A2E6F288-362A-4FAD-9307-24A588F2A5D4}"/>
                </a:ext>
              </a:extLst>
            </p:cNvPr>
            <p:cNvSpPr/>
            <p:nvPr/>
          </p:nvSpPr>
          <p:spPr>
            <a:xfrm>
              <a:off x="797814" y="158496"/>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6E88F7"/>
            </a:fillRef>
            <a:effectRef idx="0">
              <a:scrgbClr r="0" g="0" b="0"/>
            </a:effectRef>
            <a:fontRef idx="none"/>
          </p:style>
          <p:txBody>
            <a:bodyPr/>
            <a:lstStyle/>
            <a:p>
              <a:endParaRPr lang="zh-CN" altLang="en-US"/>
            </a:p>
          </p:txBody>
        </p:sp>
        <p:sp>
          <p:nvSpPr>
            <p:cNvPr id="131" name="Shape 1095">
              <a:extLst>
                <a:ext uri="{FF2B5EF4-FFF2-40B4-BE49-F238E27FC236}">
                  <a16:creationId xmlns:a16="http://schemas.microsoft.com/office/drawing/2014/main" id="{B988A82C-72CA-47A4-9D58-19BFB8A02E38}"/>
                </a:ext>
              </a:extLst>
            </p:cNvPr>
            <p:cNvSpPr/>
            <p:nvPr/>
          </p:nvSpPr>
          <p:spPr>
            <a:xfrm>
              <a:off x="791718" y="15240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132" name="Shape 1096">
              <a:extLst>
                <a:ext uri="{FF2B5EF4-FFF2-40B4-BE49-F238E27FC236}">
                  <a16:creationId xmlns:a16="http://schemas.microsoft.com/office/drawing/2014/main" id="{A09548D2-D5E3-4B4E-9B23-97CF0C98DDCA}"/>
                </a:ext>
              </a:extLst>
            </p:cNvPr>
            <p:cNvSpPr/>
            <p:nvPr/>
          </p:nvSpPr>
          <p:spPr>
            <a:xfrm>
              <a:off x="874395" y="15240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133" name="Shape 19085">
              <a:extLst>
                <a:ext uri="{FF2B5EF4-FFF2-40B4-BE49-F238E27FC236}">
                  <a16:creationId xmlns:a16="http://schemas.microsoft.com/office/drawing/2014/main" id="{5E9B8E97-B72A-48E4-B458-EE8308D0132B}"/>
                </a:ext>
              </a:extLst>
            </p:cNvPr>
            <p:cNvSpPr/>
            <p:nvPr/>
          </p:nvSpPr>
          <p:spPr>
            <a:xfrm>
              <a:off x="950214" y="158496"/>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FFCCFF"/>
            </a:fillRef>
            <a:effectRef idx="0">
              <a:scrgbClr r="0" g="0" b="0"/>
            </a:effectRef>
            <a:fontRef idx="none"/>
          </p:style>
          <p:txBody>
            <a:bodyPr/>
            <a:lstStyle/>
            <a:p>
              <a:endParaRPr lang="zh-CN" altLang="en-US"/>
            </a:p>
          </p:txBody>
        </p:sp>
        <p:sp>
          <p:nvSpPr>
            <p:cNvPr id="134" name="Shape 1098">
              <a:extLst>
                <a:ext uri="{FF2B5EF4-FFF2-40B4-BE49-F238E27FC236}">
                  <a16:creationId xmlns:a16="http://schemas.microsoft.com/office/drawing/2014/main" id="{0C358C08-F739-4D2F-A834-3EB755B06855}"/>
                </a:ext>
              </a:extLst>
            </p:cNvPr>
            <p:cNvSpPr/>
            <p:nvPr/>
          </p:nvSpPr>
          <p:spPr>
            <a:xfrm>
              <a:off x="944118" y="15240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135" name="Shape 1099">
              <a:extLst>
                <a:ext uri="{FF2B5EF4-FFF2-40B4-BE49-F238E27FC236}">
                  <a16:creationId xmlns:a16="http://schemas.microsoft.com/office/drawing/2014/main" id="{ED54F3F2-3B7E-4785-842F-5292547BEA9A}"/>
                </a:ext>
              </a:extLst>
            </p:cNvPr>
            <p:cNvSpPr/>
            <p:nvPr/>
          </p:nvSpPr>
          <p:spPr>
            <a:xfrm>
              <a:off x="1026795" y="15240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136" name="Shape 19086">
              <a:extLst>
                <a:ext uri="{FF2B5EF4-FFF2-40B4-BE49-F238E27FC236}">
                  <a16:creationId xmlns:a16="http://schemas.microsoft.com/office/drawing/2014/main" id="{43833D1C-863E-44BA-B99F-FBDA80FB1A7E}"/>
                </a:ext>
              </a:extLst>
            </p:cNvPr>
            <p:cNvSpPr/>
            <p:nvPr/>
          </p:nvSpPr>
          <p:spPr>
            <a:xfrm>
              <a:off x="645414" y="310896"/>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33CC33"/>
            </a:fillRef>
            <a:effectRef idx="0">
              <a:scrgbClr r="0" g="0" b="0"/>
            </a:effectRef>
            <a:fontRef idx="none"/>
          </p:style>
          <p:txBody>
            <a:bodyPr/>
            <a:lstStyle/>
            <a:p>
              <a:endParaRPr lang="zh-CN" altLang="en-US"/>
            </a:p>
          </p:txBody>
        </p:sp>
        <p:sp>
          <p:nvSpPr>
            <p:cNvPr id="137" name="Shape 1101">
              <a:extLst>
                <a:ext uri="{FF2B5EF4-FFF2-40B4-BE49-F238E27FC236}">
                  <a16:creationId xmlns:a16="http://schemas.microsoft.com/office/drawing/2014/main" id="{FE7AA958-522F-4100-8E06-4115D8B9067E}"/>
                </a:ext>
              </a:extLst>
            </p:cNvPr>
            <p:cNvSpPr/>
            <p:nvPr/>
          </p:nvSpPr>
          <p:spPr>
            <a:xfrm>
              <a:off x="639318" y="30480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138" name="Shape 1102">
              <a:extLst>
                <a:ext uri="{FF2B5EF4-FFF2-40B4-BE49-F238E27FC236}">
                  <a16:creationId xmlns:a16="http://schemas.microsoft.com/office/drawing/2014/main" id="{B274D753-6129-4487-ADFD-E24883B07C17}"/>
                </a:ext>
              </a:extLst>
            </p:cNvPr>
            <p:cNvSpPr/>
            <p:nvPr/>
          </p:nvSpPr>
          <p:spPr>
            <a:xfrm>
              <a:off x="721995" y="30480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139" name="Shape 19087">
              <a:extLst>
                <a:ext uri="{FF2B5EF4-FFF2-40B4-BE49-F238E27FC236}">
                  <a16:creationId xmlns:a16="http://schemas.microsoft.com/office/drawing/2014/main" id="{5804EF89-2A69-4758-BA68-61157ED10BD7}"/>
                </a:ext>
              </a:extLst>
            </p:cNvPr>
            <p:cNvSpPr/>
            <p:nvPr/>
          </p:nvSpPr>
          <p:spPr>
            <a:xfrm>
              <a:off x="797814" y="310896"/>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FFFFFF"/>
            </a:fillRef>
            <a:effectRef idx="0">
              <a:scrgbClr r="0" g="0" b="0"/>
            </a:effectRef>
            <a:fontRef idx="none"/>
          </p:style>
          <p:txBody>
            <a:bodyPr/>
            <a:lstStyle/>
            <a:p>
              <a:endParaRPr lang="zh-CN" altLang="en-US"/>
            </a:p>
          </p:txBody>
        </p:sp>
        <p:sp>
          <p:nvSpPr>
            <p:cNvPr id="140" name="Shape 1104">
              <a:extLst>
                <a:ext uri="{FF2B5EF4-FFF2-40B4-BE49-F238E27FC236}">
                  <a16:creationId xmlns:a16="http://schemas.microsoft.com/office/drawing/2014/main" id="{534763C8-CD23-47E1-B2A1-5A74101ABCE6}"/>
                </a:ext>
              </a:extLst>
            </p:cNvPr>
            <p:cNvSpPr/>
            <p:nvPr/>
          </p:nvSpPr>
          <p:spPr>
            <a:xfrm>
              <a:off x="791718" y="30480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141" name="Shape 1105">
              <a:extLst>
                <a:ext uri="{FF2B5EF4-FFF2-40B4-BE49-F238E27FC236}">
                  <a16:creationId xmlns:a16="http://schemas.microsoft.com/office/drawing/2014/main" id="{CC930E6E-AF48-4CE2-8934-0E22A0B75C08}"/>
                </a:ext>
              </a:extLst>
            </p:cNvPr>
            <p:cNvSpPr/>
            <p:nvPr/>
          </p:nvSpPr>
          <p:spPr>
            <a:xfrm>
              <a:off x="874395" y="30480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142" name="Shape 19088">
              <a:extLst>
                <a:ext uri="{FF2B5EF4-FFF2-40B4-BE49-F238E27FC236}">
                  <a16:creationId xmlns:a16="http://schemas.microsoft.com/office/drawing/2014/main" id="{0A4DEAFE-F568-4888-9AAD-9DF839AE4789}"/>
                </a:ext>
              </a:extLst>
            </p:cNvPr>
            <p:cNvSpPr/>
            <p:nvPr/>
          </p:nvSpPr>
          <p:spPr>
            <a:xfrm>
              <a:off x="950214" y="310896"/>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FF9900"/>
            </a:fillRef>
            <a:effectRef idx="0">
              <a:scrgbClr r="0" g="0" b="0"/>
            </a:effectRef>
            <a:fontRef idx="none"/>
          </p:style>
          <p:txBody>
            <a:bodyPr/>
            <a:lstStyle/>
            <a:p>
              <a:endParaRPr lang="zh-CN" altLang="en-US"/>
            </a:p>
          </p:txBody>
        </p:sp>
        <p:sp>
          <p:nvSpPr>
            <p:cNvPr id="143" name="Shape 1107">
              <a:extLst>
                <a:ext uri="{FF2B5EF4-FFF2-40B4-BE49-F238E27FC236}">
                  <a16:creationId xmlns:a16="http://schemas.microsoft.com/office/drawing/2014/main" id="{69B34C73-0FA4-48B6-89F9-27A763F662EB}"/>
                </a:ext>
              </a:extLst>
            </p:cNvPr>
            <p:cNvSpPr/>
            <p:nvPr/>
          </p:nvSpPr>
          <p:spPr>
            <a:xfrm>
              <a:off x="944118" y="30480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144" name="Shape 1108">
              <a:extLst>
                <a:ext uri="{FF2B5EF4-FFF2-40B4-BE49-F238E27FC236}">
                  <a16:creationId xmlns:a16="http://schemas.microsoft.com/office/drawing/2014/main" id="{09F4304B-52F6-4EAF-A2CD-DBEC34848788}"/>
                </a:ext>
              </a:extLst>
            </p:cNvPr>
            <p:cNvSpPr/>
            <p:nvPr/>
          </p:nvSpPr>
          <p:spPr>
            <a:xfrm>
              <a:off x="1026795" y="30480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145" name="Shape 19089">
              <a:extLst>
                <a:ext uri="{FF2B5EF4-FFF2-40B4-BE49-F238E27FC236}">
                  <a16:creationId xmlns:a16="http://schemas.microsoft.com/office/drawing/2014/main" id="{A187ECB1-A06B-4B94-87A5-BF33AF34D277}"/>
                </a:ext>
              </a:extLst>
            </p:cNvPr>
            <p:cNvSpPr/>
            <p:nvPr/>
          </p:nvSpPr>
          <p:spPr>
            <a:xfrm>
              <a:off x="950214" y="6096"/>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FF3300"/>
            </a:fillRef>
            <a:effectRef idx="0">
              <a:scrgbClr r="0" g="0" b="0"/>
            </a:effectRef>
            <a:fontRef idx="none"/>
          </p:style>
          <p:txBody>
            <a:bodyPr/>
            <a:lstStyle/>
            <a:p>
              <a:endParaRPr lang="zh-CN" altLang="en-US"/>
            </a:p>
          </p:txBody>
        </p:sp>
        <p:sp>
          <p:nvSpPr>
            <p:cNvPr id="146" name="Shape 1110">
              <a:extLst>
                <a:ext uri="{FF2B5EF4-FFF2-40B4-BE49-F238E27FC236}">
                  <a16:creationId xmlns:a16="http://schemas.microsoft.com/office/drawing/2014/main" id="{8210AFC5-1EA5-4B1C-BE67-D677B965DCB2}"/>
                </a:ext>
              </a:extLst>
            </p:cNvPr>
            <p:cNvSpPr/>
            <p:nvPr/>
          </p:nvSpPr>
          <p:spPr>
            <a:xfrm>
              <a:off x="944118" y="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147" name="Shape 1111">
              <a:extLst>
                <a:ext uri="{FF2B5EF4-FFF2-40B4-BE49-F238E27FC236}">
                  <a16:creationId xmlns:a16="http://schemas.microsoft.com/office/drawing/2014/main" id="{8422D66D-5AA8-4755-915D-AD25D804CF30}"/>
                </a:ext>
              </a:extLst>
            </p:cNvPr>
            <p:cNvSpPr/>
            <p:nvPr/>
          </p:nvSpPr>
          <p:spPr>
            <a:xfrm>
              <a:off x="1026795" y="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148" name="Rectangle 1112">
              <a:extLst>
                <a:ext uri="{FF2B5EF4-FFF2-40B4-BE49-F238E27FC236}">
                  <a16:creationId xmlns:a16="http://schemas.microsoft.com/office/drawing/2014/main" id="{646682BD-11D7-4A32-9033-52FE680E7AF2}"/>
                </a:ext>
              </a:extLst>
            </p:cNvPr>
            <p:cNvSpPr/>
            <p:nvPr/>
          </p:nvSpPr>
          <p:spPr>
            <a:xfrm>
              <a:off x="784497" y="459867"/>
              <a:ext cx="184265" cy="407352"/>
            </a:xfrm>
            <a:prstGeom prst="rect">
              <a:avLst/>
            </a:prstGeom>
            <a:ln>
              <a:noFill/>
            </a:ln>
          </p:spPr>
          <p:txBody>
            <a:bodyPr vert="horz" lIns="0" tIns="0" rIns="0" bIns="0" rtlCol="0">
              <a:noAutofit/>
            </a:bodyPr>
            <a:lstStyle/>
            <a:p>
              <a:pPr>
                <a:lnSpc>
                  <a:spcPct val="107000"/>
                </a:lnSpc>
                <a:spcAft>
                  <a:spcPts val="800"/>
                </a:spcAft>
              </a:pPr>
              <a:r>
                <a:rPr lang="en-US" sz="2000" kern="100" dirty="0">
                  <a:solidFill>
                    <a:srgbClr val="000000"/>
                  </a:solidFill>
                  <a:effectLst/>
                  <a:latin typeface="Tahoma" panose="020B0604030504040204" pitchFamily="34" charset="0"/>
                  <a:ea typeface="Tahoma" panose="020B0604030504040204" pitchFamily="34" charset="0"/>
                </a:rPr>
                <a:t>4</a:t>
              </a:r>
              <a:endParaRPr lang="zh-CN" sz="1100" kern="100" dirty="0">
                <a:solidFill>
                  <a:srgbClr val="000000"/>
                </a:solidFill>
                <a:effectLst/>
                <a:latin typeface="Calibri" panose="020F0502020204030204" pitchFamily="34" charset="0"/>
                <a:ea typeface="Calibri" panose="020F0502020204030204" pitchFamily="34" charset="0"/>
              </a:endParaRPr>
            </a:p>
          </p:txBody>
        </p:sp>
        <p:sp>
          <p:nvSpPr>
            <p:cNvPr id="149" name="Shape 19090">
              <a:extLst>
                <a:ext uri="{FF2B5EF4-FFF2-40B4-BE49-F238E27FC236}">
                  <a16:creationId xmlns:a16="http://schemas.microsoft.com/office/drawing/2014/main" id="{D9ADA2DF-C11D-48FF-9A45-9DB94A065A0A}"/>
                </a:ext>
              </a:extLst>
            </p:cNvPr>
            <p:cNvSpPr/>
            <p:nvPr/>
          </p:nvSpPr>
          <p:spPr>
            <a:xfrm>
              <a:off x="1864614" y="463296"/>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BADFE2"/>
            </a:fillRef>
            <a:effectRef idx="0">
              <a:scrgbClr r="0" g="0" b="0"/>
            </a:effectRef>
            <a:fontRef idx="none"/>
          </p:style>
          <p:txBody>
            <a:bodyPr/>
            <a:lstStyle/>
            <a:p>
              <a:endParaRPr lang="zh-CN" altLang="en-US"/>
            </a:p>
          </p:txBody>
        </p:sp>
        <p:sp>
          <p:nvSpPr>
            <p:cNvPr id="150" name="Shape 1141">
              <a:extLst>
                <a:ext uri="{FF2B5EF4-FFF2-40B4-BE49-F238E27FC236}">
                  <a16:creationId xmlns:a16="http://schemas.microsoft.com/office/drawing/2014/main" id="{567D0EE6-32E5-4F43-9103-AF3795AAF477}"/>
                </a:ext>
              </a:extLst>
            </p:cNvPr>
            <p:cNvSpPr/>
            <p:nvPr/>
          </p:nvSpPr>
          <p:spPr>
            <a:xfrm>
              <a:off x="1858518" y="45720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151" name="Shape 1142">
              <a:extLst>
                <a:ext uri="{FF2B5EF4-FFF2-40B4-BE49-F238E27FC236}">
                  <a16:creationId xmlns:a16="http://schemas.microsoft.com/office/drawing/2014/main" id="{5C3F278B-A40A-4944-A7A7-C77CBBDFE5E0}"/>
                </a:ext>
              </a:extLst>
            </p:cNvPr>
            <p:cNvSpPr/>
            <p:nvPr/>
          </p:nvSpPr>
          <p:spPr>
            <a:xfrm>
              <a:off x="1941195" y="45720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152" name="Shape 19091">
              <a:extLst>
                <a:ext uri="{FF2B5EF4-FFF2-40B4-BE49-F238E27FC236}">
                  <a16:creationId xmlns:a16="http://schemas.microsoft.com/office/drawing/2014/main" id="{229C3C4A-93A2-4699-8F8C-DED31DAF5E03}"/>
                </a:ext>
              </a:extLst>
            </p:cNvPr>
            <p:cNvSpPr/>
            <p:nvPr/>
          </p:nvSpPr>
          <p:spPr>
            <a:xfrm>
              <a:off x="2017014" y="463296"/>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CC6600"/>
            </a:fillRef>
            <a:effectRef idx="0">
              <a:scrgbClr r="0" g="0" b="0"/>
            </a:effectRef>
            <a:fontRef idx="none"/>
          </p:style>
          <p:txBody>
            <a:bodyPr/>
            <a:lstStyle/>
            <a:p>
              <a:endParaRPr lang="zh-CN" altLang="en-US"/>
            </a:p>
          </p:txBody>
        </p:sp>
        <p:sp>
          <p:nvSpPr>
            <p:cNvPr id="153" name="Shape 1144">
              <a:extLst>
                <a:ext uri="{FF2B5EF4-FFF2-40B4-BE49-F238E27FC236}">
                  <a16:creationId xmlns:a16="http://schemas.microsoft.com/office/drawing/2014/main" id="{495F3E99-0C63-4617-AA3B-E390AB48749E}"/>
                </a:ext>
              </a:extLst>
            </p:cNvPr>
            <p:cNvSpPr/>
            <p:nvPr/>
          </p:nvSpPr>
          <p:spPr>
            <a:xfrm>
              <a:off x="2010918" y="45720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154" name="Shape 1145">
              <a:extLst>
                <a:ext uri="{FF2B5EF4-FFF2-40B4-BE49-F238E27FC236}">
                  <a16:creationId xmlns:a16="http://schemas.microsoft.com/office/drawing/2014/main" id="{6B65E337-8370-42D0-99B2-A57D362E2DF6}"/>
                </a:ext>
              </a:extLst>
            </p:cNvPr>
            <p:cNvSpPr/>
            <p:nvPr/>
          </p:nvSpPr>
          <p:spPr>
            <a:xfrm>
              <a:off x="2093596" y="45720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155" name="Shape 19092">
              <a:extLst>
                <a:ext uri="{FF2B5EF4-FFF2-40B4-BE49-F238E27FC236}">
                  <a16:creationId xmlns:a16="http://schemas.microsoft.com/office/drawing/2014/main" id="{964D1F85-0351-47A0-951C-06BC27D52AED}"/>
                </a:ext>
              </a:extLst>
            </p:cNvPr>
            <p:cNvSpPr/>
            <p:nvPr/>
          </p:nvSpPr>
          <p:spPr>
            <a:xfrm>
              <a:off x="1864614" y="615696"/>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CCFFCC"/>
            </a:fillRef>
            <a:effectRef idx="0">
              <a:scrgbClr r="0" g="0" b="0"/>
            </a:effectRef>
            <a:fontRef idx="none"/>
          </p:style>
          <p:txBody>
            <a:bodyPr/>
            <a:lstStyle/>
            <a:p>
              <a:endParaRPr lang="zh-CN" altLang="en-US"/>
            </a:p>
          </p:txBody>
        </p:sp>
        <p:sp>
          <p:nvSpPr>
            <p:cNvPr id="156" name="Shape 1147">
              <a:extLst>
                <a:ext uri="{FF2B5EF4-FFF2-40B4-BE49-F238E27FC236}">
                  <a16:creationId xmlns:a16="http://schemas.microsoft.com/office/drawing/2014/main" id="{07F00197-8A2C-40B1-8CFA-F95AD6036953}"/>
                </a:ext>
              </a:extLst>
            </p:cNvPr>
            <p:cNvSpPr/>
            <p:nvPr/>
          </p:nvSpPr>
          <p:spPr>
            <a:xfrm>
              <a:off x="1858518" y="60960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660066"/>
            </a:fillRef>
            <a:effectRef idx="0">
              <a:scrgbClr r="0" g="0" b="0"/>
            </a:effectRef>
            <a:fontRef idx="none"/>
          </p:style>
          <p:txBody>
            <a:bodyPr/>
            <a:lstStyle/>
            <a:p>
              <a:endParaRPr lang="zh-CN" altLang="en-US"/>
            </a:p>
          </p:txBody>
        </p:sp>
        <p:sp>
          <p:nvSpPr>
            <p:cNvPr id="157" name="Shape 1148">
              <a:extLst>
                <a:ext uri="{FF2B5EF4-FFF2-40B4-BE49-F238E27FC236}">
                  <a16:creationId xmlns:a16="http://schemas.microsoft.com/office/drawing/2014/main" id="{5163138A-8961-4450-801B-7D285CF2F4DF}"/>
                </a:ext>
              </a:extLst>
            </p:cNvPr>
            <p:cNvSpPr/>
            <p:nvPr/>
          </p:nvSpPr>
          <p:spPr>
            <a:xfrm>
              <a:off x="1941195" y="60960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660066"/>
            </a:fillRef>
            <a:effectRef idx="0">
              <a:scrgbClr r="0" g="0" b="0"/>
            </a:effectRef>
            <a:fontRef idx="none"/>
          </p:style>
          <p:txBody>
            <a:bodyPr/>
            <a:lstStyle/>
            <a:p>
              <a:endParaRPr lang="zh-CN" altLang="en-US"/>
            </a:p>
          </p:txBody>
        </p:sp>
        <p:sp>
          <p:nvSpPr>
            <p:cNvPr id="158" name="Shape 19093">
              <a:extLst>
                <a:ext uri="{FF2B5EF4-FFF2-40B4-BE49-F238E27FC236}">
                  <a16:creationId xmlns:a16="http://schemas.microsoft.com/office/drawing/2014/main" id="{8081771D-6D02-452B-870E-5160BB42B831}"/>
                </a:ext>
              </a:extLst>
            </p:cNvPr>
            <p:cNvSpPr/>
            <p:nvPr/>
          </p:nvSpPr>
          <p:spPr>
            <a:xfrm>
              <a:off x="2017014" y="768096"/>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6E88F7"/>
            </a:fillRef>
            <a:effectRef idx="0">
              <a:scrgbClr r="0" g="0" b="0"/>
            </a:effectRef>
            <a:fontRef idx="none"/>
          </p:style>
          <p:txBody>
            <a:bodyPr/>
            <a:lstStyle/>
            <a:p>
              <a:endParaRPr lang="zh-CN" altLang="en-US"/>
            </a:p>
          </p:txBody>
        </p:sp>
        <p:sp>
          <p:nvSpPr>
            <p:cNvPr id="159" name="Shape 1150">
              <a:extLst>
                <a:ext uri="{FF2B5EF4-FFF2-40B4-BE49-F238E27FC236}">
                  <a16:creationId xmlns:a16="http://schemas.microsoft.com/office/drawing/2014/main" id="{2A5ADED4-4BE3-4599-A191-5AAB4C942A9E}"/>
                </a:ext>
              </a:extLst>
            </p:cNvPr>
            <p:cNvSpPr/>
            <p:nvPr/>
          </p:nvSpPr>
          <p:spPr>
            <a:xfrm>
              <a:off x="2010918" y="76200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160" name="Shape 1151">
              <a:extLst>
                <a:ext uri="{FF2B5EF4-FFF2-40B4-BE49-F238E27FC236}">
                  <a16:creationId xmlns:a16="http://schemas.microsoft.com/office/drawing/2014/main" id="{5A5B809A-CDB1-4F55-A5B7-83B0B1305282}"/>
                </a:ext>
              </a:extLst>
            </p:cNvPr>
            <p:cNvSpPr/>
            <p:nvPr/>
          </p:nvSpPr>
          <p:spPr>
            <a:xfrm>
              <a:off x="2093596" y="76200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161" name="Shape 19094">
              <a:extLst>
                <a:ext uri="{FF2B5EF4-FFF2-40B4-BE49-F238E27FC236}">
                  <a16:creationId xmlns:a16="http://schemas.microsoft.com/office/drawing/2014/main" id="{1E8AE49D-F4B7-4003-BE29-B81A014047C2}"/>
                </a:ext>
              </a:extLst>
            </p:cNvPr>
            <p:cNvSpPr/>
            <p:nvPr/>
          </p:nvSpPr>
          <p:spPr>
            <a:xfrm>
              <a:off x="2169414" y="615696"/>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FFCCFF"/>
            </a:fillRef>
            <a:effectRef idx="0">
              <a:scrgbClr r="0" g="0" b="0"/>
            </a:effectRef>
            <a:fontRef idx="none"/>
          </p:style>
          <p:txBody>
            <a:bodyPr/>
            <a:lstStyle/>
            <a:p>
              <a:endParaRPr lang="zh-CN" altLang="en-US"/>
            </a:p>
          </p:txBody>
        </p:sp>
        <p:sp>
          <p:nvSpPr>
            <p:cNvPr id="162" name="Shape 1153">
              <a:extLst>
                <a:ext uri="{FF2B5EF4-FFF2-40B4-BE49-F238E27FC236}">
                  <a16:creationId xmlns:a16="http://schemas.microsoft.com/office/drawing/2014/main" id="{CE716F7B-5696-4919-A9E1-CC04599D18B7}"/>
                </a:ext>
              </a:extLst>
            </p:cNvPr>
            <p:cNvSpPr/>
            <p:nvPr/>
          </p:nvSpPr>
          <p:spPr>
            <a:xfrm>
              <a:off x="2163318" y="60960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163" name="Shape 1154">
              <a:extLst>
                <a:ext uri="{FF2B5EF4-FFF2-40B4-BE49-F238E27FC236}">
                  <a16:creationId xmlns:a16="http://schemas.microsoft.com/office/drawing/2014/main" id="{E344B03F-0D67-4FD8-BD5E-D423D9513205}"/>
                </a:ext>
              </a:extLst>
            </p:cNvPr>
            <p:cNvSpPr/>
            <p:nvPr/>
          </p:nvSpPr>
          <p:spPr>
            <a:xfrm>
              <a:off x="2245995" y="60960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164" name="Shape 19095">
              <a:extLst>
                <a:ext uri="{FF2B5EF4-FFF2-40B4-BE49-F238E27FC236}">
                  <a16:creationId xmlns:a16="http://schemas.microsoft.com/office/drawing/2014/main" id="{EE9EE2DD-14F4-4787-9179-A9355965DE9D}"/>
                </a:ext>
              </a:extLst>
            </p:cNvPr>
            <p:cNvSpPr/>
            <p:nvPr/>
          </p:nvSpPr>
          <p:spPr>
            <a:xfrm>
              <a:off x="1864614" y="768096"/>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33CC33"/>
            </a:fillRef>
            <a:effectRef idx="0">
              <a:scrgbClr r="0" g="0" b="0"/>
            </a:effectRef>
            <a:fontRef idx="none"/>
          </p:style>
          <p:txBody>
            <a:bodyPr/>
            <a:lstStyle/>
            <a:p>
              <a:endParaRPr lang="zh-CN" altLang="en-US"/>
            </a:p>
          </p:txBody>
        </p:sp>
        <p:sp>
          <p:nvSpPr>
            <p:cNvPr id="165" name="Shape 1156">
              <a:extLst>
                <a:ext uri="{FF2B5EF4-FFF2-40B4-BE49-F238E27FC236}">
                  <a16:creationId xmlns:a16="http://schemas.microsoft.com/office/drawing/2014/main" id="{867400EA-A297-4474-8227-4D16113A1F19}"/>
                </a:ext>
              </a:extLst>
            </p:cNvPr>
            <p:cNvSpPr/>
            <p:nvPr/>
          </p:nvSpPr>
          <p:spPr>
            <a:xfrm>
              <a:off x="1858518" y="76200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166" name="Shape 1157">
              <a:extLst>
                <a:ext uri="{FF2B5EF4-FFF2-40B4-BE49-F238E27FC236}">
                  <a16:creationId xmlns:a16="http://schemas.microsoft.com/office/drawing/2014/main" id="{1334F3A9-8D25-4107-A8F1-CFB9148433BC}"/>
                </a:ext>
              </a:extLst>
            </p:cNvPr>
            <p:cNvSpPr/>
            <p:nvPr/>
          </p:nvSpPr>
          <p:spPr>
            <a:xfrm>
              <a:off x="1941195" y="76200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167" name="Shape 19096">
              <a:extLst>
                <a:ext uri="{FF2B5EF4-FFF2-40B4-BE49-F238E27FC236}">
                  <a16:creationId xmlns:a16="http://schemas.microsoft.com/office/drawing/2014/main" id="{93717522-C8EE-4ABD-B790-FCFC2E459A61}"/>
                </a:ext>
              </a:extLst>
            </p:cNvPr>
            <p:cNvSpPr/>
            <p:nvPr/>
          </p:nvSpPr>
          <p:spPr>
            <a:xfrm>
              <a:off x="2017014" y="615696"/>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FFFFFF"/>
            </a:fillRef>
            <a:effectRef idx="0">
              <a:scrgbClr r="0" g="0" b="0"/>
            </a:effectRef>
            <a:fontRef idx="none"/>
          </p:style>
          <p:txBody>
            <a:bodyPr/>
            <a:lstStyle/>
            <a:p>
              <a:endParaRPr lang="zh-CN" altLang="en-US"/>
            </a:p>
          </p:txBody>
        </p:sp>
        <p:sp>
          <p:nvSpPr>
            <p:cNvPr id="168" name="Shape 1159">
              <a:extLst>
                <a:ext uri="{FF2B5EF4-FFF2-40B4-BE49-F238E27FC236}">
                  <a16:creationId xmlns:a16="http://schemas.microsoft.com/office/drawing/2014/main" id="{467C324C-74D4-40D3-BB1D-E7C5E5BAAA4B}"/>
                </a:ext>
              </a:extLst>
            </p:cNvPr>
            <p:cNvSpPr/>
            <p:nvPr/>
          </p:nvSpPr>
          <p:spPr>
            <a:xfrm>
              <a:off x="2010918" y="60960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169" name="Shape 1160">
              <a:extLst>
                <a:ext uri="{FF2B5EF4-FFF2-40B4-BE49-F238E27FC236}">
                  <a16:creationId xmlns:a16="http://schemas.microsoft.com/office/drawing/2014/main" id="{F4445C87-76E1-48C9-9EAA-C5B7889A246A}"/>
                </a:ext>
              </a:extLst>
            </p:cNvPr>
            <p:cNvSpPr/>
            <p:nvPr/>
          </p:nvSpPr>
          <p:spPr>
            <a:xfrm>
              <a:off x="2093596" y="60960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170" name="Shape 19097">
              <a:extLst>
                <a:ext uri="{FF2B5EF4-FFF2-40B4-BE49-F238E27FC236}">
                  <a16:creationId xmlns:a16="http://schemas.microsoft.com/office/drawing/2014/main" id="{EB3A3735-65F1-4323-BBD7-99666B93538C}"/>
                </a:ext>
              </a:extLst>
            </p:cNvPr>
            <p:cNvSpPr/>
            <p:nvPr/>
          </p:nvSpPr>
          <p:spPr>
            <a:xfrm>
              <a:off x="2169414" y="768096"/>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FF9900"/>
            </a:fillRef>
            <a:effectRef idx="0">
              <a:scrgbClr r="0" g="0" b="0"/>
            </a:effectRef>
            <a:fontRef idx="none"/>
          </p:style>
          <p:txBody>
            <a:bodyPr/>
            <a:lstStyle/>
            <a:p>
              <a:endParaRPr lang="zh-CN" altLang="en-US"/>
            </a:p>
          </p:txBody>
        </p:sp>
        <p:sp>
          <p:nvSpPr>
            <p:cNvPr id="171" name="Shape 1162">
              <a:extLst>
                <a:ext uri="{FF2B5EF4-FFF2-40B4-BE49-F238E27FC236}">
                  <a16:creationId xmlns:a16="http://schemas.microsoft.com/office/drawing/2014/main" id="{5811715A-C07B-493E-AC45-53AFF0623350}"/>
                </a:ext>
              </a:extLst>
            </p:cNvPr>
            <p:cNvSpPr/>
            <p:nvPr/>
          </p:nvSpPr>
          <p:spPr>
            <a:xfrm>
              <a:off x="2163318" y="76200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172" name="Shape 1163">
              <a:extLst>
                <a:ext uri="{FF2B5EF4-FFF2-40B4-BE49-F238E27FC236}">
                  <a16:creationId xmlns:a16="http://schemas.microsoft.com/office/drawing/2014/main" id="{D2272E11-8FC8-4145-AB5F-91C1DF248278}"/>
                </a:ext>
              </a:extLst>
            </p:cNvPr>
            <p:cNvSpPr/>
            <p:nvPr/>
          </p:nvSpPr>
          <p:spPr>
            <a:xfrm>
              <a:off x="2245995" y="76200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173" name="Shape 19098">
              <a:extLst>
                <a:ext uri="{FF2B5EF4-FFF2-40B4-BE49-F238E27FC236}">
                  <a16:creationId xmlns:a16="http://schemas.microsoft.com/office/drawing/2014/main" id="{F3CF6284-C1A5-4AC3-AF7A-C01341E27653}"/>
                </a:ext>
              </a:extLst>
            </p:cNvPr>
            <p:cNvSpPr/>
            <p:nvPr/>
          </p:nvSpPr>
          <p:spPr>
            <a:xfrm>
              <a:off x="2169414" y="463296"/>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FF3300"/>
            </a:fillRef>
            <a:effectRef idx="0">
              <a:scrgbClr r="0" g="0" b="0"/>
            </a:effectRef>
            <a:fontRef idx="none"/>
          </p:style>
          <p:txBody>
            <a:bodyPr/>
            <a:lstStyle/>
            <a:p>
              <a:endParaRPr lang="zh-CN" altLang="en-US"/>
            </a:p>
          </p:txBody>
        </p:sp>
        <p:sp>
          <p:nvSpPr>
            <p:cNvPr id="174" name="Shape 1165">
              <a:extLst>
                <a:ext uri="{FF2B5EF4-FFF2-40B4-BE49-F238E27FC236}">
                  <a16:creationId xmlns:a16="http://schemas.microsoft.com/office/drawing/2014/main" id="{694C1442-931C-48B9-9FC8-56AEDCCEFB2A}"/>
                </a:ext>
              </a:extLst>
            </p:cNvPr>
            <p:cNvSpPr/>
            <p:nvPr/>
          </p:nvSpPr>
          <p:spPr>
            <a:xfrm>
              <a:off x="2163318" y="45720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175" name="Shape 1166">
              <a:extLst>
                <a:ext uri="{FF2B5EF4-FFF2-40B4-BE49-F238E27FC236}">
                  <a16:creationId xmlns:a16="http://schemas.microsoft.com/office/drawing/2014/main" id="{069C148A-2939-4101-9230-B2B326DCF525}"/>
                </a:ext>
              </a:extLst>
            </p:cNvPr>
            <p:cNvSpPr/>
            <p:nvPr/>
          </p:nvSpPr>
          <p:spPr>
            <a:xfrm>
              <a:off x="2245995" y="45720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176" name="Rectangle 1167">
              <a:extLst>
                <a:ext uri="{FF2B5EF4-FFF2-40B4-BE49-F238E27FC236}">
                  <a16:creationId xmlns:a16="http://schemas.microsoft.com/office/drawing/2014/main" id="{19D074A5-F94A-4D05-A435-CCB51D723B8F}"/>
                </a:ext>
              </a:extLst>
            </p:cNvPr>
            <p:cNvSpPr/>
            <p:nvPr/>
          </p:nvSpPr>
          <p:spPr>
            <a:xfrm>
              <a:off x="1981176" y="927560"/>
              <a:ext cx="184265" cy="407352"/>
            </a:xfrm>
            <a:prstGeom prst="rect">
              <a:avLst/>
            </a:prstGeom>
            <a:ln>
              <a:noFill/>
            </a:ln>
          </p:spPr>
          <p:txBody>
            <a:bodyPr vert="horz" lIns="0" tIns="0" rIns="0" bIns="0" rtlCol="0">
              <a:noAutofit/>
            </a:bodyPr>
            <a:lstStyle/>
            <a:p>
              <a:pPr>
                <a:lnSpc>
                  <a:spcPct val="107000"/>
                </a:lnSpc>
                <a:spcAft>
                  <a:spcPts val="800"/>
                </a:spcAft>
              </a:pPr>
              <a:r>
                <a:rPr lang="en-US" sz="2000" kern="100" dirty="0">
                  <a:solidFill>
                    <a:srgbClr val="000000"/>
                  </a:solidFill>
                  <a:effectLst/>
                  <a:latin typeface="Tahoma" panose="020B0604030504040204" pitchFamily="34" charset="0"/>
                  <a:ea typeface="Tahoma" panose="020B0604030504040204" pitchFamily="34" charset="0"/>
                </a:rPr>
                <a:t>4</a:t>
              </a:r>
              <a:endParaRPr lang="zh-CN" sz="1100" kern="100" dirty="0">
                <a:solidFill>
                  <a:srgbClr val="000000"/>
                </a:solidFill>
                <a:effectLst/>
                <a:latin typeface="Calibri" panose="020F0502020204030204" pitchFamily="34" charset="0"/>
                <a:ea typeface="Calibri" panose="020F0502020204030204" pitchFamily="34" charset="0"/>
              </a:endParaRPr>
            </a:p>
          </p:txBody>
        </p:sp>
        <p:sp>
          <p:nvSpPr>
            <p:cNvPr id="177" name="Shape 1168">
              <a:extLst>
                <a:ext uri="{FF2B5EF4-FFF2-40B4-BE49-F238E27FC236}">
                  <a16:creationId xmlns:a16="http://schemas.microsoft.com/office/drawing/2014/main" id="{C1B81FD1-D1D0-4A2F-93CE-BD0FDECB37D3}"/>
                </a:ext>
              </a:extLst>
            </p:cNvPr>
            <p:cNvSpPr/>
            <p:nvPr/>
          </p:nvSpPr>
          <p:spPr>
            <a:xfrm>
              <a:off x="1099566" y="229362"/>
              <a:ext cx="765048" cy="461010"/>
            </a:xfrm>
            <a:custGeom>
              <a:avLst/>
              <a:gdLst/>
              <a:ahLst/>
              <a:cxnLst/>
              <a:rect l="0" t="0" r="0" b="0"/>
              <a:pathLst>
                <a:path w="765048" h="461010">
                  <a:moveTo>
                    <a:pt x="6858" y="0"/>
                  </a:moveTo>
                  <a:lnTo>
                    <a:pt x="703254" y="416487"/>
                  </a:lnTo>
                  <a:lnTo>
                    <a:pt x="719328" y="389382"/>
                  </a:lnTo>
                  <a:lnTo>
                    <a:pt x="765048" y="461010"/>
                  </a:lnTo>
                  <a:lnTo>
                    <a:pt x="680466" y="454914"/>
                  </a:lnTo>
                  <a:lnTo>
                    <a:pt x="696651" y="427621"/>
                  </a:lnTo>
                  <a:lnTo>
                    <a:pt x="0" y="11430"/>
                  </a:lnTo>
                  <a:lnTo>
                    <a:pt x="6858"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178" name="Shape 1198">
              <a:extLst>
                <a:ext uri="{FF2B5EF4-FFF2-40B4-BE49-F238E27FC236}">
                  <a16:creationId xmlns:a16="http://schemas.microsoft.com/office/drawing/2014/main" id="{7CC232F0-4A3D-413F-B446-4B20E1DDEC81}"/>
                </a:ext>
              </a:extLst>
            </p:cNvPr>
            <p:cNvSpPr/>
            <p:nvPr/>
          </p:nvSpPr>
          <p:spPr>
            <a:xfrm>
              <a:off x="1097280" y="257556"/>
              <a:ext cx="771144" cy="1677924"/>
            </a:xfrm>
            <a:custGeom>
              <a:avLst/>
              <a:gdLst/>
              <a:ahLst/>
              <a:cxnLst/>
              <a:rect l="0" t="0" r="0" b="0"/>
              <a:pathLst>
                <a:path w="771144" h="1677924">
                  <a:moveTo>
                    <a:pt x="11430" y="0"/>
                  </a:moveTo>
                  <a:lnTo>
                    <a:pt x="742331" y="1605561"/>
                  </a:lnTo>
                  <a:lnTo>
                    <a:pt x="771144" y="1592580"/>
                  </a:lnTo>
                  <a:lnTo>
                    <a:pt x="767334" y="1677924"/>
                  </a:lnTo>
                  <a:lnTo>
                    <a:pt x="701802" y="1623822"/>
                  </a:lnTo>
                  <a:lnTo>
                    <a:pt x="730204" y="1611025"/>
                  </a:lnTo>
                  <a:lnTo>
                    <a:pt x="0" y="5334"/>
                  </a:lnTo>
                  <a:lnTo>
                    <a:pt x="1143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179" name="Rectangle 1199">
              <a:extLst>
                <a:ext uri="{FF2B5EF4-FFF2-40B4-BE49-F238E27FC236}">
                  <a16:creationId xmlns:a16="http://schemas.microsoft.com/office/drawing/2014/main" id="{0265590A-CBE3-4440-BD6A-B445D3672E12}"/>
                </a:ext>
              </a:extLst>
            </p:cNvPr>
            <p:cNvSpPr/>
            <p:nvPr/>
          </p:nvSpPr>
          <p:spPr>
            <a:xfrm>
              <a:off x="0" y="842623"/>
              <a:ext cx="1595713" cy="489311"/>
            </a:xfrm>
            <a:prstGeom prst="rect">
              <a:avLst/>
            </a:prstGeom>
            <a:ln>
              <a:noFill/>
            </a:ln>
          </p:spPr>
          <p:txBody>
            <a:bodyPr vert="horz" lIns="0" tIns="0" rIns="0" bIns="0" rtlCol="0">
              <a:noAutofit/>
            </a:bodyPr>
            <a:lstStyle/>
            <a:p>
              <a:pPr>
                <a:lnSpc>
                  <a:spcPct val="107000"/>
                </a:lnSpc>
                <a:spcAft>
                  <a:spcPts val="800"/>
                </a:spcAft>
              </a:pPr>
              <a:r>
                <a:rPr lang="en-US" sz="2400" kern="100">
                  <a:solidFill>
                    <a:srgbClr val="000000"/>
                  </a:solidFill>
                  <a:effectLst/>
                  <a:latin typeface="Tahoma" panose="020B0604030504040204" pitchFamily="34" charset="0"/>
                  <a:ea typeface="Tahoma" panose="020B0604030504040204" pitchFamily="34" charset="0"/>
                </a:rPr>
                <a:t>Cutoff=4</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180" name="Shape 19099">
              <a:extLst>
                <a:ext uri="{FF2B5EF4-FFF2-40B4-BE49-F238E27FC236}">
                  <a16:creationId xmlns:a16="http://schemas.microsoft.com/office/drawing/2014/main" id="{D3B88CA0-48B4-4621-819D-BE95A2C8A424}"/>
                </a:ext>
              </a:extLst>
            </p:cNvPr>
            <p:cNvSpPr/>
            <p:nvPr/>
          </p:nvSpPr>
          <p:spPr>
            <a:xfrm>
              <a:off x="3083814" y="1682496"/>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BADFE2"/>
            </a:fillRef>
            <a:effectRef idx="0">
              <a:scrgbClr r="0" g="0" b="0"/>
            </a:effectRef>
            <a:fontRef idx="none"/>
          </p:style>
          <p:txBody>
            <a:bodyPr/>
            <a:lstStyle/>
            <a:p>
              <a:endParaRPr lang="zh-CN" altLang="en-US"/>
            </a:p>
          </p:txBody>
        </p:sp>
        <p:sp>
          <p:nvSpPr>
            <p:cNvPr id="181" name="Shape 1201">
              <a:extLst>
                <a:ext uri="{FF2B5EF4-FFF2-40B4-BE49-F238E27FC236}">
                  <a16:creationId xmlns:a16="http://schemas.microsoft.com/office/drawing/2014/main" id="{FC03613E-92E8-4065-B725-CBB12FA4DC21}"/>
                </a:ext>
              </a:extLst>
            </p:cNvPr>
            <p:cNvSpPr/>
            <p:nvPr/>
          </p:nvSpPr>
          <p:spPr>
            <a:xfrm>
              <a:off x="3077718" y="167640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182" name="Shape 1202">
              <a:extLst>
                <a:ext uri="{FF2B5EF4-FFF2-40B4-BE49-F238E27FC236}">
                  <a16:creationId xmlns:a16="http://schemas.microsoft.com/office/drawing/2014/main" id="{54F75C91-3B82-4A12-B043-ADF684935710}"/>
                </a:ext>
              </a:extLst>
            </p:cNvPr>
            <p:cNvSpPr/>
            <p:nvPr/>
          </p:nvSpPr>
          <p:spPr>
            <a:xfrm>
              <a:off x="3160395" y="167640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183" name="Shape 1228">
              <a:extLst>
                <a:ext uri="{FF2B5EF4-FFF2-40B4-BE49-F238E27FC236}">
                  <a16:creationId xmlns:a16="http://schemas.microsoft.com/office/drawing/2014/main" id="{D27DEFFF-936D-4132-9953-A88EE078E802}"/>
                </a:ext>
              </a:extLst>
            </p:cNvPr>
            <p:cNvSpPr/>
            <p:nvPr/>
          </p:nvSpPr>
          <p:spPr>
            <a:xfrm>
              <a:off x="2316480" y="688848"/>
              <a:ext cx="765810" cy="1222248"/>
            </a:xfrm>
            <a:custGeom>
              <a:avLst/>
              <a:gdLst/>
              <a:ahLst/>
              <a:cxnLst/>
              <a:rect l="0" t="0" r="0" b="0"/>
              <a:pathLst>
                <a:path w="765810" h="1222248">
                  <a:moveTo>
                    <a:pt x="11430" y="0"/>
                  </a:moveTo>
                  <a:lnTo>
                    <a:pt x="731061" y="1154582"/>
                  </a:lnTo>
                  <a:lnTo>
                    <a:pt x="758190" y="1137666"/>
                  </a:lnTo>
                  <a:lnTo>
                    <a:pt x="765810" y="1222248"/>
                  </a:lnTo>
                  <a:lnTo>
                    <a:pt x="693420" y="1178052"/>
                  </a:lnTo>
                  <a:lnTo>
                    <a:pt x="720296" y="1161294"/>
                  </a:lnTo>
                  <a:lnTo>
                    <a:pt x="0" y="6858"/>
                  </a:lnTo>
                  <a:lnTo>
                    <a:pt x="1143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grpSp>
      <p:grpSp>
        <p:nvGrpSpPr>
          <p:cNvPr id="209" name="组合 208">
            <a:extLst>
              <a:ext uri="{FF2B5EF4-FFF2-40B4-BE49-F238E27FC236}">
                <a16:creationId xmlns:a16="http://schemas.microsoft.com/office/drawing/2014/main" id="{2209E69A-6FAB-4BD6-8972-304FD5373CEB}"/>
              </a:ext>
            </a:extLst>
          </p:cNvPr>
          <p:cNvGrpSpPr/>
          <p:nvPr/>
        </p:nvGrpSpPr>
        <p:grpSpPr>
          <a:xfrm>
            <a:off x="4873751" y="4516182"/>
            <a:ext cx="469901" cy="469901"/>
            <a:chOff x="4873751" y="4516182"/>
            <a:chExt cx="469901" cy="469901"/>
          </a:xfrm>
        </p:grpSpPr>
        <p:sp>
          <p:nvSpPr>
            <p:cNvPr id="185" name="Shape 19785">
              <a:extLst>
                <a:ext uri="{FF2B5EF4-FFF2-40B4-BE49-F238E27FC236}">
                  <a16:creationId xmlns:a16="http://schemas.microsoft.com/office/drawing/2014/main" id="{E693B49F-C08A-466A-A95F-91246CDB8CB6}"/>
                </a:ext>
              </a:extLst>
            </p:cNvPr>
            <p:cNvSpPr/>
            <p:nvPr/>
          </p:nvSpPr>
          <p:spPr>
            <a:xfrm>
              <a:off x="5032162" y="4522275"/>
              <a:ext cx="152318" cy="152318"/>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CC6600"/>
            </a:fillRef>
            <a:effectRef idx="0">
              <a:scrgbClr r="0" g="0" b="0"/>
            </a:effectRef>
            <a:fontRef idx="none"/>
          </p:style>
          <p:txBody>
            <a:bodyPr/>
            <a:lstStyle/>
            <a:p>
              <a:endParaRPr lang="zh-CN" altLang="en-US"/>
            </a:p>
          </p:txBody>
        </p:sp>
        <p:sp>
          <p:nvSpPr>
            <p:cNvPr id="186" name="Shape 18174">
              <a:extLst>
                <a:ext uri="{FF2B5EF4-FFF2-40B4-BE49-F238E27FC236}">
                  <a16:creationId xmlns:a16="http://schemas.microsoft.com/office/drawing/2014/main" id="{C4EABAEF-D346-4918-BB0C-4D97C80BAF7F}"/>
                </a:ext>
              </a:extLst>
            </p:cNvPr>
            <p:cNvSpPr/>
            <p:nvPr/>
          </p:nvSpPr>
          <p:spPr>
            <a:xfrm>
              <a:off x="5026069" y="4516182"/>
              <a:ext cx="82633" cy="165265"/>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187" name="Shape 18175">
              <a:extLst>
                <a:ext uri="{FF2B5EF4-FFF2-40B4-BE49-F238E27FC236}">
                  <a16:creationId xmlns:a16="http://schemas.microsoft.com/office/drawing/2014/main" id="{4B4C9C07-BEC6-4309-891F-DD901B74844B}"/>
                </a:ext>
              </a:extLst>
            </p:cNvPr>
            <p:cNvSpPr/>
            <p:nvPr/>
          </p:nvSpPr>
          <p:spPr>
            <a:xfrm>
              <a:off x="5108702" y="4516182"/>
              <a:ext cx="82633" cy="165265"/>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188" name="Shape 19786">
              <a:extLst>
                <a:ext uri="{FF2B5EF4-FFF2-40B4-BE49-F238E27FC236}">
                  <a16:creationId xmlns:a16="http://schemas.microsoft.com/office/drawing/2014/main" id="{F8D044A2-869C-46F5-9521-AB1801F7FA75}"/>
                </a:ext>
              </a:extLst>
            </p:cNvPr>
            <p:cNvSpPr/>
            <p:nvPr/>
          </p:nvSpPr>
          <p:spPr>
            <a:xfrm>
              <a:off x="4879844" y="4674593"/>
              <a:ext cx="152318" cy="152318"/>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CCFFCC"/>
            </a:fillRef>
            <a:effectRef idx="0">
              <a:scrgbClr r="0" g="0" b="0"/>
            </a:effectRef>
            <a:fontRef idx="none"/>
          </p:style>
          <p:txBody>
            <a:bodyPr/>
            <a:lstStyle/>
            <a:p>
              <a:endParaRPr lang="zh-CN" altLang="en-US"/>
            </a:p>
          </p:txBody>
        </p:sp>
        <p:sp>
          <p:nvSpPr>
            <p:cNvPr id="189" name="Shape 18177">
              <a:extLst>
                <a:ext uri="{FF2B5EF4-FFF2-40B4-BE49-F238E27FC236}">
                  <a16:creationId xmlns:a16="http://schemas.microsoft.com/office/drawing/2014/main" id="{48380733-CDA5-4EA9-A12D-3B37FA5064FB}"/>
                </a:ext>
              </a:extLst>
            </p:cNvPr>
            <p:cNvSpPr/>
            <p:nvPr/>
          </p:nvSpPr>
          <p:spPr>
            <a:xfrm>
              <a:off x="4873751" y="4668500"/>
              <a:ext cx="82633" cy="165265"/>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660066"/>
            </a:fillRef>
            <a:effectRef idx="0">
              <a:scrgbClr r="0" g="0" b="0"/>
            </a:effectRef>
            <a:fontRef idx="none"/>
          </p:style>
          <p:txBody>
            <a:bodyPr/>
            <a:lstStyle/>
            <a:p>
              <a:endParaRPr lang="zh-CN" altLang="en-US"/>
            </a:p>
          </p:txBody>
        </p:sp>
        <p:sp>
          <p:nvSpPr>
            <p:cNvPr id="190" name="Shape 18178">
              <a:extLst>
                <a:ext uri="{FF2B5EF4-FFF2-40B4-BE49-F238E27FC236}">
                  <a16:creationId xmlns:a16="http://schemas.microsoft.com/office/drawing/2014/main" id="{CB330F64-D72F-41CE-A70E-62E211C8604C}"/>
                </a:ext>
              </a:extLst>
            </p:cNvPr>
            <p:cNvSpPr/>
            <p:nvPr/>
          </p:nvSpPr>
          <p:spPr>
            <a:xfrm>
              <a:off x="4956384" y="4668500"/>
              <a:ext cx="82633" cy="165265"/>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660066"/>
            </a:fillRef>
            <a:effectRef idx="0">
              <a:scrgbClr r="0" g="0" b="0"/>
            </a:effectRef>
            <a:fontRef idx="none"/>
          </p:style>
          <p:txBody>
            <a:bodyPr/>
            <a:lstStyle/>
            <a:p>
              <a:endParaRPr lang="zh-CN" altLang="en-US"/>
            </a:p>
          </p:txBody>
        </p:sp>
        <p:sp>
          <p:nvSpPr>
            <p:cNvPr id="191" name="Shape 19787">
              <a:extLst>
                <a:ext uri="{FF2B5EF4-FFF2-40B4-BE49-F238E27FC236}">
                  <a16:creationId xmlns:a16="http://schemas.microsoft.com/office/drawing/2014/main" id="{1A000EED-9F56-422A-B0E6-5B11BD9C6546}"/>
                </a:ext>
              </a:extLst>
            </p:cNvPr>
            <p:cNvSpPr/>
            <p:nvPr/>
          </p:nvSpPr>
          <p:spPr>
            <a:xfrm>
              <a:off x="5032162" y="4826911"/>
              <a:ext cx="152318" cy="152318"/>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6E88F7"/>
            </a:fillRef>
            <a:effectRef idx="0">
              <a:scrgbClr r="0" g="0" b="0"/>
            </a:effectRef>
            <a:fontRef idx="none"/>
          </p:style>
          <p:txBody>
            <a:bodyPr/>
            <a:lstStyle/>
            <a:p>
              <a:endParaRPr lang="zh-CN" altLang="en-US"/>
            </a:p>
          </p:txBody>
        </p:sp>
        <p:sp>
          <p:nvSpPr>
            <p:cNvPr id="192" name="Shape 18180">
              <a:extLst>
                <a:ext uri="{FF2B5EF4-FFF2-40B4-BE49-F238E27FC236}">
                  <a16:creationId xmlns:a16="http://schemas.microsoft.com/office/drawing/2014/main" id="{ED2F7680-9012-4E0C-8F23-7C8B4CA9BB6A}"/>
                </a:ext>
              </a:extLst>
            </p:cNvPr>
            <p:cNvSpPr/>
            <p:nvPr/>
          </p:nvSpPr>
          <p:spPr>
            <a:xfrm>
              <a:off x="5026069" y="4820818"/>
              <a:ext cx="82633" cy="165265"/>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193" name="Shape 18181">
              <a:extLst>
                <a:ext uri="{FF2B5EF4-FFF2-40B4-BE49-F238E27FC236}">
                  <a16:creationId xmlns:a16="http://schemas.microsoft.com/office/drawing/2014/main" id="{04148EC1-C0AB-4B90-996D-81FB4B140083}"/>
                </a:ext>
              </a:extLst>
            </p:cNvPr>
            <p:cNvSpPr/>
            <p:nvPr/>
          </p:nvSpPr>
          <p:spPr>
            <a:xfrm>
              <a:off x="5108702" y="4820818"/>
              <a:ext cx="82633" cy="165265"/>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194" name="Shape 19788">
              <a:extLst>
                <a:ext uri="{FF2B5EF4-FFF2-40B4-BE49-F238E27FC236}">
                  <a16:creationId xmlns:a16="http://schemas.microsoft.com/office/drawing/2014/main" id="{C95414DA-3D7E-4624-9051-A0373052D7A1}"/>
                </a:ext>
              </a:extLst>
            </p:cNvPr>
            <p:cNvSpPr/>
            <p:nvPr/>
          </p:nvSpPr>
          <p:spPr>
            <a:xfrm>
              <a:off x="5032162" y="4674593"/>
              <a:ext cx="152318" cy="152318"/>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FFCCFF"/>
            </a:fillRef>
            <a:effectRef idx="0">
              <a:scrgbClr r="0" g="0" b="0"/>
            </a:effectRef>
            <a:fontRef idx="none"/>
          </p:style>
          <p:txBody>
            <a:bodyPr/>
            <a:lstStyle/>
            <a:p>
              <a:endParaRPr lang="zh-CN" altLang="en-US"/>
            </a:p>
          </p:txBody>
        </p:sp>
        <p:sp>
          <p:nvSpPr>
            <p:cNvPr id="195" name="Shape 18183">
              <a:extLst>
                <a:ext uri="{FF2B5EF4-FFF2-40B4-BE49-F238E27FC236}">
                  <a16:creationId xmlns:a16="http://schemas.microsoft.com/office/drawing/2014/main" id="{C8FD4D09-72BC-4BCA-959F-DEE0B9DF6341}"/>
                </a:ext>
              </a:extLst>
            </p:cNvPr>
            <p:cNvSpPr/>
            <p:nvPr/>
          </p:nvSpPr>
          <p:spPr>
            <a:xfrm>
              <a:off x="5026069" y="4668500"/>
              <a:ext cx="82633" cy="165265"/>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196" name="Shape 18184">
              <a:extLst>
                <a:ext uri="{FF2B5EF4-FFF2-40B4-BE49-F238E27FC236}">
                  <a16:creationId xmlns:a16="http://schemas.microsoft.com/office/drawing/2014/main" id="{728D5F5F-3AE2-4F6E-9FC8-2698CEF35179}"/>
                </a:ext>
              </a:extLst>
            </p:cNvPr>
            <p:cNvSpPr/>
            <p:nvPr/>
          </p:nvSpPr>
          <p:spPr>
            <a:xfrm>
              <a:off x="5108702" y="4668500"/>
              <a:ext cx="82633" cy="165265"/>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197" name="Shape 19789">
              <a:extLst>
                <a:ext uri="{FF2B5EF4-FFF2-40B4-BE49-F238E27FC236}">
                  <a16:creationId xmlns:a16="http://schemas.microsoft.com/office/drawing/2014/main" id="{68E015CF-C43F-4DC5-A45C-94811A90FE09}"/>
                </a:ext>
              </a:extLst>
            </p:cNvPr>
            <p:cNvSpPr/>
            <p:nvPr/>
          </p:nvSpPr>
          <p:spPr>
            <a:xfrm>
              <a:off x="4879844" y="4826911"/>
              <a:ext cx="152318" cy="152318"/>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33CC33"/>
            </a:fillRef>
            <a:effectRef idx="0">
              <a:scrgbClr r="0" g="0" b="0"/>
            </a:effectRef>
            <a:fontRef idx="none"/>
          </p:style>
          <p:txBody>
            <a:bodyPr/>
            <a:lstStyle/>
            <a:p>
              <a:endParaRPr lang="zh-CN" altLang="en-US"/>
            </a:p>
          </p:txBody>
        </p:sp>
        <p:sp>
          <p:nvSpPr>
            <p:cNvPr id="198" name="Shape 18186">
              <a:extLst>
                <a:ext uri="{FF2B5EF4-FFF2-40B4-BE49-F238E27FC236}">
                  <a16:creationId xmlns:a16="http://schemas.microsoft.com/office/drawing/2014/main" id="{C1F4918F-7B1E-4536-B587-DF524EE87422}"/>
                </a:ext>
              </a:extLst>
            </p:cNvPr>
            <p:cNvSpPr/>
            <p:nvPr/>
          </p:nvSpPr>
          <p:spPr>
            <a:xfrm>
              <a:off x="4873751" y="4820818"/>
              <a:ext cx="82633" cy="165265"/>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199" name="Shape 18187">
              <a:extLst>
                <a:ext uri="{FF2B5EF4-FFF2-40B4-BE49-F238E27FC236}">
                  <a16:creationId xmlns:a16="http://schemas.microsoft.com/office/drawing/2014/main" id="{5BB38B3C-D591-4AF2-BAF6-C3593E65839A}"/>
                </a:ext>
              </a:extLst>
            </p:cNvPr>
            <p:cNvSpPr/>
            <p:nvPr/>
          </p:nvSpPr>
          <p:spPr>
            <a:xfrm>
              <a:off x="4956384" y="4820818"/>
              <a:ext cx="82633" cy="165265"/>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200" name="Shape 19790">
              <a:extLst>
                <a:ext uri="{FF2B5EF4-FFF2-40B4-BE49-F238E27FC236}">
                  <a16:creationId xmlns:a16="http://schemas.microsoft.com/office/drawing/2014/main" id="{CBBB2FB9-F934-4419-91AD-4C2DEEB605C6}"/>
                </a:ext>
              </a:extLst>
            </p:cNvPr>
            <p:cNvSpPr/>
            <p:nvPr/>
          </p:nvSpPr>
          <p:spPr>
            <a:xfrm>
              <a:off x="5184480" y="4674593"/>
              <a:ext cx="152318" cy="152318"/>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FFFFFF"/>
            </a:fillRef>
            <a:effectRef idx="0">
              <a:scrgbClr r="0" g="0" b="0"/>
            </a:effectRef>
            <a:fontRef idx="none"/>
          </p:style>
          <p:txBody>
            <a:bodyPr/>
            <a:lstStyle/>
            <a:p>
              <a:endParaRPr lang="zh-CN" altLang="en-US"/>
            </a:p>
          </p:txBody>
        </p:sp>
        <p:sp>
          <p:nvSpPr>
            <p:cNvPr id="201" name="Shape 18189">
              <a:extLst>
                <a:ext uri="{FF2B5EF4-FFF2-40B4-BE49-F238E27FC236}">
                  <a16:creationId xmlns:a16="http://schemas.microsoft.com/office/drawing/2014/main" id="{2952DA80-F557-4337-9F25-A5E8E496280A}"/>
                </a:ext>
              </a:extLst>
            </p:cNvPr>
            <p:cNvSpPr/>
            <p:nvPr/>
          </p:nvSpPr>
          <p:spPr>
            <a:xfrm>
              <a:off x="5178387" y="4668500"/>
              <a:ext cx="82633" cy="165265"/>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202" name="Shape 18190">
              <a:extLst>
                <a:ext uri="{FF2B5EF4-FFF2-40B4-BE49-F238E27FC236}">
                  <a16:creationId xmlns:a16="http://schemas.microsoft.com/office/drawing/2014/main" id="{223A04F4-B29B-4551-989F-FFD08FC93907}"/>
                </a:ext>
              </a:extLst>
            </p:cNvPr>
            <p:cNvSpPr/>
            <p:nvPr/>
          </p:nvSpPr>
          <p:spPr>
            <a:xfrm>
              <a:off x="5261019" y="4668500"/>
              <a:ext cx="82633" cy="165265"/>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203" name="Shape 19791">
              <a:extLst>
                <a:ext uri="{FF2B5EF4-FFF2-40B4-BE49-F238E27FC236}">
                  <a16:creationId xmlns:a16="http://schemas.microsoft.com/office/drawing/2014/main" id="{A9C858E8-BF77-4FCC-B05A-C058196BA021}"/>
                </a:ext>
              </a:extLst>
            </p:cNvPr>
            <p:cNvSpPr/>
            <p:nvPr/>
          </p:nvSpPr>
          <p:spPr>
            <a:xfrm>
              <a:off x="5184480" y="4826911"/>
              <a:ext cx="152318" cy="152318"/>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FF9900"/>
            </a:fillRef>
            <a:effectRef idx="0">
              <a:scrgbClr r="0" g="0" b="0"/>
            </a:effectRef>
            <a:fontRef idx="none"/>
          </p:style>
          <p:txBody>
            <a:bodyPr/>
            <a:lstStyle/>
            <a:p>
              <a:endParaRPr lang="zh-CN" altLang="en-US"/>
            </a:p>
          </p:txBody>
        </p:sp>
        <p:sp>
          <p:nvSpPr>
            <p:cNvPr id="204" name="Shape 18192">
              <a:extLst>
                <a:ext uri="{FF2B5EF4-FFF2-40B4-BE49-F238E27FC236}">
                  <a16:creationId xmlns:a16="http://schemas.microsoft.com/office/drawing/2014/main" id="{0E6C2C5C-CD54-48BA-9597-BA891AE568DF}"/>
                </a:ext>
              </a:extLst>
            </p:cNvPr>
            <p:cNvSpPr/>
            <p:nvPr/>
          </p:nvSpPr>
          <p:spPr>
            <a:xfrm>
              <a:off x="5178387" y="4820818"/>
              <a:ext cx="82633" cy="165265"/>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205" name="Shape 18193">
              <a:extLst>
                <a:ext uri="{FF2B5EF4-FFF2-40B4-BE49-F238E27FC236}">
                  <a16:creationId xmlns:a16="http://schemas.microsoft.com/office/drawing/2014/main" id="{B056D225-9BD1-4809-A3CF-4A3D6D2C594C}"/>
                </a:ext>
              </a:extLst>
            </p:cNvPr>
            <p:cNvSpPr/>
            <p:nvPr/>
          </p:nvSpPr>
          <p:spPr>
            <a:xfrm>
              <a:off x="5261019" y="4820818"/>
              <a:ext cx="82633" cy="165265"/>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206" name="Shape 19792">
              <a:extLst>
                <a:ext uri="{FF2B5EF4-FFF2-40B4-BE49-F238E27FC236}">
                  <a16:creationId xmlns:a16="http://schemas.microsoft.com/office/drawing/2014/main" id="{75476211-CDBA-4E75-8646-9641D8CAE5E6}"/>
                </a:ext>
              </a:extLst>
            </p:cNvPr>
            <p:cNvSpPr/>
            <p:nvPr/>
          </p:nvSpPr>
          <p:spPr>
            <a:xfrm>
              <a:off x="5184480" y="4522275"/>
              <a:ext cx="152318" cy="152318"/>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FF3300"/>
            </a:fillRef>
            <a:effectRef idx="0">
              <a:scrgbClr r="0" g="0" b="0"/>
            </a:effectRef>
            <a:fontRef idx="none"/>
          </p:style>
          <p:txBody>
            <a:bodyPr/>
            <a:lstStyle/>
            <a:p>
              <a:endParaRPr lang="zh-CN" altLang="en-US"/>
            </a:p>
          </p:txBody>
        </p:sp>
        <p:sp>
          <p:nvSpPr>
            <p:cNvPr id="207" name="Shape 18195">
              <a:extLst>
                <a:ext uri="{FF2B5EF4-FFF2-40B4-BE49-F238E27FC236}">
                  <a16:creationId xmlns:a16="http://schemas.microsoft.com/office/drawing/2014/main" id="{D718DA6F-B110-4D14-A452-512CB1D51AC7}"/>
                </a:ext>
              </a:extLst>
            </p:cNvPr>
            <p:cNvSpPr/>
            <p:nvPr/>
          </p:nvSpPr>
          <p:spPr>
            <a:xfrm>
              <a:off x="5178387" y="4516182"/>
              <a:ext cx="82633" cy="165265"/>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208" name="Shape 18196">
              <a:extLst>
                <a:ext uri="{FF2B5EF4-FFF2-40B4-BE49-F238E27FC236}">
                  <a16:creationId xmlns:a16="http://schemas.microsoft.com/office/drawing/2014/main" id="{611792FC-B46B-476B-B4C7-3353F1B6F0FE}"/>
                </a:ext>
              </a:extLst>
            </p:cNvPr>
            <p:cNvSpPr/>
            <p:nvPr/>
          </p:nvSpPr>
          <p:spPr>
            <a:xfrm>
              <a:off x="5261019" y="4516182"/>
              <a:ext cx="82633" cy="165265"/>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grpSp>
      <p:grpSp>
        <p:nvGrpSpPr>
          <p:cNvPr id="210" name="Group 18145">
            <a:extLst>
              <a:ext uri="{FF2B5EF4-FFF2-40B4-BE49-F238E27FC236}">
                <a16:creationId xmlns:a16="http://schemas.microsoft.com/office/drawing/2014/main" id="{D1D3DDC7-313C-432F-A93D-DBADDEB889E6}"/>
              </a:ext>
            </a:extLst>
          </p:cNvPr>
          <p:cNvGrpSpPr/>
          <p:nvPr/>
        </p:nvGrpSpPr>
        <p:grpSpPr>
          <a:xfrm>
            <a:off x="3660265" y="4516182"/>
            <a:ext cx="469898" cy="469901"/>
            <a:chOff x="0" y="0"/>
            <a:chExt cx="470154" cy="470154"/>
          </a:xfrm>
        </p:grpSpPr>
        <p:sp>
          <p:nvSpPr>
            <p:cNvPr id="211" name="Shape 18146">
              <a:extLst>
                <a:ext uri="{FF2B5EF4-FFF2-40B4-BE49-F238E27FC236}">
                  <a16:creationId xmlns:a16="http://schemas.microsoft.com/office/drawing/2014/main" id="{16C1F2BB-DB48-484A-8482-09A07712343D}"/>
                </a:ext>
              </a:extLst>
            </p:cNvPr>
            <p:cNvSpPr/>
            <p:nvPr/>
          </p:nvSpPr>
          <p:spPr>
            <a:xfrm>
              <a:off x="0" y="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212" name="Shape 18147">
              <a:extLst>
                <a:ext uri="{FF2B5EF4-FFF2-40B4-BE49-F238E27FC236}">
                  <a16:creationId xmlns:a16="http://schemas.microsoft.com/office/drawing/2014/main" id="{73A48099-0479-4F71-9D4D-C8523C326EB0}"/>
                </a:ext>
              </a:extLst>
            </p:cNvPr>
            <p:cNvSpPr/>
            <p:nvPr/>
          </p:nvSpPr>
          <p:spPr>
            <a:xfrm>
              <a:off x="82677" y="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213" name="Shape 19769">
              <a:extLst>
                <a:ext uri="{FF2B5EF4-FFF2-40B4-BE49-F238E27FC236}">
                  <a16:creationId xmlns:a16="http://schemas.microsoft.com/office/drawing/2014/main" id="{C3E865CD-BD32-417F-A701-73534F0A67C2}"/>
                </a:ext>
              </a:extLst>
            </p:cNvPr>
            <p:cNvSpPr/>
            <p:nvPr/>
          </p:nvSpPr>
          <p:spPr>
            <a:xfrm>
              <a:off x="158496" y="6857"/>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FFFFFF"/>
            </a:fillRef>
            <a:effectRef idx="0">
              <a:scrgbClr r="0" g="0" b="0"/>
            </a:effectRef>
            <a:fontRef idx="none"/>
          </p:style>
          <p:txBody>
            <a:bodyPr/>
            <a:lstStyle/>
            <a:p>
              <a:endParaRPr lang="zh-CN" altLang="en-US"/>
            </a:p>
          </p:txBody>
        </p:sp>
        <p:sp>
          <p:nvSpPr>
            <p:cNvPr id="214" name="Shape 18149">
              <a:extLst>
                <a:ext uri="{FF2B5EF4-FFF2-40B4-BE49-F238E27FC236}">
                  <a16:creationId xmlns:a16="http://schemas.microsoft.com/office/drawing/2014/main" id="{8BE57633-F99C-48A9-A278-5C2CD13F0086}"/>
                </a:ext>
              </a:extLst>
            </p:cNvPr>
            <p:cNvSpPr/>
            <p:nvPr/>
          </p:nvSpPr>
          <p:spPr>
            <a:xfrm>
              <a:off x="152400" y="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215" name="Shape 18150">
              <a:extLst>
                <a:ext uri="{FF2B5EF4-FFF2-40B4-BE49-F238E27FC236}">
                  <a16:creationId xmlns:a16="http://schemas.microsoft.com/office/drawing/2014/main" id="{69A7B98D-8678-4E38-B7C5-1D2CEF326BFB}"/>
                </a:ext>
              </a:extLst>
            </p:cNvPr>
            <p:cNvSpPr/>
            <p:nvPr/>
          </p:nvSpPr>
          <p:spPr>
            <a:xfrm>
              <a:off x="235077" y="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216" name="Shape 19770">
              <a:extLst>
                <a:ext uri="{FF2B5EF4-FFF2-40B4-BE49-F238E27FC236}">
                  <a16:creationId xmlns:a16="http://schemas.microsoft.com/office/drawing/2014/main" id="{EA409C55-59F1-4827-8192-FC448763FEDD}"/>
                </a:ext>
              </a:extLst>
            </p:cNvPr>
            <p:cNvSpPr/>
            <p:nvPr/>
          </p:nvSpPr>
          <p:spPr>
            <a:xfrm>
              <a:off x="6096" y="159257"/>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FFFFFF"/>
            </a:fillRef>
            <a:effectRef idx="0">
              <a:scrgbClr r="0" g="0" b="0"/>
            </a:effectRef>
            <a:fontRef idx="none"/>
          </p:style>
          <p:txBody>
            <a:bodyPr/>
            <a:lstStyle/>
            <a:p>
              <a:endParaRPr lang="zh-CN" altLang="en-US"/>
            </a:p>
          </p:txBody>
        </p:sp>
        <p:sp>
          <p:nvSpPr>
            <p:cNvPr id="217" name="Shape 18152">
              <a:extLst>
                <a:ext uri="{FF2B5EF4-FFF2-40B4-BE49-F238E27FC236}">
                  <a16:creationId xmlns:a16="http://schemas.microsoft.com/office/drawing/2014/main" id="{306E59E3-2104-4EEB-861B-85909AB5C60D}"/>
                </a:ext>
              </a:extLst>
            </p:cNvPr>
            <p:cNvSpPr/>
            <p:nvPr/>
          </p:nvSpPr>
          <p:spPr>
            <a:xfrm>
              <a:off x="0" y="15240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660066"/>
            </a:fillRef>
            <a:effectRef idx="0">
              <a:scrgbClr r="0" g="0" b="0"/>
            </a:effectRef>
            <a:fontRef idx="none"/>
          </p:style>
          <p:txBody>
            <a:bodyPr/>
            <a:lstStyle/>
            <a:p>
              <a:endParaRPr lang="zh-CN" altLang="en-US"/>
            </a:p>
          </p:txBody>
        </p:sp>
        <p:sp>
          <p:nvSpPr>
            <p:cNvPr id="218" name="Shape 18153">
              <a:extLst>
                <a:ext uri="{FF2B5EF4-FFF2-40B4-BE49-F238E27FC236}">
                  <a16:creationId xmlns:a16="http://schemas.microsoft.com/office/drawing/2014/main" id="{EA068D83-14D0-4F67-9430-EAA51766C054}"/>
                </a:ext>
              </a:extLst>
            </p:cNvPr>
            <p:cNvSpPr/>
            <p:nvPr/>
          </p:nvSpPr>
          <p:spPr>
            <a:xfrm>
              <a:off x="82677" y="15240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660066"/>
            </a:fillRef>
            <a:effectRef idx="0">
              <a:scrgbClr r="0" g="0" b="0"/>
            </a:effectRef>
            <a:fontRef idx="none"/>
          </p:style>
          <p:txBody>
            <a:bodyPr/>
            <a:lstStyle/>
            <a:p>
              <a:endParaRPr lang="zh-CN" altLang="en-US"/>
            </a:p>
          </p:txBody>
        </p:sp>
        <p:sp>
          <p:nvSpPr>
            <p:cNvPr id="219" name="Shape 19771">
              <a:extLst>
                <a:ext uri="{FF2B5EF4-FFF2-40B4-BE49-F238E27FC236}">
                  <a16:creationId xmlns:a16="http://schemas.microsoft.com/office/drawing/2014/main" id="{F3A968BE-7C9F-441F-8278-810366E9ABEE}"/>
                </a:ext>
              </a:extLst>
            </p:cNvPr>
            <p:cNvSpPr/>
            <p:nvPr/>
          </p:nvSpPr>
          <p:spPr>
            <a:xfrm>
              <a:off x="158496" y="159257"/>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FFFFFF"/>
            </a:fillRef>
            <a:effectRef idx="0">
              <a:scrgbClr r="0" g="0" b="0"/>
            </a:effectRef>
            <a:fontRef idx="none"/>
          </p:style>
          <p:txBody>
            <a:bodyPr/>
            <a:lstStyle/>
            <a:p>
              <a:endParaRPr lang="zh-CN" altLang="en-US"/>
            </a:p>
          </p:txBody>
        </p:sp>
        <p:sp>
          <p:nvSpPr>
            <p:cNvPr id="220" name="Shape 18155">
              <a:extLst>
                <a:ext uri="{FF2B5EF4-FFF2-40B4-BE49-F238E27FC236}">
                  <a16:creationId xmlns:a16="http://schemas.microsoft.com/office/drawing/2014/main" id="{7539D9E5-AF54-4DB0-BD5A-1EBD061C6C55}"/>
                </a:ext>
              </a:extLst>
            </p:cNvPr>
            <p:cNvSpPr/>
            <p:nvPr/>
          </p:nvSpPr>
          <p:spPr>
            <a:xfrm>
              <a:off x="152400" y="15240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221" name="Shape 18156">
              <a:extLst>
                <a:ext uri="{FF2B5EF4-FFF2-40B4-BE49-F238E27FC236}">
                  <a16:creationId xmlns:a16="http://schemas.microsoft.com/office/drawing/2014/main" id="{3A9CFC56-E8A0-4E1F-A33D-EFC41D01AB1E}"/>
                </a:ext>
              </a:extLst>
            </p:cNvPr>
            <p:cNvSpPr/>
            <p:nvPr/>
          </p:nvSpPr>
          <p:spPr>
            <a:xfrm>
              <a:off x="235077" y="15240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222" name="Shape 19772">
              <a:extLst>
                <a:ext uri="{FF2B5EF4-FFF2-40B4-BE49-F238E27FC236}">
                  <a16:creationId xmlns:a16="http://schemas.microsoft.com/office/drawing/2014/main" id="{147C187E-FAFF-4A64-ADE8-D882895D61C6}"/>
                </a:ext>
              </a:extLst>
            </p:cNvPr>
            <p:cNvSpPr/>
            <p:nvPr/>
          </p:nvSpPr>
          <p:spPr>
            <a:xfrm>
              <a:off x="310896" y="159257"/>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FFFFFF"/>
            </a:fillRef>
            <a:effectRef idx="0">
              <a:scrgbClr r="0" g="0" b="0"/>
            </a:effectRef>
            <a:fontRef idx="none"/>
          </p:style>
          <p:txBody>
            <a:bodyPr/>
            <a:lstStyle/>
            <a:p>
              <a:endParaRPr lang="zh-CN" altLang="en-US"/>
            </a:p>
          </p:txBody>
        </p:sp>
        <p:sp>
          <p:nvSpPr>
            <p:cNvPr id="223" name="Shape 18158">
              <a:extLst>
                <a:ext uri="{FF2B5EF4-FFF2-40B4-BE49-F238E27FC236}">
                  <a16:creationId xmlns:a16="http://schemas.microsoft.com/office/drawing/2014/main" id="{AC9427AD-DB66-4602-AF7F-5CEA4B91D4CF}"/>
                </a:ext>
              </a:extLst>
            </p:cNvPr>
            <p:cNvSpPr/>
            <p:nvPr/>
          </p:nvSpPr>
          <p:spPr>
            <a:xfrm>
              <a:off x="304800" y="15240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224" name="Shape 18159">
              <a:extLst>
                <a:ext uri="{FF2B5EF4-FFF2-40B4-BE49-F238E27FC236}">
                  <a16:creationId xmlns:a16="http://schemas.microsoft.com/office/drawing/2014/main" id="{9BC45E86-1789-4C1B-BA83-7C0B1CB66D9A}"/>
                </a:ext>
              </a:extLst>
            </p:cNvPr>
            <p:cNvSpPr/>
            <p:nvPr/>
          </p:nvSpPr>
          <p:spPr>
            <a:xfrm>
              <a:off x="387477" y="15240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225" name="Shape 19773">
              <a:extLst>
                <a:ext uri="{FF2B5EF4-FFF2-40B4-BE49-F238E27FC236}">
                  <a16:creationId xmlns:a16="http://schemas.microsoft.com/office/drawing/2014/main" id="{D1508FAC-5AEF-443E-A754-2798CF5CCF16}"/>
                </a:ext>
              </a:extLst>
            </p:cNvPr>
            <p:cNvSpPr/>
            <p:nvPr/>
          </p:nvSpPr>
          <p:spPr>
            <a:xfrm>
              <a:off x="6096" y="311658"/>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FFFFFF"/>
            </a:fillRef>
            <a:effectRef idx="0">
              <a:scrgbClr r="0" g="0" b="0"/>
            </a:effectRef>
            <a:fontRef idx="none"/>
          </p:style>
          <p:txBody>
            <a:bodyPr/>
            <a:lstStyle/>
            <a:p>
              <a:endParaRPr lang="zh-CN" altLang="en-US"/>
            </a:p>
          </p:txBody>
        </p:sp>
        <p:sp>
          <p:nvSpPr>
            <p:cNvPr id="226" name="Shape 18161">
              <a:extLst>
                <a:ext uri="{FF2B5EF4-FFF2-40B4-BE49-F238E27FC236}">
                  <a16:creationId xmlns:a16="http://schemas.microsoft.com/office/drawing/2014/main" id="{98194D49-09F6-45F1-8FDF-D594A327E228}"/>
                </a:ext>
              </a:extLst>
            </p:cNvPr>
            <p:cNvSpPr/>
            <p:nvPr/>
          </p:nvSpPr>
          <p:spPr>
            <a:xfrm>
              <a:off x="0" y="30480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227" name="Shape 18162">
              <a:extLst>
                <a:ext uri="{FF2B5EF4-FFF2-40B4-BE49-F238E27FC236}">
                  <a16:creationId xmlns:a16="http://schemas.microsoft.com/office/drawing/2014/main" id="{AB79C666-F810-479A-8AF5-65ACB34C5F7F}"/>
                </a:ext>
              </a:extLst>
            </p:cNvPr>
            <p:cNvSpPr/>
            <p:nvPr/>
          </p:nvSpPr>
          <p:spPr>
            <a:xfrm>
              <a:off x="82677" y="30480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228" name="Shape 19774">
              <a:extLst>
                <a:ext uri="{FF2B5EF4-FFF2-40B4-BE49-F238E27FC236}">
                  <a16:creationId xmlns:a16="http://schemas.microsoft.com/office/drawing/2014/main" id="{779D772F-2CF7-4806-BB62-7BEACD6CF210}"/>
                </a:ext>
              </a:extLst>
            </p:cNvPr>
            <p:cNvSpPr/>
            <p:nvPr/>
          </p:nvSpPr>
          <p:spPr>
            <a:xfrm>
              <a:off x="310896" y="311658"/>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FFFFFF"/>
            </a:fillRef>
            <a:effectRef idx="0">
              <a:scrgbClr r="0" g="0" b="0"/>
            </a:effectRef>
            <a:fontRef idx="none"/>
          </p:style>
          <p:txBody>
            <a:bodyPr/>
            <a:lstStyle/>
            <a:p>
              <a:endParaRPr lang="zh-CN" altLang="en-US"/>
            </a:p>
          </p:txBody>
        </p:sp>
        <p:sp>
          <p:nvSpPr>
            <p:cNvPr id="229" name="Shape 18164">
              <a:extLst>
                <a:ext uri="{FF2B5EF4-FFF2-40B4-BE49-F238E27FC236}">
                  <a16:creationId xmlns:a16="http://schemas.microsoft.com/office/drawing/2014/main" id="{D6DCE850-2619-4D8D-AAEF-A4C08B7BD32C}"/>
                </a:ext>
              </a:extLst>
            </p:cNvPr>
            <p:cNvSpPr/>
            <p:nvPr/>
          </p:nvSpPr>
          <p:spPr>
            <a:xfrm>
              <a:off x="304800" y="30480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230" name="Shape 18165">
              <a:extLst>
                <a:ext uri="{FF2B5EF4-FFF2-40B4-BE49-F238E27FC236}">
                  <a16:creationId xmlns:a16="http://schemas.microsoft.com/office/drawing/2014/main" id="{CD54D9C3-DCEA-4E43-BEB2-4984636F7023}"/>
                </a:ext>
              </a:extLst>
            </p:cNvPr>
            <p:cNvSpPr/>
            <p:nvPr/>
          </p:nvSpPr>
          <p:spPr>
            <a:xfrm>
              <a:off x="387477" y="30480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231" name="Shape 19775">
              <a:extLst>
                <a:ext uri="{FF2B5EF4-FFF2-40B4-BE49-F238E27FC236}">
                  <a16:creationId xmlns:a16="http://schemas.microsoft.com/office/drawing/2014/main" id="{E592DDEB-5F0F-46FA-A052-A4BDB19D27D7}"/>
                </a:ext>
              </a:extLst>
            </p:cNvPr>
            <p:cNvSpPr/>
            <p:nvPr/>
          </p:nvSpPr>
          <p:spPr>
            <a:xfrm>
              <a:off x="158496" y="311658"/>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FFFFFF"/>
            </a:fillRef>
            <a:effectRef idx="0">
              <a:scrgbClr r="0" g="0" b="0"/>
            </a:effectRef>
            <a:fontRef idx="none"/>
          </p:style>
          <p:txBody>
            <a:bodyPr/>
            <a:lstStyle/>
            <a:p>
              <a:endParaRPr lang="zh-CN" altLang="en-US"/>
            </a:p>
          </p:txBody>
        </p:sp>
        <p:sp>
          <p:nvSpPr>
            <p:cNvPr id="232" name="Shape 18167">
              <a:extLst>
                <a:ext uri="{FF2B5EF4-FFF2-40B4-BE49-F238E27FC236}">
                  <a16:creationId xmlns:a16="http://schemas.microsoft.com/office/drawing/2014/main" id="{7324BA40-F25F-49B2-8A0E-F3C6FED42B13}"/>
                </a:ext>
              </a:extLst>
            </p:cNvPr>
            <p:cNvSpPr/>
            <p:nvPr/>
          </p:nvSpPr>
          <p:spPr>
            <a:xfrm>
              <a:off x="152400" y="30480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233" name="Shape 18168">
              <a:extLst>
                <a:ext uri="{FF2B5EF4-FFF2-40B4-BE49-F238E27FC236}">
                  <a16:creationId xmlns:a16="http://schemas.microsoft.com/office/drawing/2014/main" id="{60C5512F-CA48-4C84-922B-3A1F4A6A6CFF}"/>
                </a:ext>
              </a:extLst>
            </p:cNvPr>
            <p:cNvSpPr/>
            <p:nvPr/>
          </p:nvSpPr>
          <p:spPr>
            <a:xfrm>
              <a:off x="235077" y="30480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234" name="Shape 19776">
              <a:extLst>
                <a:ext uri="{FF2B5EF4-FFF2-40B4-BE49-F238E27FC236}">
                  <a16:creationId xmlns:a16="http://schemas.microsoft.com/office/drawing/2014/main" id="{C1EBA61C-C0C7-4AEE-8B55-994708CC942C}"/>
                </a:ext>
              </a:extLst>
            </p:cNvPr>
            <p:cNvSpPr/>
            <p:nvPr/>
          </p:nvSpPr>
          <p:spPr>
            <a:xfrm>
              <a:off x="310896" y="6857"/>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FFFFFF"/>
            </a:fillRef>
            <a:effectRef idx="0">
              <a:scrgbClr r="0" g="0" b="0"/>
            </a:effectRef>
            <a:fontRef idx="none"/>
          </p:style>
          <p:txBody>
            <a:bodyPr/>
            <a:lstStyle/>
            <a:p>
              <a:endParaRPr lang="zh-CN" altLang="en-US"/>
            </a:p>
          </p:txBody>
        </p:sp>
        <p:sp>
          <p:nvSpPr>
            <p:cNvPr id="235" name="Shape 18170">
              <a:extLst>
                <a:ext uri="{FF2B5EF4-FFF2-40B4-BE49-F238E27FC236}">
                  <a16:creationId xmlns:a16="http://schemas.microsoft.com/office/drawing/2014/main" id="{804F4E34-1904-4BC5-8096-77EDD5E1A092}"/>
                </a:ext>
              </a:extLst>
            </p:cNvPr>
            <p:cNvSpPr/>
            <p:nvPr/>
          </p:nvSpPr>
          <p:spPr>
            <a:xfrm>
              <a:off x="304800" y="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236" name="Shape 18171">
              <a:extLst>
                <a:ext uri="{FF2B5EF4-FFF2-40B4-BE49-F238E27FC236}">
                  <a16:creationId xmlns:a16="http://schemas.microsoft.com/office/drawing/2014/main" id="{E404B41B-7E22-4B36-BF14-BC3703A279BF}"/>
                </a:ext>
              </a:extLst>
            </p:cNvPr>
            <p:cNvSpPr/>
            <p:nvPr/>
          </p:nvSpPr>
          <p:spPr>
            <a:xfrm>
              <a:off x="387477" y="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grpSp>
      <p:sp>
        <p:nvSpPr>
          <p:cNvPr id="237" name="Rectangle 1167">
            <a:extLst>
              <a:ext uri="{FF2B5EF4-FFF2-40B4-BE49-F238E27FC236}">
                <a16:creationId xmlns:a16="http://schemas.microsoft.com/office/drawing/2014/main" id="{DB98362C-CE86-4D38-BD0E-ABF1C5F72921}"/>
              </a:ext>
            </a:extLst>
          </p:cNvPr>
          <p:cNvSpPr/>
          <p:nvPr/>
        </p:nvSpPr>
        <p:spPr>
          <a:xfrm>
            <a:off x="3797151" y="5010704"/>
            <a:ext cx="184259" cy="407352"/>
          </a:xfrm>
          <a:prstGeom prst="rect">
            <a:avLst/>
          </a:prstGeom>
          <a:ln>
            <a:noFill/>
          </a:ln>
        </p:spPr>
        <p:txBody>
          <a:bodyPr vert="horz" lIns="0" tIns="0" rIns="0" bIns="0" rtlCol="0">
            <a:noAutofit/>
          </a:bodyPr>
          <a:lstStyle/>
          <a:p>
            <a:pPr>
              <a:lnSpc>
                <a:spcPct val="107000"/>
              </a:lnSpc>
              <a:spcAft>
                <a:spcPts val="800"/>
              </a:spcAft>
            </a:pPr>
            <a:r>
              <a:rPr lang="en-US" sz="2000" kern="100" dirty="0">
                <a:solidFill>
                  <a:srgbClr val="000000"/>
                </a:solidFill>
                <a:effectLst/>
                <a:latin typeface="Tahoma" panose="020B0604030504040204" pitchFamily="34" charset="0"/>
                <a:ea typeface="Tahoma" panose="020B0604030504040204" pitchFamily="34" charset="0"/>
              </a:rPr>
              <a:t>7</a:t>
            </a:r>
            <a:endParaRPr lang="zh-CN" sz="1100" kern="100" dirty="0">
              <a:solidFill>
                <a:srgbClr val="000000"/>
              </a:solidFill>
              <a:effectLst/>
              <a:latin typeface="Calibri" panose="020F0502020204030204" pitchFamily="34" charset="0"/>
              <a:ea typeface="Calibri" panose="020F0502020204030204" pitchFamily="34" charset="0"/>
            </a:endParaRPr>
          </a:p>
        </p:txBody>
      </p:sp>
      <p:sp>
        <p:nvSpPr>
          <p:cNvPr id="238" name="Rectangle 1167">
            <a:extLst>
              <a:ext uri="{FF2B5EF4-FFF2-40B4-BE49-F238E27FC236}">
                <a16:creationId xmlns:a16="http://schemas.microsoft.com/office/drawing/2014/main" id="{4F577DED-8336-4A88-9E0E-75E3857CA4FA}"/>
              </a:ext>
            </a:extLst>
          </p:cNvPr>
          <p:cNvSpPr/>
          <p:nvPr/>
        </p:nvSpPr>
        <p:spPr>
          <a:xfrm>
            <a:off x="5016191" y="5010704"/>
            <a:ext cx="184259" cy="407352"/>
          </a:xfrm>
          <a:prstGeom prst="rect">
            <a:avLst/>
          </a:prstGeom>
          <a:ln>
            <a:noFill/>
          </a:ln>
        </p:spPr>
        <p:txBody>
          <a:bodyPr vert="horz" lIns="0" tIns="0" rIns="0" bIns="0" rtlCol="0">
            <a:noAutofit/>
          </a:bodyPr>
          <a:lstStyle/>
          <a:p>
            <a:pPr>
              <a:lnSpc>
                <a:spcPct val="107000"/>
              </a:lnSpc>
              <a:spcAft>
                <a:spcPts val="800"/>
              </a:spcAft>
            </a:pPr>
            <a:r>
              <a:rPr lang="en-US" sz="2000" kern="100" dirty="0">
                <a:solidFill>
                  <a:srgbClr val="000000"/>
                </a:solidFill>
                <a:effectLst/>
                <a:latin typeface="Tahoma" panose="020B0604030504040204" pitchFamily="34" charset="0"/>
                <a:ea typeface="Tahoma" panose="020B0604030504040204" pitchFamily="34" charset="0"/>
              </a:rPr>
              <a:t>7</a:t>
            </a:r>
            <a:endParaRPr lang="zh-CN" sz="1100" kern="100" dirty="0">
              <a:solidFill>
                <a:srgbClr val="000000"/>
              </a:solidFill>
              <a:effectLst/>
              <a:latin typeface="Calibri" panose="020F0502020204030204" pitchFamily="34" charset="0"/>
              <a:ea typeface="Calibri" panose="020F0502020204030204" pitchFamily="34" charset="0"/>
            </a:endParaRPr>
          </a:p>
        </p:txBody>
      </p:sp>
      <p:grpSp>
        <p:nvGrpSpPr>
          <p:cNvPr id="267" name="Group 17404">
            <a:extLst>
              <a:ext uri="{FF2B5EF4-FFF2-40B4-BE49-F238E27FC236}">
                <a16:creationId xmlns:a16="http://schemas.microsoft.com/office/drawing/2014/main" id="{44E3F889-0E02-4B22-B72F-E05CEC5CC5E2}"/>
              </a:ext>
            </a:extLst>
          </p:cNvPr>
          <p:cNvGrpSpPr/>
          <p:nvPr/>
        </p:nvGrpSpPr>
        <p:grpSpPr>
          <a:xfrm>
            <a:off x="10395862" y="3529828"/>
            <a:ext cx="469901" cy="469901"/>
            <a:chOff x="0" y="0"/>
            <a:chExt cx="470154" cy="470154"/>
          </a:xfrm>
        </p:grpSpPr>
        <p:sp>
          <p:nvSpPr>
            <p:cNvPr id="268" name="Shape 19009">
              <a:extLst>
                <a:ext uri="{FF2B5EF4-FFF2-40B4-BE49-F238E27FC236}">
                  <a16:creationId xmlns:a16="http://schemas.microsoft.com/office/drawing/2014/main" id="{3A6EA387-3FB5-42DB-9338-529FF974137B}"/>
                </a:ext>
              </a:extLst>
            </p:cNvPr>
            <p:cNvSpPr/>
            <p:nvPr/>
          </p:nvSpPr>
          <p:spPr>
            <a:xfrm>
              <a:off x="158496" y="6096"/>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BADFE2"/>
            </a:fillRef>
            <a:effectRef idx="0">
              <a:scrgbClr r="0" g="0" b="0"/>
            </a:effectRef>
            <a:fontRef idx="none"/>
          </p:style>
          <p:txBody>
            <a:bodyPr/>
            <a:lstStyle/>
            <a:p>
              <a:endParaRPr lang="zh-CN" altLang="en-US"/>
            </a:p>
          </p:txBody>
        </p:sp>
        <p:sp>
          <p:nvSpPr>
            <p:cNvPr id="269" name="Shape 1017">
              <a:extLst>
                <a:ext uri="{FF2B5EF4-FFF2-40B4-BE49-F238E27FC236}">
                  <a16:creationId xmlns:a16="http://schemas.microsoft.com/office/drawing/2014/main" id="{E84D1EAF-34C2-458F-B8E4-F74742F75CB8}"/>
                </a:ext>
              </a:extLst>
            </p:cNvPr>
            <p:cNvSpPr/>
            <p:nvPr/>
          </p:nvSpPr>
          <p:spPr>
            <a:xfrm>
              <a:off x="152400" y="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270" name="Shape 1018">
              <a:extLst>
                <a:ext uri="{FF2B5EF4-FFF2-40B4-BE49-F238E27FC236}">
                  <a16:creationId xmlns:a16="http://schemas.microsoft.com/office/drawing/2014/main" id="{CD87F144-60FD-4A7D-94C5-B3D0501A6E0A}"/>
                </a:ext>
              </a:extLst>
            </p:cNvPr>
            <p:cNvSpPr/>
            <p:nvPr/>
          </p:nvSpPr>
          <p:spPr>
            <a:xfrm>
              <a:off x="235077" y="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271" name="Shape 19010">
              <a:extLst>
                <a:ext uri="{FF2B5EF4-FFF2-40B4-BE49-F238E27FC236}">
                  <a16:creationId xmlns:a16="http://schemas.microsoft.com/office/drawing/2014/main" id="{1B08344F-120E-404B-B7D4-B27C8F58F634}"/>
                </a:ext>
              </a:extLst>
            </p:cNvPr>
            <p:cNvSpPr/>
            <p:nvPr/>
          </p:nvSpPr>
          <p:spPr>
            <a:xfrm>
              <a:off x="6096" y="158496"/>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CC6600"/>
            </a:fillRef>
            <a:effectRef idx="0">
              <a:scrgbClr r="0" g="0" b="0"/>
            </a:effectRef>
            <a:fontRef idx="none"/>
          </p:style>
          <p:txBody>
            <a:bodyPr/>
            <a:lstStyle/>
            <a:p>
              <a:endParaRPr lang="zh-CN" altLang="en-US"/>
            </a:p>
          </p:txBody>
        </p:sp>
        <p:sp>
          <p:nvSpPr>
            <p:cNvPr id="272" name="Shape 1020">
              <a:extLst>
                <a:ext uri="{FF2B5EF4-FFF2-40B4-BE49-F238E27FC236}">
                  <a16:creationId xmlns:a16="http://schemas.microsoft.com/office/drawing/2014/main" id="{8A15AA5E-8014-4476-B796-B091CF49F7BC}"/>
                </a:ext>
              </a:extLst>
            </p:cNvPr>
            <p:cNvSpPr/>
            <p:nvPr/>
          </p:nvSpPr>
          <p:spPr>
            <a:xfrm>
              <a:off x="0" y="15240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273" name="Shape 1021">
              <a:extLst>
                <a:ext uri="{FF2B5EF4-FFF2-40B4-BE49-F238E27FC236}">
                  <a16:creationId xmlns:a16="http://schemas.microsoft.com/office/drawing/2014/main" id="{C934284F-2CD4-48F0-A3BB-2C6D83CDDE8B}"/>
                </a:ext>
              </a:extLst>
            </p:cNvPr>
            <p:cNvSpPr/>
            <p:nvPr/>
          </p:nvSpPr>
          <p:spPr>
            <a:xfrm>
              <a:off x="82677" y="15240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274" name="Shape 19011">
              <a:extLst>
                <a:ext uri="{FF2B5EF4-FFF2-40B4-BE49-F238E27FC236}">
                  <a16:creationId xmlns:a16="http://schemas.microsoft.com/office/drawing/2014/main" id="{A465F986-5831-4801-9403-52F6BDD0E7B9}"/>
                </a:ext>
              </a:extLst>
            </p:cNvPr>
            <p:cNvSpPr/>
            <p:nvPr/>
          </p:nvSpPr>
          <p:spPr>
            <a:xfrm>
              <a:off x="6096" y="6096"/>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CCFFCC"/>
            </a:fillRef>
            <a:effectRef idx="0">
              <a:scrgbClr r="0" g="0" b="0"/>
            </a:effectRef>
            <a:fontRef idx="none"/>
          </p:style>
          <p:txBody>
            <a:bodyPr/>
            <a:lstStyle/>
            <a:p>
              <a:endParaRPr lang="zh-CN" altLang="en-US"/>
            </a:p>
          </p:txBody>
        </p:sp>
        <p:sp>
          <p:nvSpPr>
            <p:cNvPr id="275" name="Shape 1023">
              <a:extLst>
                <a:ext uri="{FF2B5EF4-FFF2-40B4-BE49-F238E27FC236}">
                  <a16:creationId xmlns:a16="http://schemas.microsoft.com/office/drawing/2014/main" id="{DCFE32E6-A900-4625-B43E-2C400BC06C0E}"/>
                </a:ext>
              </a:extLst>
            </p:cNvPr>
            <p:cNvSpPr/>
            <p:nvPr/>
          </p:nvSpPr>
          <p:spPr>
            <a:xfrm>
              <a:off x="0" y="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660066"/>
            </a:fillRef>
            <a:effectRef idx="0">
              <a:scrgbClr r="0" g="0" b="0"/>
            </a:effectRef>
            <a:fontRef idx="none"/>
          </p:style>
          <p:txBody>
            <a:bodyPr/>
            <a:lstStyle/>
            <a:p>
              <a:endParaRPr lang="zh-CN" altLang="en-US"/>
            </a:p>
          </p:txBody>
        </p:sp>
        <p:sp>
          <p:nvSpPr>
            <p:cNvPr id="276" name="Shape 1024">
              <a:extLst>
                <a:ext uri="{FF2B5EF4-FFF2-40B4-BE49-F238E27FC236}">
                  <a16:creationId xmlns:a16="http://schemas.microsoft.com/office/drawing/2014/main" id="{FC3F19AB-9201-4841-91CC-D3F47477D4C9}"/>
                </a:ext>
              </a:extLst>
            </p:cNvPr>
            <p:cNvSpPr/>
            <p:nvPr/>
          </p:nvSpPr>
          <p:spPr>
            <a:xfrm>
              <a:off x="82677" y="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660066"/>
            </a:fillRef>
            <a:effectRef idx="0">
              <a:scrgbClr r="0" g="0" b="0"/>
            </a:effectRef>
            <a:fontRef idx="none"/>
          </p:style>
          <p:txBody>
            <a:bodyPr/>
            <a:lstStyle/>
            <a:p>
              <a:endParaRPr lang="zh-CN" altLang="en-US"/>
            </a:p>
          </p:txBody>
        </p:sp>
        <p:sp>
          <p:nvSpPr>
            <p:cNvPr id="277" name="Shape 19012">
              <a:extLst>
                <a:ext uri="{FF2B5EF4-FFF2-40B4-BE49-F238E27FC236}">
                  <a16:creationId xmlns:a16="http://schemas.microsoft.com/office/drawing/2014/main" id="{A8A4B1B6-B85E-4358-BF19-336538BBC3F0}"/>
                </a:ext>
              </a:extLst>
            </p:cNvPr>
            <p:cNvSpPr/>
            <p:nvPr/>
          </p:nvSpPr>
          <p:spPr>
            <a:xfrm>
              <a:off x="158496" y="310896"/>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6E88F7"/>
            </a:fillRef>
            <a:effectRef idx="0">
              <a:scrgbClr r="0" g="0" b="0"/>
            </a:effectRef>
            <a:fontRef idx="none"/>
          </p:style>
          <p:txBody>
            <a:bodyPr/>
            <a:lstStyle/>
            <a:p>
              <a:endParaRPr lang="zh-CN" altLang="en-US"/>
            </a:p>
          </p:txBody>
        </p:sp>
        <p:sp>
          <p:nvSpPr>
            <p:cNvPr id="278" name="Shape 1026">
              <a:extLst>
                <a:ext uri="{FF2B5EF4-FFF2-40B4-BE49-F238E27FC236}">
                  <a16:creationId xmlns:a16="http://schemas.microsoft.com/office/drawing/2014/main" id="{07AC1758-6B56-40AA-BC7D-D2E375AC8111}"/>
                </a:ext>
              </a:extLst>
            </p:cNvPr>
            <p:cNvSpPr/>
            <p:nvPr/>
          </p:nvSpPr>
          <p:spPr>
            <a:xfrm>
              <a:off x="152400" y="30480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279" name="Shape 1027">
              <a:extLst>
                <a:ext uri="{FF2B5EF4-FFF2-40B4-BE49-F238E27FC236}">
                  <a16:creationId xmlns:a16="http://schemas.microsoft.com/office/drawing/2014/main" id="{5E74FA9E-8A2E-499F-82DF-2CD81BA532B4}"/>
                </a:ext>
              </a:extLst>
            </p:cNvPr>
            <p:cNvSpPr/>
            <p:nvPr/>
          </p:nvSpPr>
          <p:spPr>
            <a:xfrm>
              <a:off x="235077" y="30480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280" name="Shape 19013">
              <a:extLst>
                <a:ext uri="{FF2B5EF4-FFF2-40B4-BE49-F238E27FC236}">
                  <a16:creationId xmlns:a16="http://schemas.microsoft.com/office/drawing/2014/main" id="{D2D2B84E-2150-4B33-897B-E7A0B8ECCF3A}"/>
                </a:ext>
              </a:extLst>
            </p:cNvPr>
            <p:cNvSpPr/>
            <p:nvPr/>
          </p:nvSpPr>
          <p:spPr>
            <a:xfrm>
              <a:off x="310896" y="158496"/>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FFCCFF"/>
            </a:fillRef>
            <a:effectRef idx="0">
              <a:scrgbClr r="0" g="0" b="0"/>
            </a:effectRef>
            <a:fontRef idx="none"/>
          </p:style>
          <p:txBody>
            <a:bodyPr/>
            <a:lstStyle/>
            <a:p>
              <a:endParaRPr lang="zh-CN" altLang="en-US"/>
            </a:p>
          </p:txBody>
        </p:sp>
        <p:sp>
          <p:nvSpPr>
            <p:cNvPr id="281" name="Shape 1029">
              <a:extLst>
                <a:ext uri="{FF2B5EF4-FFF2-40B4-BE49-F238E27FC236}">
                  <a16:creationId xmlns:a16="http://schemas.microsoft.com/office/drawing/2014/main" id="{55299DD8-BC82-4A03-8EDF-6676613FF466}"/>
                </a:ext>
              </a:extLst>
            </p:cNvPr>
            <p:cNvSpPr/>
            <p:nvPr/>
          </p:nvSpPr>
          <p:spPr>
            <a:xfrm>
              <a:off x="304800" y="15240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282" name="Shape 1030">
              <a:extLst>
                <a:ext uri="{FF2B5EF4-FFF2-40B4-BE49-F238E27FC236}">
                  <a16:creationId xmlns:a16="http://schemas.microsoft.com/office/drawing/2014/main" id="{9C72A8BF-35B9-4318-B6F0-5D1DA3BC40B1}"/>
                </a:ext>
              </a:extLst>
            </p:cNvPr>
            <p:cNvSpPr/>
            <p:nvPr/>
          </p:nvSpPr>
          <p:spPr>
            <a:xfrm>
              <a:off x="387477" y="15240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283" name="Shape 19014">
              <a:extLst>
                <a:ext uri="{FF2B5EF4-FFF2-40B4-BE49-F238E27FC236}">
                  <a16:creationId xmlns:a16="http://schemas.microsoft.com/office/drawing/2014/main" id="{3C477B63-643D-4375-BB1D-D70A5E138E15}"/>
                </a:ext>
              </a:extLst>
            </p:cNvPr>
            <p:cNvSpPr/>
            <p:nvPr/>
          </p:nvSpPr>
          <p:spPr>
            <a:xfrm>
              <a:off x="6096" y="310896"/>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33CC33"/>
            </a:fillRef>
            <a:effectRef idx="0">
              <a:scrgbClr r="0" g="0" b="0"/>
            </a:effectRef>
            <a:fontRef idx="none"/>
          </p:style>
          <p:txBody>
            <a:bodyPr/>
            <a:lstStyle/>
            <a:p>
              <a:endParaRPr lang="zh-CN" altLang="en-US"/>
            </a:p>
          </p:txBody>
        </p:sp>
        <p:sp>
          <p:nvSpPr>
            <p:cNvPr id="284" name="Shape 1032">
              <a:extLst>
                <a:ext uri="{FF2B5EF4-FFF2-40B4-BE49-F238E27FC236}">
                  <a16:creationId xmlns:a16="http://schemas.microsoft.com/office/drawing/2014/main" id="{A0619A51-3807-413D-9795-A962584D7D46}"/>
                </a:ext>
              </a:extLst>
            </p:cNvPr>
            <p:cNvSpPr/>
            <p:nvPr/>
          </p:nvSpPr>
          <p:spPr>
            <a:xfrm>
              <a:off x="0" y="30480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285" name="Shape 1033">
              <a:extLst>
                <a:ext uri="{FF2B5EF4-FFF2-40B4-BE49-F238E27FC236}">
                  <a16:creationId xmlns:a16="http://schemas.microsoft.com/office/drawing/2014/main" id="{E694B67C-2158-4DB2-8AA9-6ECF95B36629}"/>
                </a:ext>
              </a:extLst>
            </p:cNvPr>
            <p:cNvSpPr/>
            <p:nvPr/>
          </p:nvSpPr>
          <p:spPr>
            <a:xfrm>
              <a:off x="82677" y="30480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286" name="Shape 19015">
              <a:extLst>
                <a:ext uri="{FF2B5EF4-FFF2-40B4-BE49-F238E27FC236}">
                  <a16:creationId xmlns:a16="http://schemas.microsoft.com/office/drawing/2014/main" id="{DCA8D754-E7CA-471E-9F03-7E1359B79A74}"/>
                </a:ext>
              </a:extLst>
            </p:cNvPr>
            <p:cNvSpPr/>
            <p:nvPr/>
          </p:nvSpPr>
          <p:spPr>
            <a:xfrm>
              <a:off x="158496" y="158496"/>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FFFFFF"/>
            </a:fillRef>
            <a:effectRef idx="0">
              <a:scrgbClr r="0" g="0" b="0"/>
            </a:effectRef>
            <a:fontRef idx="none"/>
          </p:style>
          <p:txBody>
            <a:bodyPr/>
            <a:lstStyle/>
            <a:p>
              <a:endParaRPr lang="zh-CN" altLang="en-US"/>
            </a:p>
          </p:txBody>
        </p:sp>
        <p:sp>
          <p:nvSpPr>
            <p:cNvPr id="287" name="Shape 1035">
              <a:extLst>
                <a:ext uri="{FF2B5EF4-FFF2-40B4-BE49-F238E27FC236}">
                  <a16:creationId xmlns:a16="http://schemas.microsoft.com/office/drawing/2014/main" id="{A0974E4D-6E5B-4629-92AD-44D0503CF505}"/>
                </a:ext>
              </a:extLst>
            </p:cNvPr>
            <p:cNvSpPr/>
            <p:nvPr/>
          </p:nvSpPr>
          <p:spPr>
            <a:xfrm>
              <a:off x="152400" y="15240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288" name="Shape 1036">
              <a:extLst>
                <a:ext uri="{FF2B5EF4-FFF2-40B4-BE49-F238E27FC236}">
                  <a16:creationId xmlns:a16="http://schemas.microsoft.com/office/drawing/2014/main" id="{AD14007F-6B6A-478F-9572-545A53A1B3AF}"/>
                </a:ext>
              </a:extLst>
            </p:cNvPr>
            <p:cNvSpPr/>
            <p:nvPr/>
          </p:nvSpPr>
          <p:spPr>
            <a:xfrm>
              <a:off x="235077" y="15240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289" name="Shape 19016">
              <a:extLst>
                <a:ext uri="{FF2B5EF4-FFF2-40B4-BE49-F238E27FC236}">
                  <a16:creationId xmlns:a16="http://schemas.microsoft.com/office/drawing/2014/main" id="{AA683498-86D7-4F4D-AC1D-F81CD9036816}"/>
                </a:ext>
              </a:extLst>
            </p:cNvPr>
            <p:cNvSpPr/>
            <p:nvPr/>
          </p:nvSpPr>
          <p:spPr>
            <a:xfrm>
              <a:off x="310896" y="310896"/>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FF9900"/>
            </a:fillRef>
            <a:effectRef idx="0">
              <a:scrgbClr r="0" g="0" b="0"/>
            </a:effectRef>
            <a:fontRef idx="none"/>
          </p:style>
          <p:txBody>
            <a:bodyPr/>
            <a:lstStyle/>
            <a:p>
              <a:endParaRPr lang="zh-CN" altLang="en-US"/>
            </a:p>
          </p:txBody>
        </p:sp>
        <p:sp>
          <p:nvSpPr>
            <p:cNvPr id="290" name="Shape 1038">
              <a:extLst>
                <a:ext uri="{FF2B5EF4-FFF2-40B4-BE49-F238E27FC236}">
                  <a16:creationId xmlns:a16="http://schemas.microsoft.com/office/drawing/2014/main" id="{85E58106-B342-42CA-A342-1F61EA0AAE5C}"/>
                </a:ext>
              </a:extLst>
            </p:cNvPr>
            <p:cNvSpPr/>
            <p:nvPr/>
          </p:nvSpPr>
          <p:spPr>
            <a:xfrm>
              <a:off x="304800" y="30480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291" name="Shape 1039">
              <a:extLst>
                <a:ext uri="{FF2B5EF4-FFF2-40B4-BE49-F238E27FC236}">
                  <a16:creationId xmlns:a16="http://schemas.microsoft.com/office/drawing/2014/main" id="{662111D4-7D42-4290-91CF-C0158942A8AE}"/>
                </a:ext>
              </a:extLst>
            </p:cNvPr>
            <p:cNvSpPr/>
            <p:nvPr/>
          </p:nvSpPr>
          <p:spPr>
            <a:xfrm>
              <a:off x="387477" y="30480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292" name="Shape 19017">
              <a:extLst>
                <a:ext uri="{FF2B5EF4-FFF2-40B4-BE49-F238E27FC236}">
                  <a16:creationId xmlns:a16="http://schemas.microsoft.com/office/drawing/2014/main" id="{B5A26C2A-C857-432A-AE60-2EAD3EC58BF7}"/>
                </a:ext>
              </a:extLst>
            </p:cNvPr>
            <p:cNvSpPr/>
            <p:nvPr/>
          </p:nvSpPr>
          <p:spPr>
            <a:xfrm>
              <a:off x="310896" y="6096"/>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FF3300"/>
            </a:fillRef>
            <a:effectRef idx="0">
              <a:scrgbClr r="0" g="0" b="0"/>
            </a:effectRef>
            <a:fontRef idx="none"/>
          </p:style>
          <p:txBody>
            <a:bodyPr/>
            <a:lstStyle/>
            <a:p>
              <a:endParaRPr lang="zh-CN" altLang="en-US"/>
            </a:p>
          </p:txBody>
        </p:sp>
        <p:sp>
          <p:nvSpPr>
            <p:cNvPr id="293" name="Shape 1041">
              <a:extLst>
                <a:ext uri="{FF2B5EF4-FFF2-40B4-BE49-F238E27FC236}">
                  <a16:creationId xmlns:a16="http://schemas.microsoft.com/office/drawing/2014/main" id="{7FE091B6-0364-43A0-B113-684C0F8EDE40}"/>
                </a:ext>
              </a:extLst>
            </p:cNvPr>
            <p:cNvSpPr/>
            <p:nvPr/>
          </p:nvSpPr>
          <p:spPr>
            <a:xfrm>
              <a:off x="304800" y="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294" name="Shape 1042">
              <a:extLst>
                <a:ext uri="{FF2B5EF4-FFF2-40B4-BE49-F238E27FC236}">
                  <a16:creationId xmlns:a16="http://schemas.microsoft.com/office/drawing/2014/main" id="{FBE0BE8B-3030-4E23-A6DB-D50DBE1CB7F1}"/>
                </a:ext>
              </a:extLst>
            </p:cNvPr>
            <p:cNvSpPr/>
            <p:nvPr/>
          </p:nvSpPr>
          <p:spPr>
            <a:xfrm>
              <a:off x="387477" y="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grpSp>
    </p:spTree>
    <p:extLst>
      <p:ext uri="{BB962C8B-B14F-4D97-AF65-F5344CB8AC3E}">
        <p14:creationId xmlns:p14="http://schemas.microsoft.com/office/powerpoint/2010/main" val="90711517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A6A0E0-A303-4060-B7F0-CCFCCAF41454}"/>
              </a:ext>
            </a:extLst>
          </p:cNvPr>
          <p:cNvSpPr>
            <a:spLocks noGrp="1"/>
          </p:cNvSpPr>
          <p:nvPr>
            <p:ph type="title"/>
          </p:nvPr>
        </p:nvSpPr>
        <p:spPr/>
        <p:txBody>
          <a:bodyPr>
            <a:normAutofit/>
          </a:bodyPr>
          <a:lstStyle/>
          <a:p>
            <a:r>
              <a:rPr lang="en-US" altLang="zh-CN" dirty="0"/>
              <a:t>IDA* Example: 8-Puzzle</a:t>
            </a:r>
            <a:endParaRPr lang="zh-CN" altLang="en-US" dirty="0"/>
          </a:p>
        </p:txBody>
      </p:sp>
      <p:sp>
        <p:nvSpPr>
          <p:cNvPr id="3" name="内容占位符 2">
            <a:extLst>
              <a:ext uri="{FF2B5EF4-FFF2-40B4-BE49-F238E27FC236}">
                <a16:creationId xmlns:a16="http://schemas.microsoft.com/office/drawing/2014/main" id="{73152607-DC18-473B-8548-3E69F969669F}"/>
              </a:ext>
            </a:extLst>
          </p:cNvPr>
          <p:cNvSpPr>
            <a:spLocks noGrp="1"/>
          </p:cNvSpPr>
          <p:nvPr>
            <p:ph idx="1"/>
          </p:nvPr>
        </p:nvSpPr>
        <p:spPr>
          <a:xfrm>
            <a:off x="838200" y="1284900"/>
            <a:ext cx="10515600" cy="1480897"/>
          </a:xfrm>
        </p:spPr>
        <p:txBody>
          <a:bodyPr>
            <a:normAutofit lnSpcReduction="10000"/>
          </a:bodyPr>
          <a:lstStyle/>
          <a:p>
            <a:pPr marL="0" indent="0">
              <a:buNone/>
            </a:pPr>
            <a:r>
              <a:rPr lang="en-US" altLang="zh-CN" dirty="0">
                <a:solidFill>
                  <a:srgbClr val="000000"/>
                </a:solidFill>
                <a:latin typeface="Tahoma" panose="020B0604030504040204" pitchFamily="34" charset="0"/>
                <a:ea typeface="Tahoma" panose="020B0604030504040204" pitchFamily="34" charset="0"/>
              </a:rPr>
              <a:t>			f(n) = g(n) + h(n) </a:t>
            </a:r>
          </a:p>
          <a:p>
            <a:pPr marL="0" indent="0">
              <a:buNone/>
            </a:pPr>
            <a:r>
              <a:rPr lang="en-US" altLang="zh-CN" dirty="0">
                <a:solidFill>
                  <a:srgbClr val="008000"/>
                </a:solidFill>
                <a:latin typeface="Tahoma" panose="020B0604030504040204" pitchFamily="34" charset="0"/>
                <a:ea typeface="Tahoma" panose="020B0604030504040204" pitchFamily="34" charset="0"/>
              </a:rPr>
              <a:t>			h(n) = number of misplaced tiles </a:t>
            </a:r>
          </a:p>
          <a:p>
            <a:pPr marL="0" indent="0">
              <a:buNone/>
            </a:pPr>
            <a:r>
              <a:rPr lang="en-US" altLang="zh-CN" dirty="0">
                <a:solidFill>
                  <a:srgbClr val="000000"/>
                </a:solidFill>
                <a:latin typeface="Tahoma" panose="020B0604030504040204" pitchFamily="34" charset="0"/>
                <a:ea typeface="Tahoma" panose="020B0604030504040204" pitchFamily="34" charset="0"/>
              </a:rPr>
              <a:t>			blank </a:t>
            </a:r>
            <a:r>
              <a:rPr lang="en-US" altLang="zh-CN" dirty="0"/>
              <a:t>tile is white</a:t>
            </a:r>
            <a:endParaRPr lang="zh-CN" altLang="en-US" dirty="0"/>
          </a:p>
        </p:txBody>
      </p:sp>
      <p:sp>
        <p:nvSpPr>
          <p:cNvPr id="4" name="灯片编号占位符 3">
            <a:extLst>
              <a:ext uri="{FF2B5EF4-FFF2-40B4-BE49-F238E27FC236}">
                <a16:creationId xmlns:a16="http://schemas.microsoft.com/office/drawing/2014/main" id="{05953A4C-F3EB-4C70-B4F2-D0379E934F60}"/>
              </a:ext>
            </a:extLst>
          </p:cNvPr>
          <p:cNvSpPr>
            <a:spLocks noGrp="1"/>
          </p:cNvSpPr>
          <p:nvPr>
            <p:ph type="sldNum" sz="quarter" idx="12"/>
          </p:nvPr>
        </p:nvSpPr>
        <p:spPr/>
        <p:txBody>
          <a:bodyPr/>
          <a:lstStyle/>
          <a:p>
            <a:fld id="{893ACD7D-9A68-44C8-A49A-4B94202CE741}" type="slidenum">
              <a:rPr lang="zh-CN" altLang="en-US" smtClean="0"/>
              <a:t>59</a:t>
            </a:fld>
            <a:endParaRPr lang="zh-CN" altLang="en-US"/>
          </a:p>
        </p:txBody>
      </p:sp>
      <p:sp>
        <p:nvSpPr>
          <p:cNvPr id="33" name="Rectangle 59">
            <a:extLst>
              <a:ext uri="{FF2B5EF4-FFF2-40B4-BE49-F238E27FC236}">
                <a16:creationId xmlns:a16="http://schemas.microsoft.com/office/drawing/2014/main" id="{5EA415BA-7CF2-4AEC-82CD-457B15FC75E4}"/>
              </a:ext>
            </a:extLst>
          </p:cNvPr>
          <p:cNvSpPr>
            <a:spLocks noChangeArrowheads="1"/>
          </p:cNvSpPr>
          <p:nvPr/>
        </p:nvSpPr>
        <p:spPr bwMode="auto">
          <a:xfrm>
            <a:off x="1600200" y="283742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pSp>
        <p:nvGrpSpPr>
          <p:cNvPr id="120" name="Group 17437">
            <a:extLst>
              <a:ext uri="{FF2B5EF4-FFF2-40B4-BE49-F238E27FC236}">
                <a16:creationId xmlns:a16="http://schemas.microsoft.com/office/drawing/2014/main" id="{8D3CA1E8-3E58-47C8-AA91-3DA0B0195D43}"/>
              </a:ext>
            </a:extLst>
          </p:cNvPr>
          <p:cNvGrpSpPr/>
          <p:nvPr/>
        </p:nvGrpSpPr>
        <p:grpSpPr>
          <a:xfrm>
            <a:off x="1796138" y="2837425"/>
            <a:ext cx="3082186" cy="1935480"/>
            <a:chOff x="0" y="0"/>
            <a:chExt cx="3082290" cy="1935480"/>
          </a:xfrm>
        </p:grpSpPr>
        <p:sp>
          <p:nvSpPr>
            <p:cNvPr id="121" name="Shape 19081">
              <a:extLst>
                <a:ext uri="{FF2B5EF4-FFF2-40B4-BE49-F238E27FC236}">
                  <a16:creationId xmlns:a16="http://schemas.microsoft.com/office/drawing/2014/main" id="{74B23A98-F34D-483C-91D8-B2EB7FD86917}"/>
                </a:ext>
              </a:extLst>
            </p:cNvPr>
            <p:cNvSpPr/>
            <p:nvPr/>
          </p:nvSpPr>
          <p:spPr>
            <a:xfrm>
              <a:off x="645414" y="6096"/>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BADFE2"/>
            </a:fillRef>
            <a:effectRef idx="0">
              <a:scrgbClr r="0" g="0" b="0"/>
            </a:effectRef>
            <a:fontRef idx="none"/>
          </p:style>
          <p:txBody>
            <a:bodyPr/>
            <a:lstStyle/>
            <a:p>
              <a:endParaRPr lang="zh-CN" altLang="en-US"/>
            </a:p>
          </p:txBody>
        </p:sp>
        <p:sp>
          <p:nvSpPr>
            <p:cNvPr id="122" name="Shape 1086">
              <a:extLst>
                <a:ext uri="{FF2B5EF4-FFF2-40B4-BE49-F238E27FC236}">
                  <a16:creationId xmlns:a16="http://schemas.microsoft.com/office/drawing/2014/main" id="{CC71D3BD-B2A0-45E3-BDC5-DCD6252A0FFD}"/>
                </a:ext>
              </a:extLst>
            </p:cNvPr>
            <p:cNvSpPr/>
            <p:nvPr/>
          </p:nvSpPr>
          <p:spPr>
            <a:xfrm>
              <a:off x="639318" y="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123" name="Shape 1087">
              <a:extLst>
                <a:ext uri="{FF2B5EF4-FFF2-40B4-BE49-F238E27FC236}">
                  <a16:creationId xmlns:a16="http://schemas.microsoft.com/office/drawing/2014/main" id="{F998269B-E550-4BBB-924C-AC8629D39D85}"/>
                </a:ext>
              </a:extLst>
            </p:cNvPr>
            <p:cNvSpPr/>
            <p:nvPr/>
          </p:nvSpPr>
          <p:spPr>
            <a:xfrm>
              <a:off x="721995" y="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124" name="Shape 19082">
              <a:extLst>
                <a:ext uri="{FF2B5EF4-FFF2-40B4-BE49-F238E27FC236}">
                  <a16:creationId xmlns:a16="http://schemas.microsoft.com/office/drawing/2014/main" id="{8A62B872-41DC-42D6-9D09-2FC1EFBE409C}"/>
                </a:ext>
              </a:extLst>
            </p:cNvPr>
            <p:cNvSpPr/>
            <p:nvPr/>
          </p:nvSpPr>
          <p:spPr>
            <a:xfrm>
              <a:off x="797814" y="6096"/>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CC6600"/>
            </a:fillRef>
            <a:effectRef idx="0">
              <a:scrgbClr r="0" g="0" b="0"/>
            </a:effectRef>
            <a:fontRef idx="none"/>
          </p:style>
          <p:txBody>
            <a:bodyPr/>
            <a:lstStyle/>
            <a:p>
              <a:endParaRPr lang="zh-CN" altLang="en-US"/>
            </a:p>
          </p:txBody>
        </p:sp>
        <p:sp>
          <p:nvSpPr>
            <p:cNvPr id="125" name="Shape 1089">
              <a:extLst>
                <a:ext uri="{FF2B5EF4-FFF2-40B4-BE49-F238E27FC236}">
                  <a16:creationId xmlns:a16="http://schemas.microsoft.com/office/drawing/2014/main" id="{020E2F95-C61B-45C4-849A-5798E5D0D379}"/>
                </a:ext>
              </a:extLst>
            </p:cNvPr>
            <p:cNvSpPr/>
            <p:nvPr/>
          </p:nvSpPr>
          <p:spPr>
            <a:xfrm>
              <a:off x="791718" y="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126" name="Shape 1090">
              <a:extLst>
                <a:ext uri="{FF2B5EF4-FFF2-40B4-BE49-F238E27FC236}">
                  <a16:creationId xmlns:a16="http://schemas.microsoft.com/office/drawing/2014/main" id="{505CE616-F2AF-4807-BC4F-B0DF8153003C}"/>
                </a:ext>
              </a:extLst>
            </p:cNvPr>
            <p:cNvSpPr/>
            <p:nvPr/>
          </p:nvSpPr>
          <p:spPr>
            <a:xfrm>
              <a:off x="874395" y="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127" name="Shape 19083">
              <a:extLst>
                <a:ext uri="{FF2B5EF4-FFF2-40B4-BE49-F238E27FC236}">
                  <a16:creationId xmlns:a16="http://schemas.microsoft.com/office/drawing/2014/main" id="{660F2779-F9FC-4DB8-B0E9-DA7140C489C3}"/>
                </a:ext>
              </a:extLst>
            </p:cNvPr>
            <p:cNvSpPr/>
            <p:nvPr/>
          </p:nvSpPr>
          <p:spPr>
            <a:xfrm>
              <a:off x="645414" y="158496"/>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CCFFCC"/>
            </a:fillRef>
            <a:effectRef idx="0">
              <a:scrgbClr r="0" g="0" b="0"/>
            </a:effectRef>
            <a:fontRef idx="none"/>
          </p:style>
          <p:txBody>
            <a:bodyPr/>
            <a:lstStyle/>
            <a:p>
              <a:endParaRPr lang="zh-CN" altLang="en-US"/>
            </a:p>
          </p:txBody>
        </p:sp>
        <p:sp>
          <p:nvSpPr>
            <p:cNvPr id="128" name="Shape 1092">
              <a:extLst>
                <a:ext uri="{FF2B5EF4-FFF2-40B4-BE49-F238E27FC236}">
                  <a16:creationId xmlns:a16="http://schemas.microsoft.com/office/drawing/2014/main" id="{4DB0A2EB-6743-4509-A829-2D289DB3DCD9}"/>
                </a:ext>
              </a:extLst>
            </p:cNvPr>
            <p:cNvSpPr/>
            <p:nvPr/>
          </p:nvSpPr>
          <p:spPr>
            <a:xfrm>
              <a:off x="639318" y="15240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660066"/>
            </a:fillRef>
            <a:effectRef idx="0">
              <a:scrgbClr r="0" g="0" b="0"/>
            </a:effectRef>
            <a:fontRef idx="none"/>
          </p:style>
          <p:txBody>
            <a:bodyPr/>
            <a:lstStyle/>
            <a:p>
              <a:endParaRPr lang="zh-CN" altLang="en-US"/>
            </a:p>
          </p:txBody>
        </p:sp>
        <p:sp>
          <p:nvSpPr>
            <p:cNvPr id="129" name="Shape 1093">
              <a:extLst>
                <a:ext uri="{FF2B5EF4-FFF2-40B4-BE49-F238E27FC236}">
                  <a16:creationId xmlns:a16="http://schemas.microsoft.com/office/drawing/2014/main" id="{1D18A244-930F-4779-963D-9C7C1447E418}"/>
                </a:ext>
              </a:extLst>
            </p:cNvPr>
            <p:cNvSpPr/>
            <p:nvPr/>
          </p:nvSpPr>
          <p:spPr>
            <a:xfrm>
              <a:off x="721995" y="15240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660066"/>
            </a:fillRef>
            <a:effectRef idx="0">
              <a:scrgbClr r="0" g="0" b="0"/>
            </a:effectRef>
            <a:fontRef idx="none"/>
          </p:style>
          <p:txBody>
            <a:bodyPr/>
            <a:lstStyle/>
            <a:p>
              <a:endParaRPr lang="zh-CN" altLang="en-US"/>
            </a:p>
          </p:txBody>
        </p:sp>
        <p:sp>
          <p:nvSpPr>
            <p:cNvPr id="130" name="Shape 19084">
              <a:extLst>
                <a:ext uri="{FF2B5EF4-FFF2-40B4-BE49-F238E27FC236}">
                  <a16:creationId xmlns:a16="http://schemas.microsoft.com/office/drawing/2014/main" id="{A2E6F288-362A-4FAD-9307-24A588F2A5D4}"/>
                </a:ext>
              </a:extLst>
            </p:cNvPr>
            <p:cNvSpPr/>
            <p:nvPr/>
          </p:nvSpPr>
          <p:spPr>
            <a:xfrm>
              <a:off x="797814" y="158496"/>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6E88F7"/>
            </a:fillRef>
            <a:effectRef idx="0">
              <a:scrgbClr r="0" g="0" b="0"/>
            </a:effectRef>
            <a:fontRef idx="none"/>
          </p:style>
          <p:txBody>
            <a:bodyPr/>
            <a:lstStyle/>
            <a:p>
              <a:endParaRPr lang="zh-CN" altLang="en-US"/>
            </a:p>
          </p:txBody>
        </p:sp>
        <p:sp>
          <p:nvSpPr>
            <p:cNvPr id="131" name="Shape 1095">
              <a:extLst>
                <a:ext uri="{FF2B5EF4-FFF2-40B4-BE49-F238E27FC236}">
                  <a16:creationId xmlns:a16="http://schemas.microsoft.com/office/drawing/2014/main" id="{B988A82C-72CA-47A4-9D58-19BFB8A02E38}"/>
                </a:ext>
              </a:extLst>
            </p:cNvPr>
            <p:cNvSpPr/>
            <p:nvPr/>
          </p:nvSpPr>
          <p:spPr>
            <a:xfrm>
              <a:off x="791718" y="15240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132" name="Shape 1096">
              <a:extLst>
                <a:ext uri="{FF2B5EF4-FFF2-40B4-BE49-F238E27FC236}">
                  <a16:creationId xmlns:a16="http://schemas.microsoft.com/office/drawing/2014/main" id="{A09548D2-D5E3-4B4E-9B23-97CF0C98DDCA}"/>
                </a:ext>
              </a:extLst>
            </p:cNvPr>
            <p:cNvSpPr/>
            <p:nvPr/>
          </p:nvSpPr>
          <p:spPr>
            <a:xfrm>
              <a:off x="874395" y="15240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133" name="Shape 19085">
              <a:extLst>
                <a:ext uri="{FF2B5EF4-FFF2-40B4-BE49-F238E27FC236}">
                  <a16:creationId xmlns:a16="http://schemas.microsoft.com/office/drawing/2014/main" id="{5E9B8E97-B72A-48E4-B458-EE8308D0132B}"/>
                </a:ext>
              </a:extLst>
            </p:cNvPr>
            <p:cNvSpPr/>
            <p:nvPr/>
          </p:nvSpPr>
          <p:spPr>
            <a:xfrm>
              <a:off x="950214" y="158496"/>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FFCCFF"/>
            </a:fillRef>
            <a:effectRef idx="0">
              <a:scrgbClr r="0" g="0" b="0"/>
            </a:effectRef>
            <a:fontRef idx="none"/>
          </p:style>
          <p:txBody>
            <a:bodyPr/>
            <a:lstStyle/>
            <a:p>
              <a:endParaRPr lang="zh-CN" altLang="en-US"/>
            </a:p>
          </p:txBody>
        </p:sp>
        <p:sp>
          <p:nvSpPr>
            <p:cNvPr id="134" name="Shape 1098">
              <a:extLst>
                <a:ext uri="{FF2B5EF4-FFF2-40B4-BE49-F238E27FC236}">
                  <a16:creationId xmlns:a16="http://schemas.microsoft.com/office/drawing/2014/main" id="{0C358C08-F739-4D2F-A834-3EB755B06855}"/>
                </a:ext>
              </a:extLst>
            </p:cNvPr>
            <p:cNvSpPr/>
            <p:nvPr/>
          </p:nvSpPr>
          <p:spPr>
            <a:xfrm>
              <a:off x="944118" y="15240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135" name="Shape 1099">
              <a:extLst>
                <a:ext uri="{FF2B5EF4-FFF2-40B4-BE49-F238E27FC236}">
                  <a16:creationId xmlns:a16="http://schemas.microsoft.com/office/drawing/2014/main" id="{ED54F3F2-3B7E-4785-842F-5292547BEA9A}"/>
                </a:ext>
              </a:extLst>
            </p:cNvPr>
            <p:cNvSpPr/>
            <p:nvPr/>
          </p:nvSpPr>
          <p:spPr>
            <a:xfrm>
              <a:off x="1026795" y="15240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136" name="Shape 19086">
              <a:extLst>
                <a:ext uri="{FF2B5EF4-FFF2-40B4-BE49-F238E27FC236}">
                  <a16:creationId xmlns:a16="http://schemas.microsoft.com/office/drawing/2014/main" id="{43833D1C-863E-44BA-B99F-FBDA80FB1A7E}"/>
                </a:ext>
              </a:extLst>
            </p:cNvPr>
            <p:cNvSpPr/>
            <p:nvPr/>
          </p:nvSpPr>
          <p:spPr>
            <a:xfrm>
              <a:off x="645414" y="310896"/>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33CC33"/>
            </a:fillRef>
            <a:effectRef idx="0">
              <a:scrgbClr r="0" g="0" b="0"/>
            </a:effectRef>
            <a:fontRef idx="none"/>
          </p:style>
          <p:txBody>
            <a:bodyPr/>
            <a:lstStyle/>
            <a:p>
              <a:endParaRPr lang="zh-CN" altLang="en-US"/>
            </a:p>
          </p:txBody>
        </p:sp>
        <p:sp>
          <p:nvSpPr>
            <p:cNvPr id="137" name="Shape 1101">
              <a:extLst>
                <a:ext uri="{FF2B5EF4-FFF2-40B4-BE49-F238E27FC236}">
                  <a16:creationId xmlns:a16="http://schemas.microsoft.com/office/drawing/2014/main" id="{FE7AA958-522F-4100-8E06-4115D8B9067E}"/>
                </a:ext>
              </a:extLst>
            </p:cNvPr>
            <p:cNvSpPr/>
            <p:nvPr/>
          </p:nvSpPr>
          <p:spPr>
            <a:xfrm>
              <a:off x="639318" y="30480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138" name="Shape 1102">
              <a:extLst>
                <a:ext uri="{FF2B5EF4-FFF2-40B4-BE49-F238E27FC236}">
                  <a16:creationId xmlns:a16="http://schemas.microsoft.com/office/drawing/2014/main" id="{B274D753-6129-4487-ADFD-E24883B07C17}"/>
                </a:ext>
              </a:extLst>
            </p:cNvPr>
            <p:cNvSpPr/>
            <p:nvPr/>
          </p:nvSpPr>
          <p:spPr>
            <a:xfrm>
              <a:off x="721995" y="30480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139" name="Shape 19087">
              <a:extLst>
                <a:ext uri="{FF2B5EF4-FFF2-40B4-BE49-F238E27FC236}">
                  <a16:creationId xmlns:a16="http://schemas.microsoft.com/office/drawing/2014/main" id="{5804EF89-2A69-4758-BA68-61157ED10BD7}"/>
                </a:ext>
              </a:extLst>
            </p:cNvPr>
            <p:cNvSpPr/>
            <p:nvPr/>
          </p:nvSpPr>
          <p:spPr>
            <a:xfrm>
              <a:off x="797814" y="310896"/>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FFFFFF"/>
            </a:fillRef>
            <a:effectRef idx="0">
              <a:scrgbClr r="0" g="0" b="0"/>
            </a:effectRef>
            <a:fontRef idx="none"/>
          </p:style>
          <p:txBody>
            <a:bodyPr/>
            <a:lstStyle/>
            <a:p>
              <a:endParaRPr lang="zh-CN" altLang="en-US"/>
            </a:p>
          </p:txBody>
        </p:sp>
        <p:sp>
          <p:nvSpPr>
            <p:cNvPr id="140" name="Shape 1104">
              <a:extLst>
                <a:ext uri="{FF2B5EF4-FFF2-40B4-BE49-F238E27FC236}">
                  <a16:creationId xmlns:a16="http://schemas.microsoft.com/office/drawing/2014/main" id="{534763C8-CD23-47E1-B2A1-5A74101ABCE6}"/>
                </a:ext>
              </a:extLst>
            </p:cNvPr>
            <p:cNvSpPr/>
            <p:nvPr/>
          </p:nvSpPr>
          <p:spPr>
            <a:xfrm>
              <a:off x="791718" y="30480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141" name="Shape 1105">
              <a:extLst>
                <a:ext uri="{FF2B5EF4-FFF2-40B4-BE49-F238E27FC236}">
                  <a16:creationId xmlns:a16="http://schemas.microsoft.com/office/drawing/2014/main" id="{CC930E6E-AF48-4CE2-8934-0E22A0B75C08}"/>
                </a:ext>
              </a:extLst>
            </p:cNvPr>
            <p:cNvSpPr/>
            <p:nvPr/>
          </p:nvSpPr>
          <p:spPr>
            <a:xfrm>
              <a:off x="874395" y="30480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142" name="Shape 19088">
              <a:extLst>
                <a:ext uri="{FF2B5EF4-FFF2-40B4-BE49-F238E27FC236}">
                  <a16:creationId xmlns:a16="http://schemas.microsoft.com/office/drawing/2014/main" id="{0A4DEAFE-F568-4888-9AAD-9DF839AE4789}"/>
                </a:ext>
              </a:extLst>
            </p:cNvPr>
            <p:cNvSpPr/>
            <p:nvPr/>
          </p:nvSpPr>
          <p:spPr>
            <a:xfrm>
              <a:off x="950214" y="310896"/>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FF9900"/>
            </a:fillRef>
            <a:effectRef idx="0">
              <a:scrgbClr r="0" g="0" b="0"/>
            </a:effectRef>
            <a:fontRef idx="none"/>
          </p:style>
          <p:txBody>
            <a:bodyPr/>
            <a:lstStyle/>
            <a:p>
              <a:endParaRPr lang="zh-CN" altLang="en-US"/>
            </a:p>
          </p:txBody>
        </p:sp>
        <p:sp>
          <p:nvSpPr>
            <p:cNvPr id="143" name="Shape 1107">
              <a:extLst>
                <a:ext uri="{FF2B5EF4-FFF2-40B4-BE49-F238E27FC236}">
                  <a16:creationId xmlns:a16="http://schemas.microsoft.com/office/drawing/2014/main" id="{69B34C73-0FA4-48B6-89F9-27A763F662EB}"/>
                </a:ext>
              </a:extLst>
            </p:cNvPr>
            <p:cNvSpPr/>
            <p:nvPr/>
          </p:nvSpPr>
          <p:spPr>
            <a:xfrm>
              <a:off x="944118" y="30480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144" name="Shape 1108">
              <a:extLst>
                <a:ext uri="{FF2B5EF4-FFF2-40B4-BE49-F238E27FC236}">
                  <a16:creationId xmlns:a16="http://schemas.microsoft.com/office/drawing/2014/main" id="{09F4304B-52F6-4EAF-A2CD-DBEC34848788}"/>
                </a:ext>
              </a:extLst>
            </p:cNvPr>
            <p:cNvSpPr/>
            <p:nvPr/>
          </p:nvSpPr>
          <p:spPr>
            <a:xfrm>
              <a:off x="1026795" y="30480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145" name="Shape 19089">
              <a:extLst>
                <a:ext uri="{FF2B5EF4-FFF2-40B4-BE49-F238E27FC236}">
                  <a16:creationId xmlns:a16="http://schemas.microsoft.com/office/drawing/2014/main" id="{A187ECB1-A06B-4B94-87A5-BF33AF34D277}"/>
                </a:ext>
              </a:extLst>
            </p:cNvPr>
            <p:cNvSpPr/>
            <p:nvPr/>
          </p:nvSpPr>
          <p:spPr>
            <a:xfrm>
              <a:off x="950214" y="6096"/>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FF3300"/>
            </a:fillRef>
            <a:effectRef idx="0">
              <a:scrgbClr r="0" g="0" b="0"/>
            </a:effectRef>
            <a:fontRef idx="none"/>
          </p:style>
          <p:txBody>
            <a:bodyPr/>
            <a:lstStyle/>
            <a:p>
              <a:endParaRPr lang="zh-CN" altLang="en-US"/>
            </a:p>
          </p:txBody>
        </p:sp>
        <p:sp>
          <p:nvSpPr>
            <p:cNvPr id="146" name="Shape 1110">
              <a:extLst>
                <a:ext uri="{FF2B5EF4-FFF2-40B4-BE49-F238E27FC236}">
                  <a16:creationId xmlns:a16="http://schemas.microsoft.com/office/drawing/2014/main" id="{8210AFC5-1EA5-4B1C-BE67-D677B965DCB2}"/>
                </a:ext>
              </a:extLst>
            </p:cNvPr>
            <p:cNvSpPr/>
            <p:nvPr/>
          </p:nvSpPr>
          <p:spPr>
            <a:xfrm>
              <a:off x="944118" y="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147" name="Shape 1111">
              <a:extLst>
                <a:ext uri="{FF2B5EF4-FFF2-40B4-BE49-F238E27FC236}">
                  <a16:creationId xmlns:a16="http://schemas.microsoft.com/office/drawing/2014/main" id="{8422D66D-5AA8-4755-915D-AD25D804CF30}"/>
                </a:ext>
              </a:extLst>
            </p:cNvPr>
            <p:cNvSpPr/>
            <p:nvPr/>
          </p:nvSpPr>
          <p:spPr>
            <a:xfrm>
              <a:off x="1026795" y="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148" name="Rectangle 1112">
              <a:extLst>
                <a:ext uri="{FF2B5EF4-FFF2-40B4-BE49-F238E27FC236}">
                  <a16:creationId xmlns:a16="http://schemas.microsoft.com/office/drawing/2014/main" id="{646682BD-11D7-4A32-9033-52FE680E7AF2}"/>
                </a:ext>
              </a:extLst>
            </p:cNvPr>
            <p:cNvSpPr/>
            <p:nvPr/>
          </p:nvSpPr>
          <p:spPr>
            <a:xfrm>
              <a:off x="784497" y="459867"/>
              <a:ext cx="184265" cy="407352"/>
            </a:xfrm>
            <a:prstGeom prst="rect">
              <a:avLst/>
            </a:prstGeom>
            <a:ln>
              <a:noFill/>
            </a:ln>
          </p:spPr>
          <p:txBody>
            <a:bodyPr vert="horz" lIns="0" tIns="0" rIns="0" bIns="0" rtlCol="0">
              <a:noAutofit/>
            </a:bodyPr>
            <a:lstStyle/>
            <a:p>
              <a:pPr>
                <a:lnSpc>
                  <a:spcPct val="107000"/>
                </a:lnSpc>
                <a:spcAft>
                  <a:spcPts val="800"/>
                </a:spcAft>
              </a:pPr>
              <a:r>
                <a:rPr lang="en-US" sz="2000" kern="100" dirty="0">
                  <a:solidFill>
                    <a:srgbClr val="000000"/>
                  </a:solidFill>
                  <a:effectLst/>
                  <a:latin typeface="Tahoma" panose="020B0604030504040204" pitchFamily="34" charset="0"/>
                  <a:ea typeface="Tahoma" panose="020B0604030504040204" pitchFamily="34" charset="0"/>
                </a:rPr>
                <a:t>4</a:t>
              </a:r>
              <a:endParaRPr lang="zh-CN" sz="1100" kern="100" dirty="0">
                <a:solidFill>
                  <a:srgbClr val="000000"/>
                </a:solidFill>
                <a:effectLst/>
                <a:latin typeface="Calibri" panose="020F0502020204030204" pitchFamily="34" charset="0"/>
                <a:ea typeface="Calibri" panose="020F0502020204030204" pitchFamily="34" charset="0"/>
              </a:endParaRPr>
            </a:p>
          </p:txBody>
        </p:sp>
        <p:sp>
          <p:nvSpPr>
            <p:cNvPr id="149" name="Shape 19090">
              <a:extLst>
                <a:ext uri="{FF2B5EF4-FFF2-40B4-BE49-F238E27FC236}">
                  <a16:creationId xmlns:a16="http://schemas.microsoft.com/office/drawing/2014/main" id="{D9ADA2DF-C11D-48FF-9A45-9DB94A065A0A}"/>
                </a:ext>
              </a:extLst>
            </p:cNvPr>
            <p:cNvSpPr/>
            <p:nvPr/>
          </p:nvSpPr>
          <p:spPr>
            <a:xfrm>
              <a:off x="1864614" y="463296"/>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BADFE2"/>
            </a:fillRef>
            <a:effectRef idx="0">
              <a:scrgbClr r="0" g="0" b="0"/>
            </a:effectRef>
            <a:fontRef idx="none"/>
          </p:style>
          <p:txBody>
            <a:bodyPr/>
            <a:lstStyle/>
            <a:p>
              <a:endParaRPr lang="zh-CN" altLang="en-US"/>
            </a:p>
          </p:txBody>
        </p:sp>
        <p:sp>
          <p:nvSpPr>
            <p:cNvPr id="150" name="Shape 1141">
              <a:extLst>
                <a:ext uri="{FF2B5EF4-FFF2-40B4-BE49-F238E27FC236}">
                  <a16:creationId xmlns:a16="http://schemas.microsoft.com/office/drawing/2014/main" id="{567D0EE6-32E5-4F43-9103-AF3795AAF477}"/>
                </a:ext>
              </a:extLst>
            </p:cNvPr>
            <p:cNvSpPr/>
            <p:nvPr/>
          </p:nvSpPr>
          <p:spPr>
            <a:xfrm>
              <a:off x="1858518" y="45720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151" name="Shape 1142">
              <a:extLst>
                <a:ext uri="{FF2B5EF4-FFF2-40B4-BE49-F238E27FC236}">
                  <a16:creationId xmlns:a16="http://schemas.microsoft.com/office/drawing/2014/main" id="{5C3F278B-A40A-4944-A7A7-C77CBBDFE5E0}"/>
                </a:ext>
              </a:extLst>
            </p:cNvPr>
            <p:cNvSpPr/>
            <p:nvPr/>
          </p:nvSpPr>
          <p:spPr>
            <a:xfrm>
              <a:off x="1941195" y="45720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152" name="Shape 19091">
              <a:extLst>
                <a:ext uri="{FF2B5EF4-FFF2-40B4-BE49-F238E27FC236}">
                  <a16:creationId xmlns:a16="http://schemas.microsoft.com/office/drawing/2014/main" id="{229C3C4A-93A2-4699-8F8C-DED31DAF5E03}"/>
                </a:ext>
              </a:extLst>
            </p:cNvPr>
            <p:cNvSpPr/>
            <p:nvPr/>
          </p:nvSpPr>
          <p:spPr>
            <a:xfrm>
              <a:off x="2017014" y="463296"/>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CC6600"/>
            </a:fillRef>
            <a:effectRef idx="0">
              <a:scrgbClr r="0" g="0" b="0"/>
            </a:effectRef>
            <a:fontRef idx="none"/>
          </p:style>
          <p:txBody>
            <a:bodyPr/>
            <a:lstStyle/>
            <a:p>
              <a:endParaRPr lang="zh-CN" altLang="en-US"/>
            </a:p>
          </p:txBody>
        </p:sp>
        <p:sp>
          <p:nvSpPr>
            <p:cNvPr id="153" name="Shape 1144">
              <a:extLst>
                <a:ext uri="{FF2B5EF4-FFF2-40B4-BE49-F238E27FC236}">
                  <a16:creationId xmlns:a16="http://schemas.microsoft.com/office/drawing/2014/main" id="{495F3E99-0C63-4617-AA3B-E390AB48749E}"/>
                </a:ext>
              </a:extLst>
            </p:cNvPr>
            <p:cNvSpPr/>
            <p:nvPr/>
          </p:nvSpPr>
          <p:spPr>
            <a:xfrm>
              <a:off x="2010918" y="45720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154" name="Shape 1145">
              <a:extLst>
                <a:ext uri="{FF2B5EF4-FFF2-40B4-BE49-F238E27FC236}">
                  <a16:creationId xmlns:a16="http://schemas.microsoft.com/office/drawing/2014/main" id="{6B65E337-8370-42D0-99B2-A57D362E2DF6}"/>
                </a:ext>
              </a:extLst>
            </p:cNvPr>
            <p:cNvSpPr/>
            <p:nvPr/>
          </p:nvSpPr>
          <p:spPr>
            <a:xfrm>
              <a:off x="2093596" y="45720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155" name="Shape 19092">
              <a:extLst>
                <a:ext uri="{FF2B5EF4-FFF2-40B4-BE49-F238E27FC236}">
                  <a16:creationId xmlns:a16="http://schemas.microsoft.com/office/drawing/2014/main" id="{964D1F85-0351-47A0-951C-06BC27D52AED}"/>
                </a:ext>
              </a:extLst>
            </p:cNvPr>
            <p:cNvSpPr/>
            <p:nvPr/>
          </p:nvSpPr>
          <p:spPr>
            <a:xfrm>
              <a:off x="1864614" y="615696"/>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CCFFCC"/>
            </a:fillRef>
            <a:effectRef idx="0">
              <a:scrgbClr r="0" g="0" b="0"/>
            </a:effectRef>
            <a:fontRef idx="none"/>
          </p:style>
          <p:txBody>
            <a:bodyPr/>
            <a:lstStyle/>
            <a:p>
              <a:endParaRPr lang="zh-CN" altLang="en-US"/>
            </a:p>
          </p:txBody>
        </p:sp>
        <p:sp>
          <p:nvSpPr>
            <p:cNvPr id="156" name="Shape 1147">
              <a:extLst>
                <a:ext uri="{FF2B5EF4-FFF2-40B4-BE49-F238E27FC236}">
                  <a16:creationId xmlns:a16="http://schemas.microsoft.com/office/drawing/2014/main" id="{07F00197-8A2C-40B1-8CFA-F95AD6036953}"/>
                </a:ext>
              </a:extLst>
            </p:cNvPr>
            <p:cNvSpPr/>
            <p:nvPr/>
          </p:nvSpPr>
          <p:spPr>
            <a:xfrm>
              <a:off x="1858518" y="60960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660066"/>
            </a:fillRef>
            <a:effectRef idx="0">
              <a:scrgbClr r="0" g="0" b="0"/>
            </a:effectRef>
            <a:fontRef idx="none"/>
          </p:style>
          <p:txBody>
            <a:bodyPr/>
            <a:lstStyle/>
            <a:p>
              <a:endParaRPr lang="zh-CN" altLang="en-US"/>
            </a:p>
          </p:txBody>
        </p:sp>
        <p:sp>
          <p:nvSpPr>
            <p:cNvPr id="157" name="Shape 1148">
              <a:extLst>
                <a:ext uri="{FF2B5EF4-FFF2-40B4-BE49-F238E27FC236}">
                  <a16:creationId xmlns:a16="http://schemas.microsoft.com/office/drawing/2014/main" id="{5163138A-8961-4450-801B-7D285CF2F4DF}"/>
                </a:ext>
              </a:extLst>
            </p:cNvPr>
            <p:cNvSpPr/>
            <p:nvPr/>
          </p:nvSpPr>
          <p:spPr>
            <a:xfrm>
              <a:off x="1941195" y="60960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660066"/>
            </a:fillRef>
            <a:effectRef idx="0">
              <a:scrgbClr r="0" g="0" b="0"/>
            </a:effectRef>
            <a:fontRef idx="none"/>
          </p:style>
          <p:txBody>
            <a:bodyPr/>
            <a:lstStyle/>
            <a:p>
              <a:endParaRPr lang="zh-CN" altLang="en-US"/>
            </a:p>
          </p:txBody>
        </p:sp>
        <p:sp>
          <p:nvSpPr>
            <p:cNvPr id="158" name="Shape 19093">
              <a:extLst>
                <a:ext uri="{FF2B5EF4-FFF2-40B4-BE49-F238E27FC236}">
                  <a16:creationId xmlns:a16="http://schemas.microsoft.com/office/drawing/2014/main" id="{8081771D-6D02-452B-870E-5160BB42B831}"/>
                </a:ext>
              </a:extLst>
            </p:cNvPr>
            <p:cNvSpPr/>
            <p:nvPr/>
          </p:nvSpPr>
          <p:spPr>
            <a:xfrm>
              <a:off x="2017014" y="768096"/>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6E88F7"/>
            </a:fillRef>
            <a:effectRef idx="0">
              <a:scrgbClr r="0" g="0" b="0"/>
            </a:effectRef>
            <a:fontRef idx="none"/>
          </p:style>
          <p:txBody>
            <a:bodyPr/>
            <a:lstStyle/>
            <a:p>
              <a:endParaRPr lang="zh-CN" altLang="en-US"/>
            </a:p>
          </p:txBody>
        </p:sp>
        <p:sp>
          <p:nvSpPr>
            <p:cNvPr id="159" name="Shape 1150">
              <a:extLst>
                <a:ext uri="{FF2B5EF4-FFF2-40B4-BE49-F238E27FC236}">
                  <a16:creationId xmlns:a16="http://schemas.microsoft.com/office/drawing/2014/main" id="{2A5ADED4-4BE3-4599-A191-5AAB4C942A9E}"/>
                </a:ext>
              </a:extLst>
            </p:cNvPr>
            <p:cNvSpPr/>
            <p:nvPr/>
          </p:nvSpPr>
          <p:spPr>
            <a:xfrm>
              <a:off x="2010918" y="76200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160" name="Shape 1151">
              <a:extLst>
                <a:ext uri="{FF2B5EF4-FFF2-40B4-BE49-F238E27FC236}">
                  <a16:creationId xmlns:a16="http://schemas.microsoft.com/office/drawing/2014/main" id="{5A5B809A-CDB1-4F55-A5B7-83B0B1305282}"/>
                </a:ext>
              </a:extLst>
            </p:cNvPr>
            <p:cNvSpPr/>
            <p:nvPr/>
          </p:nvSpPr>
          <p:spPr>
            <a:xfrm>
              <a:off x="2093596" y="76200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161" name="Shape 19094">
              <a:extLst>
                <a:ext uri="{FF2B5EF4-FFF2-40B4-BE49-F238E27FC236}">
                  <a16:creationId xmlns:a16="http://schemas.microsoft.com/office/drawing/2014/main" id="{1E8AE49D-F4B7-4003-BE29-B81A014047C2}"/>
                </a:ext>
              </a:extLst>
            </p:cNvPr>
            <p:cNvSpPr/>
            <p:nvPr/>
          </p:nvSpPr>
          <p:spPr>
            <a:xfrm>
              <a:off x="2169414" y="615696"/>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FFCCFF"/>
            </a:fillRef>
            <a:effectRef idx="0">
              <a:scrgbClr r="0" g="0" b="0"/>
            </a:effectRef>
            <a:fontRef idx="none"/>
          </p:style>
          <p:txBody>
            <a:bodyPr/>
            <a:lstStyle/>
            <a:p>
              <a:endParaRPr lang="zh-CN" altLang="en-US"/>
            </a:p>
          </p:txBody>
        </p:sp>
        <p:sp>
          <p:nvSpPr>
            <p:cNvPr id="162" name="Shape 1153">
              <a:extLst>
                <a:ext uri="{FF2B5EF4-FFF2-40B4-BE49-F238E27FC236}">
                  <a16:creationId xmlns:a16="http://schemas.microsoft.com/office/drawing/2014/main" id="{CE716F7B-5696-4919-A9E1-CC04599D18B7}"/>
                </a:ext>
              </a:extLst>
            </p:cNvPr>
            <p:cNvSpPr/>
            <p:nvPr/>
          </p:nvSpPr>
          <p:spPr>
            <a:xfrm>
              <a:off x="2163318" y="60960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163" name="Shape 1154">
              <a:extLst>
                <a:ext uri="{FF2B5EF4-FFF2-40B4-BE49-F238E27FC236}">
                  <a16:creationId xmlns:a16="http://schemas.microsoft.com/office/drawing/2014/main" id="{E344B03F-0D67-4FD8-BD5E-D423D9513205}"/>
                </a:ext>
              </a:extLst>
            </p:cNvPr>
            <p:cNvSpPr/>
            <p:nvPr/>
          </p:nvSpPr>
          <p:spPr>
            <a:xfrm>
              <a:off x="2245995" y="60960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164" name="Shape 19095">
              <a:extLst>
                <a:ext uri="{FF2B5EF4-FFF2-40B4-BE49-F238E27FC236}">
                  <a16:creationId xmlns:a16="http://schemas.microsoft.com/office/drawing/2014/main" id="{EE9EE2DD-14F4-4787-9179-A9355965DE9D}"/>
                </a:ext>
              </a:extLst>
            </p:cNvPr>
            <p:cNvSpPr/>
            <p:nvPr/>
          </p:nvSpPr>
          <p:spPr>
            <a:xfrm>
              <a:off x="1864614" y="768096"/>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33CC33"/>
            </a:fillRef>
            <a:effectRef idx="0">
              <a:scrgbClr r="0" g="0" b="0"/>
            </a:effectRef>
            <a:fontRef idx="none"/>
          </p:style>
          <p:txBody>
            <a:bodyPr/>
            <a:lstStyle/>
            <a:p>
              <a:endParaRPr lang="zh-CN" altLang="en-US"/>
            </a:p>
          </p:txBody>
        </p:sp>
        <p:sp>
          <p:nvSpPr>
            <p:cNvPr id="165" name="Shape 1156">
              <a:extLst>
                <a:ext uri="{FF2B5EF4-FFF2-40B4-BE49-F238E27FC236}">
                  <a16:creationId xmlns:a16="http://schemas.microsoft.com/office/drawing/2014/main" id="{867400EA-A297-4474-8227-4D16113A1F19}"/>
                </a:ext>
              </a:extLst>
            </p:cNvPr>
            <p:cNvSpPr/>
            <p:nvPr/>
          </p:nvSpPr>
          <p:spPr>
            <a:xfrm>
              <a:off x="1858518" y="76200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166" name="Shape 1157">
              <a:extLst>
                <a:ext uri="{FF2B5EF4-FFF2-40B4-BE49-F238E27FC236}">
                  <a16:creationId xmlns:a16="http://schemas.microsoft.com/office/drawing/2014/main" id="{1334F3A9-8D25-4107-A8F1-CFB9148433BC}"/>
                </a:ext>
              </a:extLst>
            </p:cNvPr>
            <p:cNvSpPr/>
            <p:nvPr/>
          </p:nvSpPr>
          <p:spPr>
            <a:xfrm>
              <a:off x="1941195" y="76200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167" name="Shape 19096">
              <a:extLst>
                <a:ext uri="{FF2B5EF4-FFF2-40B4-BE49-F238E27FC236}">
                  <a16:creationId xmlns:a16="http://schemas.microsoft.com/office/drawing/2014/main" id="{93717522-C8EE-4ABD-B790-FCFC2E459A61}"/>
                </a:ext>
              </a:extLst>
            </p:cNvPr>
            <p:cNvSpPr/>
            <p:nvPr/>
          </p:nvSpPr>
          <p:spPr>
            <a:xfrm>
              <a:off x="2017014" y="615696"/>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FFFFFF"/>
            </a:fillRef>
            <a:effectRef idx="0">
              <a:scrgbClr r="0" g="0" b="0"/>
            </a:effectRef>
            <a:fontRef idx="none"/>
          </p:style>
          <p:txBody>
            <a:bodyPr/>
            <a:lstStyle/>
            <a:p>
              <a:endParaRPr lang="zh-CN" altLang="en-US"/>
            </a:p>
          </p:txBody>
        </p:sp>
        <p:sp>
          <p:nvSpPr>
            <p:cNvPr id="168" name="Shape 1159">
              <a:extLst>
                <a:ext uri="{FF2B5EF4-FFF2-40B4-BE49-F238E27FC236}">
                  <a16:creationId xmlns:a16="http://schemas.microsoft.com/office/drawing/2014/main" id="{467C324C-74D4-40D3-BB1D-E7C5E5BAAA4B}"/>
                </a:ext>
              </a:extLst>
            </p:cNvPr>
            <p:cNvSpPr/>
            <p:nvPr/>
          </p:nvSpPr>
          <p:spPr>
            <a:xfrm>
              <a:off x="2010918" y="60960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169" name="Shape 1160">
              <a:extLst>
                <a:ext uri="{FF2B5EF4-FFF2-40B4-BE49-F238E27FC236}">
                  <a16:creationId xmlns:a16="http://schemas.microsoft.com/office/drawing/2014/main" id="{F4445C87-76E1-48C9-9EAA-C5B7889A246A}"/>
                </a:ext>
              </a:extLst>
            </p:cNvPr>
            <p:cNvSpPr/>
            <p:nvPr/>
          </p:nvSpPr>
          <p:spPr>
            <a:xfrm>
              <a:off x="2093596" y="60960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170" name="Shape 19097">
              <a:extLst>
                <a:ext uri="{FF2B5EF4-FFF2-40B4-BE49-F238E27FC236}">
                  <a16:creationId xmlns:a16="http://schemas.microsoft.com/office/drawing/2014/main" id="{EB3A3735-65F1-4323-BBD7-99666B93538C}"/>
                </a:ext>
              </a:extLst>
            </p:cNvPr>
            <p:cNvSpPr/>
            <p:nvPr/>
          </p:nvSpPr>
          <p:spPr>
            <a:xfrm>
              <a:off x="2169414" y="768096"/>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FF9900"/>
            </a:fillRef>
            <a:effectRef idx="0">
              <a:scrgbClr r="0" g="0" b="0"/>
            </a:effectRef>
            <a:fontRef idx="none"/>
          </p:style>
          <p:txBody>
            <a:bodyPr/>
            <a:lstStyle/>
            <a:p>
              <a:endParaRPr lang="zh-CN" altLang="en-US"/>
            </a:p>
          </p:txBody>
        </p:sp>
        <p:sp>
          <p:nvSpPr>
            <p:cNvPr id="171" name="Shape 1162">
              <a:extLst>
                <a:ext uri="{FF2B5EF4-FFF2-40B4-BE49-F238E27FC236}">
                  <a16:creationId xmlns:a16="http://schemas.microsoft.com/office/drawing/2014/main" id="{5811715A-C07B-493E-AC45-53AFF0623350}"/>
                </a:ext>
              </a:extLst>
            </p:cNvPr>
            <p:cNvSpPr/>
            <p:nvPr/>
          </p:nvSpPr>
          <p:spPr>
            <a:xfrm>
              <a:off x="2163318" y="76200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172" name="Shape 1163">
              <a:extLst>
                <a:ext uri="{FF2B5EF4-FFF2-40B4-BE49-F238E27FC236}">
                  <a16:creationId xmlns:a16="http://schemas.microsoft.com/office/drawing/2014/main" id="{D2272E11-8FC8-4145-AB5F-91C1DF248278}"/>
                </a:ext>
              </a:extLst>
            </p:cNvPr>
            <p:cNvSpPr/>
            <p:nvPr/>
          </p:nvSpPr>
          <p:spPr>
            <a:xfrm>
              <a:off x="2245995" y="76200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173" name="Shape 19098">
              <a:extLst>
                <a:ext uri="{FF2B5EF4-FFF2-40B4-BE49-F238E27FC236}">
                  <a16:creationId xmlns:a16="http://schemas.microsoft.com/office/drawing/2014/main" id="{F3CF6284-C1A5-4AC3-AF7A-C01341E27653}"/>
                </a:ext>
              </a:extLst>
            </p:cNvPr>
            <p:cNvSpPr/>
            <p:nvPr/>
          </p:nvSpPr>
          <p:spPr>
            <a:xfrm>
              <a:off x="2169414" y="463296"/>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FF3300"/>
            </a:fillRef>
            <a:effectRef idx="0">
              <a:scrgbClr r="0" g="0" b="0"/>
            </a:effectRef>
            <a:fontRef idx="none"/>
          </p:style>
          <p:txBody>
            <a:bodyPr/>
            <a:lstStyle/>
            <a:p>
              <a:endParaRPr lang="zh-CN" altLang="en-US"/>
            </a:p>
          </p:txBody>
        </p:sp>
        <p:sp>
          <p:nvSpPr>
            <p:cNvPr id="174" name="Shape 1165">
              <a:extLst>
                <a:ext uri="{FF2B5EF4-FFF2-40B4-BE49-F238E27FC236}">
                  <a16:creationId xmlns:a16="http://schemas.microsoft.com/office/drawing/2014/main" id="{694C1442-931C-48B9-9FC8-56AEDCCEFB2A}"/>
                </a:ext>
              </a:extLst>
            </p:cNvPr>
            <p:cNvSpPr/>
            <p:nvPr/>
          </p:nvSpPr>
          <p:spPr>
            <a:xfrm>
              <a:off x="2163318" y="45720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175" name="Shape 1166">
              <a:extLst>
                <a:ext uri="{FF2B5EF4-FFF2-40B4-BE49-F238E27FC236}">
                  <a16:creationId xmlns:a16="http://schemas.microsoft.com/office/drawing/2014/main" id="{069C148A-2939-4101-9230-B2B326DCF525}"/>
                </a:ext>
              </a:extLst>
            </p:cNvPr>
            <p:cNvSpPr/>
            <p:nvPr/>
          </p:nvSpPr>
          <p:spPr>
            <a:xfrm>
              <a:off x="2245995" y="45720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176" name="Rectangle 1167">
              <a:extLst>
                <a:ext uri="{FF2B5EF4-FFF2-40B4-BE49-F238E27FC236}">
                  <a16:creationId xmlns:a16="http://schemas.microsoft.com/office/drawing/2014/main" id="{19D074A5-F94A-4D05-A435-CCB51D723B8F}"/>
                </a:ext>
              </a:extLst>
            </p:cNvPr>
            <p:cNvSpPr/>
            <p:nvPr/>
          </p:nvSpPr>
          <p:spPr>
            <a:xfrm>
              <a:off x="1981176" y="927560"/>
              <a:ext cx="184265" cy="407352"/>
            </a:xfrm>
            <a:prstGeom prst="rect">
              <a:avLst/>
            </a:prstGeom>
            <a:ln>
              <a:noFill/>
            </a:ln>
          </p:spPr>
          <p:txBody>
            <a:bodyPr vert="horz" lIns="0" tIns="0" rIns="0" bIns="0" rtlCol="0">
              <a:noAutofit/>
            </a:bodyPr>
            <a:lstStyle/>
            <a:p>
              <a:pPr>
                <a:lnSpc>
                  <a:spcPct val="107000"/>
                </a:lnSpc>
                <a:spcAft>
                  <a:spcPts val="800"/>
                </a:spcAft>
              </a:pPr>
              <a:r>
                <a:rPr lang="en-US" sz="2000" kern="100" dirty="0">
                  <a:solidFill>
                    <a:srgbClr val="000000"/>
                  </a:solidFill>
                  <a:effectLst/>
                  <a:latin typeface="Tahoma" panose="020B0604030504040204" pitchFamily="34" charset="0"/>
                  <a:ea typeface="Tahoma" panose="020B0604030504040204" pitchFamily="34" charset="0"/>
                </a:rPr>
                <a:t>4</a:t>
              </a:r>
              <a:endParaRPr lang="zh-CN" sz="1100" kern="100" dirty="0">
                <a:solidFill>
                  <a:srgbClr val="000000"/>
                </a:solidFill>
                <a:effectLst/>
                <a:latin typeface="Calibri" panose="020F0502020204030204" pitchFamily="34" charset="0"/>
                <a:ea typeface="Calibri" panose="020F0502020204030204" pitchFamily="34" charset="0"/>
              </a:endParaRPr>
            </a:p>
          </p:txBody>
        </p:sp>
        <p:sp>
          <p:nvSpPr>
            <p:cNvPr id="177" name="Shape 1168">
              <a:extLst>
                <a:ext uri="{FF2B5EF4-FFF2-40B4-BE49-F238E27FC236}">
                  <a16:creationId xmlns:a16="http://schemas.microsoft.com/office/drawing/2014/main" id="{C1B81FD1-D1D0-4A2F-93CE-BD0FDECB37D3}"/>
                </a:ext>
              </a:extLst>
            </p:cNvPr>
            <p:cNvSpPr/>
            <p:nvPr/>
          </p:nvSpPr>
          <p:spPr>
            <a:xfrm>
              <a:off x="1099566" y="229362"/>
              <a:ext cx="765048" cy="461010"/>
            </a:xfrm>
            <a:custGeom>
              <a:avLst/>
              <a:gdLst/>
              <a:ahLst/>
              <a:cxnLst/>
              <a:rect l="0" t="0" r="0" b="0"/>
              <a:pathLst>
                <a:path w="765048" h="461010">
                  <a:moveTo>
                    <a:pt x="6858" y="0"/>
                  </a:moveTo>
                  <a:lnTo>
                    <a:pt x="703254" y="416487"/>
                  </a:lnTo>
                  <a:lnTo>
                    <a:pt x="719328" y="389382"/>
                  </a:lnTo>
                  <a:lnTo>
                    <a:pt x="765048" y="461010"/>
                  </a:lnTo>
                  <a:lnTo>
                    <a:pt x="680466" y="454914"/>
                  </a:lnTo>
                  <a:lnTo>
                    <a:pt x="696651" y="427621"/>
                  </a:lnTo>
                  <a:lnTo>
                    <a:pt x="0" y="11430"/>
                  </a:lnTo>
                  <a:lnTo>
                    <a:pt x="6858"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178" name="Shape 1198">
              <a:extLst>
                <a:ext uri="{FF2B5EF4-FFF2-40B4-BE49-F238E27FC236}">
                  <a16:creationId xmlns:a16="http://schemas.microsoft.com/office/drawing/2014/main" id="{7CC232F0-4A3D-413F-B446-4B20E1DDEC81}"/>
                </a:ext>
              </a:extLst>
            </p:cNvPr>
            <p:cNvSpPr/>
            <p:nvPr/>
          </p:nvSpPr>
          <p:spPr>
            <a:xfrm>
              <a:off x="1097280" y="257556"/>
              <a:ext cx="771144" cy="1677924"/>
            </a:xfrm>
            <a:custGeom>
              <a:avLst/>
              <a:gdLst/>
              <a:ahLst/>
              <a:cxnLst/>
              <a:rect l="0" t="0" r="0" b="0"/>
              <a:pathLst>
                <a:path w="771144" h="1677924">
                  <a:moveTo>
                    <a:pt x="11430" y="0"/>
                  </a:moveTo>
                  <a:lnTo>
                    <a:pt x="742331" y="1605561"/>
                  </a:lnTo>
                  <a:lnTo>
                    <a:pt x="771144" y="1592580"/>
                  </a:lnTo>
                  <a:lnTo>
                    <a:pt x="767334" y="1677924"/>
                  </a:lnTo>
                  <a:lnTo>
                    <a:pt x="701802" y="1623822"/>
                  </a:lnTo>
                  <a:lnTo>
                    <a:pt x="730204" y="1611025"/>
                  </a:lnTo>
                  <a:lnTo>
                    <a:pt x="0" y="5334"/>
                  </a:lnTo>
                  <a:lnTo>
                    <a:pt x="1143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179" name="Rectangle 1199">
              <a:extLst>
                <a:ext uri="{FF2B5EF4-FFF2-40B4-BE49-F238E27FC236}">
                  <a16:creationId xmlns:a16="http://schemas.microsoft.com/office/drawing/2014/main" id="{0265590A-CBE3-4440-BD6A-B445D3672E12}"/>
                </a:ext>
              </a:extLst>
            </p:cNvPr>
            <p:cNvSpPr/>
            <p:nvPr/>
          </p:nvSpPr>
          <p:spPr>
            <a:xfrm>
              <a:off x="0" y="842623"/>
              <a:ext cx="1595713" cy="489311"/>
            </a:xfrm>
            <a:prstGeom prst="rect">
              <a:avLst/>
            </a:prstGeom>
            <a:ln>
              <a:noFill/>
            </a:ln>
          </p:spPr>
          <p:txBody>
            <a:bodyPr vert="horz" lIns="0" tIns="0" rIns="0" bIns="0" rtlCol="0">
              <a:noAutofit/>
            </a:bodyPr>
            <a:lstStyle/>
            <a:p>
              <a:pPr>
                <a:lnSpc>
                  <a:spcPct val="107000"/>
                </a:lnSpc>
                <a:spcAft>
                  <a:spcPts val="800"/>
                </a:spcAft>
              </a:pPr>
              <a:r>
                <a:rPr lang="en-US" sz="2400" kern="100">
                  <a:solidFill>
                    <a:srgbClr val="000000"/>
                  </a:solidFill>
                  <a:effectLst/>
                  <a:latin typeface="Tahoma" panose="020B0604030504040204" pitchFamily="34" charset="0"/>
                  <a:ea typeface="Tahoma" panose="020B0604030504040204" pitchFamily="34" charset="0"/>
                </a:rPr>
                <a:t>Cutoff=4</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183" name="Shape 1228">
              <a:extLst>
                <a:ext uri="{FF2B5EF4-FFF2-40B4-BE49-F238E27FC236}">
                  <a16:creationId xmlns:a16="http://schemas.microsoft.com/office/drawing/2014/main" id="{D27DEFFF-936D-4132-9953-A88EE078E802}"/>
                </a:ext>
              </a:extLst>
            </p:cNvPr>
            <p:cNvSpPr/>
            <p:nvPr/>
          </p:nvSpPr>
          <p:spPr>
            <a:xfrm>
              <a:off x="2316480" y="688848"/>
              <a:ext cx="765810" cy="1222248"/>
            </a:xfrm>
            <a:custGeom>
              <a:avLst/>
              <a:gdLst/>
              <a:ahLst/>
              <a:cxnLst/>
              <a:rect l="0" t="0" r="0" b="0"/>
              <a:pathLst>
                <a:path w="765810" h="1222248">
                  <a:moveTo>
                    <a:pt x="11430" y="0"/>
                  </a:moveTo>
                  <a:lnTo>
                    <a:pt x="731061" y="1154582"/>
                  </a:lnTo>
                  <a:lnTo>
                    <a:pt x="758190" y="1137666"/>
                  </a:lnTo>
                  <a:lnTo>
                    <a:pt x="765810" y="1222248"/>
                  </a:lnTo>
                  <a:lnTo>
                    <a:pt x="693420" y="1178052"/>
                  </a:lnTo>
                  <a:lnTo>
                    <a:pt x="720296" y="1161294"/>
                  </a:lnTo>
                  <a:lnTo>
                    <a:pt x="0" y="6858"/>
                  </a:lnTo>
                  <a:lnTo>
                    <a:pt x="1143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grpSp>
      <p:grpSp>
        <p:nvGrpSpPr>
          <p:cNvPr id="210" name="Group 18145">
            <a:extLst>
              <a:ext uri="{FF2B5EF4-FFF2-40B4-BE49-F238E27FC236}">
                <a16:creationId xmlns:a16="http://schemas.microsoft.com/office/drawing/2014/main" id="{D1D3DDC7-313C-432F-A93D-DBADDEB889E6}"/>
              </a:ext>
            </a:extLst>
          </p:cNvPr>
          <p:cNvGrpSpPr/>
          <p:nvPr/>
        </p:nvGrpSpPr>
        <p:grpSpPr>
          <a:xfrm>
            <a:off x="3660265" y="4516182"/>
            <a:ext cx="469898" cy="469901"/>
            <a:chOff x="0" y="0"/>
            <a:chExt cx="470154" cy="470154"/>
          </a:xfrm>
        </p:grpSpPr>
        <p:sp>
          <p:nvSpPr>
            <p:cNvPr id="211" name="Shape 18146">
              <a:extLst>
                <a:ext uri="{FF2B5EF4-FFF2-40B4-BE49-F238E27FC236}">
                  <a16:creationId xmlns:a16="http://schemas.microsoft.com/office/drawing/2014/main" id="{16C1F2BB-DB48-484A-8482-09A07712343D}"/>
                </a:ext>
              </a:extLst>
            </p:cNvPr>
            <p:cNvSpPr/>
            <p:nvPr/>
          </p:nvSpPr>
          <p:spPr>
            <a:xfrm>
              <a:off x="0" y="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212" name="Shape 18147">
              <a:extLst>
                <a:ext uri="{FF2B5EF4-FFF2-40B4-BE49-F238E27FC236}">
                  <a16:creationId xmlns:a16="http://schemas.microsoft.com/office/drawing/2014/main" id="{73A48099-0479-4F71-9D4D-C8523C326EB0}"/>
                </a:ext>
              </a:extLst>
            </p:cNvPr>
            <p:cNvSpPr/>
            <p:nvPr/>
          </p:nvSpPr>
          <p:spPr>
            <a:xfrm>
              <a:off x="82677" y="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213" name="Shape 19769">
              <a:extLst>
                <a:ext uri="{FF2B5EF4-FFF2-40B4-BE49-F238E27FC236}">
                  <a16:creationId xmlns:a16="http://schemas.microsoft.com/office/drawing/2014/main" id="{C3E865CD-BD32-417F-A701-73534F0A67C2}"/>
                </a:ext>
              </a:extLst>
            </p:cNvPr>
            <p:cNvSpPr/>
            <p:nvPr/>
          </p:nvSpPr>
          <p:spPr>
            <a:xfrm>
              <a:off x="158496" y="6857"/>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FFFFFF"/>
            </a:fillRef>
            <a:effectRef idx="0">
              <a:scrgbClr r="0" g="0" b="0"/>
            </a:effectRef>
            <a:fontRef idx="none"/>
          </p:style>
          <p:txBody>
            <a:bodyPr/>
            <a:lstStyle/>
            <a:p>
              <a:endParaRPr lang="zh-CN" altLang="en-US"/>
            </a:p>
          </p:txBody>
        </p:sp>
        <p:sp>
          <p:nvSpPr>
            <p:cNvPr id="214" name="Shape 18149">
              <a:extLst>
                <a:ext uri="{FF2B5EF4-FFF2-40B4-BE49-F238E27FC236}">
                  <a16:creationId xmlns:a16="http://schemas.microsoft.com/office/drawing/2014/main" id="{8BE57633-F99C-48A9-A278-5C2CD13F0086}"/>
                </a:ext>
              </a:extLst>
            </p:cNvPr>
            <p:cNvSpPr/>
            <p:nvPr/>
          </p:nvSpPr>
          <p:spPr>
            <a:xfrm>
              <a:off x="152400" y="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215" name="Shape 18150">
              <a:extLst>
                <a:ext uri="{FF2B5EF4-FFF2-40B4-BE49-F238E27FC236}">
                  <a16:creationId xmlns:a16="http://schemas.microsoft.com/office/drawing/2014/main" id="{69A7B98D-8678-4E38-B7C5-1D2CEF326BFB}"/>
                </a:ext>
              </a:extLst>
            </p:cNvPr>
            <p:cNvSpPr/>
            <p:nvPr/>
          </p:nvSpPr>
          <p:spPr>
            <a:xfrm>
              <a:off x="235077" y="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216" name="Shape 19770">
              <a:extLst>
                <a:ext uri="{FF2B5EF4-FFF2-40B4-BE49-F238E27FC236}">
                  <a16:creationId xmlns:a16="http://schemas.microsoft.com/office/drawing/2014/main" id="{EA409C55-59F1-4827-8192-FC448763FEDD}"/>
                </a:ext>
              </a:extLst>
            </p:cNvPr>
            <p:cNvSpPr/>
            <p:nvPr/>
          </p:nvSpPr>
          <p:spPr>
            <a:xfrm>
              <a:off x="6096" y="159257"/>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FFFFFF"/>
            </a:fillRef>
            <a:effectRef idx="0">
              <a:scrgbClr r="0" g="0" b="0"/>
            </a:effectRef>
            <a:fontRef idx="none"/>
          </p:style>
          <p:txBody>
            <a:bodyPr/>
            <a:lstStyle/>
            <a:p>
              <a:endParaRPr lang="zh-CN" altLang="en-US"/>
            </a:p>
          </p:txBody>
        </p:sp>
        <p:sp>
          <p:nvSpPr>
            <p:cNvPr id="217" name="Shape 18152">
              <a:extLst>
                <a:ext uri="{FF2B5EF4-FFF2-40B4-BE49-F238E27FC236}">
                  <a16:creationId xmlns:a16="http://schemas.microsoft.com/office/drawing/2014/main" id="{306E59E3-2104-4EEB-861B-85909AB5C60D}"/>
                </a:ext>
              </a:extLst>
            </p:cNvPr>
            <p:cNvSpPr/>
            <p:nvPr/>
          </p:nvSpPr>
          <p:spPr>
            <a:xfrm>
              <a:off x="0" y="15240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660066"/>
            </a:fillRef>
            <a:effectRef idx="0">
              <a:scrgbClr r="0" g="0" b="0"/>
            </a:effectRef>
            <a:fontRef idx="none"/>
          </p:style>
          <p:txBody>
            <a:bodyPr/>
            <a:lstStyle/>
            <a:p>
              <a:endParaRPr lang="zh-CN" altLang="en-US"/>
            </a:p>
          </p:txBody>
        </p:sp>
        <p:sp>
          <p:nvSpPr>
            <p:cNvPr id="218" name="Shape 18153">
              <a:extLst>
                <a:ext uri="{FF2B5EF4-FFF2-40B4-BE49-F238E27FC236}">
                  <a16:creationId xmlns:a16="http://schemas.microsoft.com/office/drawing/2014/main" id="{EA068D83-14D0-4F67-9430-EAA51766C054}"/>
                </a:ext>
              </a:extLst>
            </p:cNvPr>
            <p:cNvSpPr/>
            <p:nvPr/>
          </p:nvSpPr>
          <p:spPr>
            <a:xfrm>
              <a:off x="82677" y="15240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660066"/>
            </a:fillRef>
            <a:effectRef idx="0">
              <a:scrgbClr r="0" g="0" b="0"/>
            </a:effectRef>
            <a:fontRef idx="none"/>
          </p:style>
          <p:txBody>
            <a:bodyPr/>
            <a:lstStyle/>
            <a:p>
              <a:endParaRPr lang="zh-CN" altLang="en-US"/>
            </a:p>
          </p:txBody>
        </p:sp>
        <p:sp>
          <p:nvSpPr>
            <p:cNvPr id="219" name="Shape 19771">
              <a:extLst>
                <a:ext uri="{FF2B5EF4-FFF2-40B4-BE49-F238E27FC236}">
                  <a16:creationId xmlns:a16="http://schemas.microsoft.com/office/drawing/2014/main" id="{F3A968BE-7C9F-441F-8278-810366E9ABEE}"/>
                </a:ext>
              </a:extLst>
            </p:cNvPr>
            <p:cNvSpPr/>
            <p:nvPr/>
          </p:nvSpPr>
          <p:spPr>
            <a:xfrm>
              <a:off x="158496" y="159257"/>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FFFFFF"/>
            </a:fillRef>
            <a:effectRef idx="0">
              <a:scrgbClr r="0" g="0" b="0"/>
            </a:effectRef>
            <a:fontRef idx="none"/>
          </p:style>
          <p:txBody>
            <a:bodyPr/>
            <a:lstStyle/>
            <a:p>
              <a:endParaRPr lang="zh-CN" altLang="en-US"/>
            </a:p>
          </p:txBody>
        </p:sp>
        <p:sp>
          <p:nvSpPr>
            <p:cNvPr id="220" name="Shape 18155">
              <a:extLst>
                <a:ext uri="{FF2B5EF4-FFF2-40B4-BE49-F238E27FC236}">
                  <a16:creationId xmlns:a16="http://schemas.microsoft.com/office/drawing/2014/main" id="{7539D9E5-AF54-4DB0-BD5A-1EBD061C6C55}"/>
                </a:ext>
              </a:extLst>
            </p:cNvPr>
            <p:cNvSpPr/>
            <p:nvPr/>
          </p:nvSpPr>
          <p:spPr>
            <a:xfrm>
              <a:off x="152400" y="15240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221" name="Shape 18156">
              <a:extLst>
                <a:ext uri="{FF2B5EF4-FFF2-40B4-BE49-F238E27FC236}">
                  <a16:creationId xmlns:a16="http://schemas.microsoft.com/office/drawing/2014/main" id="{3A9CFC56-E8A0-4E1F-A33D-EFC41D01AB1E}"/>
                </a:ext>
              </a:extLst>
            </p:cNvPr>
            <p:cNvSpPr/>
            <p:nvPr/>
          </p:nvSpPr>
          <p:spPr>
            <a:xfrm>
              <a:off x="235077" y="15240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222" name="Shape 19772">
              <a:extLst>
                <a:ext uri="{FF2B5EF4-FFF2-40B4-BE49-F238E27FC236}">
                  <a16:creationId xmlns:a16="http://schemas.microsoft.com/office/drawing/2014/main" id="{147C187E-FAFF-4A64-ADE8-D882895D61C6}"/>
                </a:ext>
              </a:extLst>
            </p:cNvPr>
            <p:cNvSpPr/>
            <p:nvPr/>
          </p:nvSpPr>
          <p:spPr>
            <a:xfrm>
              <a:off x="310896" y="159257"/>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FFFFFF"/>
            </a:fillRef>
            <a:effectRef idx="0">
              <a:scrgbClr r="0" g="0" b="0"/>
            </a:effectRef>
            <a:fontRef idx="none"/>
          </p:style>
          <p:txBody>
            <a:bodyPr/>
            <a:lstStyle/>
            <a:p>
              <a:endParaRPr lang="zh-CN" altLang="en-US"/>
            </a:p>
          </p:txBody>
        </p:sp>
        <p:sp>
          <p:nvSpPr>
            <p:cNvPr id="223" name="Shape 18158">
              <a:extLst>
                <a:ext uri="{FF2B5EF4-FFF2-40B4-BE49-F238E27FC236}">
                  <a16:creationId xmlns:a16="http://schemas.microsoft.com/office/drawing/2014/main" id="{AC9427AD-DB66-4602-AF7F-5CEA4B91D4CF}"/>
                </a:ext>
              </a:extLst>
            </p:cNvPr>
            <p:cNvSpPr/>
            <p:nvPr/>
          </p:nvSpPr>
          <p:spPr>
            <a:xfrm>
              <a:off x="304800" y="15240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224" name="Shape 18159">
              <a:extLst>
                <a:ext uri="{FF2B5EF4-FFF2-40B4-BE49-F238E27FC236}">
                  <a16:creationId xmlns:a16="http://schemas.microsoft.com/office/drawing/2014/main" id="{9BC45E86-1789-4C1B-BA83-7C0B1CB66D9A}"/>
                </a:ext>
              </a:extLst>
            </p:cNvPr>
            <p:cNvSpPr/>
            <p:nvPr/>
          </p:nvSpPr>
          <p:spPr>
            <a:xfrm>
              <a:off x="387477" y="15240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225" name="Shape 19773">
              <a:extLst>
                <a:ext uri="{FF2B5EF4-FFF2-40B4-BE49-F238E27FC236}">
                  <a16:creationId xmlns:a16="http://schemas.microsoft.com/office/drawing/2014/main" id="{D1508FAC-5AEF-443E-A754-2798CF5CCF16}"/>
                </a:ext>
              </a:extLst>
            </p:cNvPr>
            <p:cNvSpPr/>
            <p:nvPr/>
          </p:nvSpPr>
          <p:spPr>
            <a:xfrm>
              <a:off x="6096" y="311658"/>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FFFFFF"/>
            </a:fillRef>
            <a:effectRef idx="0">
              <a:scrgbClr r="0" g="0" b="0"/>
            </a:effectRef>
            <a:fontRef idx="none"/>
          </p:style>
          <p:txBody>
            <a:bodyPr/>
            <a:lstStyle/>
            <a:p>
              <a:endParaRPr lang="zh-CN" altLang="en-US"/>
            </a:p>
          </p:txBody>
        </p:sp>
        <p:sp>
          <p:nvSpPr>
            <p:cNvPr id="226" name="Shape 18161">
              <a:extLst>
                <a:ext uri="{FF2B5EF4-FFF2-40B4-BE49-F238E27FC236}">
                  <a16:creationId xmlns:a16="http://schemas.microsoft.com/office/drawing/2014/main" id="{98194D49-09F6-45F1-8FDF-D594A327E228}"/>
                </a:ext>
              </a:extLst>
            </p:cNvPr>
            <p:cNvSpPr/>
            <p:nvPr/>
          </p:nvSpPr>
          <p:spPr>
            <a:xfrm>
              <a:off x="0" y="30480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227" name="Shape 18162">
              <a:extLst>
                <a:ext uri="{FF2B5EF4-FFF2-40B4-BE49-F238E27FC236}">
                  <a16:creationId xmlns:a16="http://schemas.microsoft.com/office/drawing/2014/main" id="{AB79C666-F810-479A-8AF5-65ACB34C5F7F}"/>
                </a:ext>
              </a:extLst>
            </p:cNvPr>
            <p:cNvSpPr/>
            <p:nvPr/>
          </p:nvSpPr>
          <p:spPr>
            <a:xfrm>
              <a:off x="82677" y="30480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228" name="Shape 19774">
              <a:extLst>
                <a:ext uri="{FF2B5EF4-FFF2-40B4-BE49-F238E27FC236}">
                  <a16:creationId xmlns:a16="http://schemas.microsoft.com/office/drawing/2014/main" id="{779D772F-2CF7-4806-BB62-7BEACD6CF210}"/>
                </a:ext>
              </a:extLst>
            </p:cNvPr>
            <p:cNvSpPr/>
            <p:nvPr/>
          </p:nvSpPr>
          <p:spPr>
            <a:xfrm>
              <a:off x="310896" y="311658"/>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FFFFFF"/>
            </a:fillRef>
            <a:effectRef idx="0">
              <a:scrgbClr r="0" g="0" b="0"/>
            </a:effectRef>
            <a:fontRef idx="none"/>
          </p:style>
          <p:txBody>
            <a:bodyPr/>
            <a:lstStyle/>
            <a:p>
              <a:endParaRPr lang="zh-CN" altLang="en-US"/>
            </a:p>
          </p:txBody>
        </p:sp>
        <p:sp>
          <p:nvSpPr>
            <p:cNvPr id="229" name="Shape 18164">
              <a:extLst>
                <a:ext uri="{FF2B5EF4-FFF2-40B4-BE49-F238E27FC236}">
                  <a16:creationId xmlns:a16="http://schemas.microsoft.com/office/drawing/2014/main" id="{D6DCE850-2619-4D8D-AAEF-A4C08B7BD32C}"/>
                </a:ext>
              </a:extLst>
            </p:cNvPr>
            <p:cNvSpPr/>
            <p:nvPr/>
          </p:nvSpPr>
          <p:spPr>
            <a:xfrm>
              <a:off x="304800" y="30480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230" name="Shape 18165">
              <a:extLst>
                <a:ext uri="{FF2B5EF4-FFF2-40B4-BE49-F238E27FC236}">
                  <a16:creationId xmlns:a16="http://schemas.microsoft.com/office/drawing/2014/main" id="{CD54D9C3-DCEA-4E43-BEB2-4984636F7023}"/>
                </a:ext>
              </a:extLst>
            </p:cNvPr>
            <p:cNvSpPr/>
            <p:nvPr/>
          </p:nvSpPr>
          <p:spPr>
            <a:xfrm>
              <a:off x="387477" y="30480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231" name="Shape 19775">
              <a:extLst>
                <a:ext uri="{FF2B5EF4-FFF2-40B4-BE49-F238E27FC236}">
                  <a16:creationId xmlns:a16="http://schemas.microsoft.com/office/drawing/2014/main" id="{E592DDEB-5F0F-46FA-A052-A4BDB19D27D7}"/>
                </a:ext>
              </a:extLst>
            </p:cNvPr>
            <p:cNvSpPr/>
            <p:nvPr/>
          </p:nvSpPr>
          <p:spPr>
            <a:xfrm>
              <a:off x="158496" y="311658"/>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FFFFFF"/>
            </a:fillRef>
            <a:effectRef idx="0">
              <a:scrgbClr r="0" g="0" b="0"/>
            </a:effectRef>
            <a:fontRef idx="none"/>
          </p:style>
          <p:txBody>
            <a:bodyPr/>
            <a:lstStyle/>
            <a:p>
              <a:endParaRPr lang="zh-CN" altLang="en-US"/>
            </a:p>
          </p:txBody>
        </p:sp>
        <p:sp>
          <p:nvSpPr>
            <p:cNvPr id="232" name="Shape 18167">
              <a:extLst>
                <a:ext uri="{FF2B5EF4-FFF2-40B4-BE49-F238E27FC236}">
                  <a16:creationId xmlns:a16="http://schemas.microsoft.com/office/drawing/2014/main" id="{7324BA40-F25F-49B2-8A0E-F3C6FED42B13}"/>
                </a:ext>
              </a:extLst>
            </p:cNvPr>
            <p:cNvSpPr/>
            <p:nvPr/>
          </p:nvSpPr>
          <p:spPr>
            <a:xfrm>
              <a:off x="152400" y="30480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233" name="Shape 18168">
              <a:extLst>
                <a:ext uri="{FF2B5EF4-FFF2-40B4-BE49-F238E27FC236}">
                  <a16:creationId xmlns:a16="http://schemas.microsoft.com/office/drawing/2014/main" id="{60C5512F-CA48-4C84-922B-3A1F4A6A6CFF}"/>
                </a:ext>
              </a:extLst>
            </p:cNvPr>
            <p:cNvSpPr/>
            <p:nvPr/>
          </p:nvSpPr>
          <p:spPr>
            <a:xfrm>
              <a:off x="235077" y="30480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234" name="Shape 19776">
              <a:extLst>
                <a:ext uri="{FF2B5EF4-FFF2-40B4-BE49-F238E27FC236}">
                  <a16:creationId xmlns:a16="http://schemas.microsoft.com/office/drawing/2014/main" id="{C1EBA61C-C0C7-4AEE-8B55-994708CC942C}"/>
                </a:ext>
              </a:extLst>
            </p:cNvPr>
            <p:cNvSpPr/>
            <p:nvPr/>
          </p:nvSpPr>
          <p:spPr>
            <a:xfrm>
              <a:off x="310896" y="6857"/>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FFFFFF"/>
            </a:fillRef>
            <a:effectRef idx="0">
              <a:scrgbClr r="0" g="0" b="0"/>
            </a:effectRef>
            <a:fontRef idx="none"/>
          </p:style>
          <p:txBody>
            <a:bodyPr/>
            <a:lstStyle/>
            <a:p>
              <a:endParaRPr lang="zh-CN" altLang="en-US"/>
            </a:p>
          </p:txBody>
        </p:sp>
        <p:sp>
          <p:nvSpPr>
            <p:cNvPr id="235" name="Shape 18170">
              <a:extLst>
                <a:ext uri="{FF2B5EF4-FFF2-40B4-BE49-F238E27FC236}">
                  <a16:creationId xmlns:a16="http://schemas.microsoft.com/office/drawing/2014/main" id="{804F4E34-1904-4BC5-8096-77EDD5E1A092}"/>
                </a:ext>
              </a:extLst>
            </p:cNvPr>
            <p:cNvSpPr/>
            <p:nvPr/>
          </p:nvSpPr>
          <p:spPr>
            <a:xfrm>
              <a:off x="304800" y="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236" name="Shape 18171">
              <a:extLst>
                <a:ext uri="{FF2B5EF4-FFF2-40B4-BE49-F238E27FC236}">
                  <a16:creationId xmlns:a16="http://schemas.microsoft.com/office/drawing/2014/main" id="{E404B41B-7E22-4B36-BF14-BC3703A279BF}"/>
                </a:ext>
              </a:extLst>
            </p:cNvPr>
            <p:cNvSpPr/>
            <p:nvPr/>
          </p:nvSpPr>
          <p:spPr>
            <a:xfrm>
              <a:off x="387477" y="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grpSp>
      <p:sp>
        <p:nvSpPr>
          <p:cNvPr id="237" name="Rectangle 1167">
            <a:extLst>
              <a:ext uri="{FF2B5EF4-FFF2-40B4-BE49-F238E27FC236}">
                <a16:creationId xmlns:a16="http://schemas.microsoft.com/office/drawing/2014/main" id="{DB98362C-CE86-4D38-BD0E-ABF1C5F72921}"/>
              </a:ext>
            </a:extLst>
          </p:cNvPr>
          <p:cNvSpPr/>
          <p:nvPr/>
        </p:nvSpPr>
        <p:spPr>
          <a:xfrm>
            <a:off x="3797151" y="5010704"/>
            <a:ext cx="184259" cy="407352"/>
          </a:xfrm>
          <a:prstGeom prst="rect">
            <a:avLst/>
          </a:prstGeom>
          <a:ln>
            <a:noFill/>
          </a:ln>
        </p:spPr>
        <p:txBody>
          <a:bodyPr vert="horz" lIns="0" tIns="0" rIns="0" bIns="0" rtlCol="0">
            <a:noAutofit/>
          </a:bodyPr>
          <a:lstStyle/>
          <a:p>
            <a:pPr>
              <a:lnSpc>
                <a:spcPct val="107000"/>
              </a:lnSpc>
              <a:spcAft>
                <a:spcPts val="800"/>
              </a:spcAft>
            </a:pPr>
            <a:r>
              <a:rPr lang="en-US" sz="2000" kern="100" dirty="0">
                <a:solidFill>
                  <a:srgbClr val="000000"/>
                </a:solidFill>
                <a:effectLst/>
                <a:latin typeface="Tahoma" panose="020B0604030504040204" pitchFamily="34" charset="0"/>
                <a:ea typeface="Tahoma" panose="020B0604030504040204" pitchFamily="34" charset="0"/>
              </a:rPr>
              <a:t>7</a:t>
            </a:r>
            <a:endParaRPr lang="zh-CN" sz="1100" kern="100" dirty="0">
              <a:solidFill>
                <a:srgbClr val="000000"/>
              </a:solidFill>
              <a:effectLst/>
              <a:latin typeface="Calibri" panose="020F0502020204030204" pitchFamily="34" charset="0"/>
              <a:ea typeface="Calibri" panose="020F0502020204030204" pitchFamily="34" charset="0"/>
            </a:endParaRPr>
          </a:p>
        </p:txBody>
      </p:sp>
      <p:sp>
        <p:nvSpPr>
          <p:cNvPr id="238" name="Rectangle 1167">
            <a:extLst>
              <a:ext uri="{FF2B5EF4-FFF2-40B4-BE49-F238E27FC236}">
                <a16:creationId xmlns:a16="http://schemas.microsoft.com/office/drawing/2014/main" id="{4F577DED-8336-4A88-9E0E-75E3857CA4FA}"/>
              </a:ext>
            </a:extLst>
          </p:cNvPr>
          <p:cNvSpPr/>
          <p:nvPr/>
        </p:nvSpPr>
        <p:spPr>
          <a:xfrm>
            <a:off x="5016191" y="5010704"/>
            <a:ext cx="184259" cy="407352"/>
          </a:xfrm>
          <a:prstGeom prst="rect">
            <a:avLst/>
          </a:prstGeom>
          <a:ln>
            <a:noFill/>
          </a:ln>
        </p:spPr>
        <p:txBody>
          <a:bodyPr vert="horz" lIns="0" tIns="0" rIns="0" bIns="0" rtlCol="0">
            <a:noAutofit/>
          </a:bodyPr>
          <a:lstStyle/>
          <a:p>
            <a:pPr>
              <a:lnSpc>
                <a:spcPct val="107000"/>
              </a:lnSpc>
              <a:spcAft>
                <a:spcPts val="800"/>
              </a:spcAft>
            </a:pPr>
            <a:r>
              <a:rPr lang="en-US" sz="2000" kern="100" dirty="0">
                <a:solidFill>
                  <a:srgbClr val="000000"/>
                </a:solidFill>
                <a:effectLst/>
                <a:latin typeface="Tahoma" panose="020B0604030504040204" pitchFamily="34" charset="0"/>
                <a:ea typeface="Tahoma" panose="020B0604030504040204" pitchFamily="34" charset="0"/>
              </a:rPr>
              <a:t>7</a:t>
            </a:r>
            <a:endParaRPr lang="zh-CN" sz="1100" kern="100" dirty="0">
              <a:solidFill>
                <a:srgbClr val="000000"/>
              </a:solidFill>
              <a:effectLst/>
              <a:latin typeface="Calibri" panose="020F0502020204030204" pitchFamily="34" charset="0"/>
              <a:ea typeface="Calibri" panose="020F0502020204030204" pitchFamily="34" charset="0"/>
            </a:endParaRPr>
          </a:p>
        </p:txBody>
      </p:sp>
      <p:grpSp>
        <p:nvGrpSpPr>
          <p:cNvPr id="267" name="Group 17404">
            <a:extLst>
              <a:ext uri="{FF2B5EF4-FFF2-40B4-BE49-F238E27FC236}">
                <a16:creationId xmlns:a16="http://schemas.microsoft.com/office/drawing/2014/main" id="{44E3F889-0E02-4B22-B72F-E05CEC5CC5E2}"/>
              </a:ext>
            </a:extLst>
          </p:cNvPr>
          <p:cNvGrpSpPr/>
          <p:nvPr/>
        </p:nvGrpSpPr>
        <p:grpSpPr>
          <a:xfrm>
            <a:off x="10395862" y="3529828"/>
            <a:ext cx="469901" cy="469901"/>
            <a:chOff x="0" y="0"/>
            <a:chExt cx="470154" cy="470154"/>
          </a:xfrm>
        </p:grpSpPr>
        <p:sp>
          <p:nvSpPr>
            <p:cNvPr id="268" name="Shape 19009">
              <a:extLst>
                <a:ext uri="{FF2B5EF4-FFF2-40B4-BE49-F238E27FC236}">
                  <a16:creationId xmlns:a16="http://schemas.microsoft.com/office/drawing/2014/main" id="{3A6EA387-3FB5-42DB-9338-529FF974137B}"/>
                </a:ext>
              </a:extLst>
            </p:cNvPr>
            <p:cNvSpPr/>
            <p:nvPr/>
          </p:nvSpPr>
          <p:spPr>
            <a:xfrm>
              <a:off x="158496" y="6096"/>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BADFE2"/>
            </a:fillRef>
            <a:effectRef idx="0">
              <a:scrgbClr r="0" g="0" b="0"/>
            </a:effectRef>
            <a:fontRef idx="none"/>
          </p:style>
          <p:txBody>
            <a:bodyPr/>
            <a:lstStyle/>
            <a:p>
              <a:endParaRPr lang="zh-CN" altLang="en-US"/>
            </a:p>
          </p:txBody>
        </p:sp>
        <p:sp>
          <p:nvSpPr>
            <p:cNvPr id="269" name="Shape 1017">
              <a:extLst>
                <a:ext uri="{FF2B5EF4-FFF2-40B4-BE49-F238E27FC236}">
                  <a16:creationId xmlns:a16="http://schemas.microsoft.com/office/drawing/2014/main" id="{E84D1EAF-34C2-458F-B8E4-F74742F75CB8}"/>
                </a:ext>
              </a:extLst>
            </p:cNvPr>
            <p:cNvSpPr/>
            <p:nvPr/>
          </p:nvSpPr>
          <p:spPr>
            <a:xfrm>
              <a:off x="152400" y="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270" name="Shape 1018">
              <a:extLst>
                <a:ext uri="{FF2B5EF4-FFF2-40B4-BE49-F238E27FC236}">
                  <a16:creationId xmlns:a16="http://schemas.microsoft.com/office/drawing/2014/main" id="{CD87F144-60FD-4A7D-94C5-B3D0501A6E0A}"/>
                </a:ext>
              </a:extLst>
            </p:cNvPr>
            <p:cNvSpPr/>
            <p:nvPr/>
          </p:nvSpPr>
          <p:spPr>
            <a:xfrm>
              <a:off x="235077" y="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271" name="Shape 19010">
              <a:extLst>
                <a:ext uri="{FF2B5EF4-FFF2-40B4-BE49-F238E27FC236}">
                  <a16:creationId xmlns:a16="http://schemas.microsoft.com/office/drawing/2014/main" id="{1B08344F-120E-404B-B7D4-B27C8F58F634}"/>
                </a:ext>
              </a:extLst>
            </p:cNvPr>
            <p:cNvSpPr/>
            <p:nvPr/>
          </p:nvSpPr>
          <p:spPr>
            <a:xfrm>
              <a:off x="6096" y="158496"/>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CC6600"/>
            </a:fillRef>
            <a:effectRef idx="0">
              <a:scrgbClr r="0" g="0" b="0"/>
            </a:effectRef>
            <a:fontRef idx="none"/>
          </p:style>
          <p:txBody>
            <a:bodyPr/>
            <a:lstStyle/>
            <a:p>
              <a:endParaRPr lang="zh-CN" altLang="en-US"/>
            </a:p>
          </p:txBody>
        </p:sp>
        <p:sp>
          <p:nvSpPr>
            <p:cNvPr id="272" name="Shape 1020">
              <a:extLst>
                <a:ext uri="{FF2B5EF4-FFF2-40B4-BE49-F238E27FC236}">
                  <a16:creationId xmlns:a16="http://schemas.microsoft.com/office/drawing/2014/main" id="{8A15AA5E-8014-4476-B796-B091CF49F7BC}"/>
                </a:ext>
              </a:extLst>
            </p:cNvPr>
            <p:cNvSpPr/>
            <p:nvPr/>
          </p:nvSpPr>
          <p:spPr>
            <a:xfrm>
              <a:off x="0" y="15240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273" name="Shape 1021">
              <a:extLst>
                <a:ext uri="{FF2B5EF4-FFF2-40B4-BE49-F238E27FC236}">
                  <a16:creationId xmlns:a16="http://schemas.microsoft.com/office/drawing/2014/main" id="{C934284F-2CD4-48F0-A3BB-2C6D83CDDE8B}"/>
                </a:ext>
              </a:extLst>
            </p:cNvPr>
            <p:cNvSpPr/>
            <p:nvPr/>
          </p:nvSpPr>
          <p:spPr>
            <a:xfrm>
              <a:off x="82677" y="15240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274" name="Shape 19011">
              <a:extLst>
                <a:ext uri="{FF2B5EF4-FFF2-40B4-BE49-F238E27FC236}">
                  <a16:creationId xmlns:a16="http://schemas.microsoft.com/office/drawing/2014/main" id="{A465F986-5831-4801-9403-52F6BDD0E7B9}"/>
                </a:ext>
              </a:extLst>
            </p:cNvPr>
            <p:cNvSpPr/>
            <p:nvPr/>
          </p:nvSpPr>
          <p:spPr>
            <a:xfrm>
              <a:off x="6096" y="6096"/>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CCFFCC"/>
            </a:fillRef>
            <a:effectRef idx="0">
              <a:scrgbClr r="0" g="0" b="0"/>
            </a:effectRef>
            <a:fontRef idx="none"/>
          </p:style>
          <p:txBody>
            <a:bodyPr/>
            <a:lstStyle/>
            <a:p>
              <a:endParaRPr lang="zh-CN" altLang="en-US"/>
            </a:p>
          </p:txBody>
        </p:sp>
        <p:sp>
          <p:nvSpPr>
            <p:cNvPr id="275" name="Shape 1023">
              <a:extLst>
                <a:ext uri="{FF2B5EF4-FFF2-40B4-BE49-F238E27FC236}">
                  <a16:creationId xmlns:a16="http://schemas.microsoft.com/office/drawing/2014/main" id="{DCFE32E6-A900-4625-B43E-2C400BC06C0E}"/>
                </a:ext>
              </a:extLst>
            </p:cNvPr>
            <p:cNvSpPr/>
            <p:nvPr/>
          </p:nvSpPr>
          <p:spPr>
            <a:xfrm>
              <a:off x="0" y="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660066"/>
            </a:fillRef>
            <a:effectRef idx="0">
              <a:scrgbClr r="0" g="0" b="0"/>
            </a:effectRef>
            <a:fontRef idx="none"/>
          </p:style>
          <p:txBody>
            <a:bodyPr/>
            <a:lstStyle/>
            <a:p>
              <a:endParaRPr lang="zh-CN" altLang="en-US"/>
            </a:p>
          </p:txBody>
        </p:sp>
        <p:sp>
          <p:nvSpPr>
            <p:cNvPr id="276" name="Shape 1024">
              <a:extLst>
                <a:ext uri="{FF2B5EF4-FFF2-40B4-BE49-F238E27FC236}">
                  <a16:creationId xmlns:a16="http://schemas.microsoft.com/office/drawing/2014/main" id="{FC3F19AB-9201-4841-91CC-D3F47477D4C9}"/>
                </a:ext>
              </a:extLst>
            </p:cNvPr>
            <p:cNvSpPr/>
            <p:nvPr/>
          </p:nvSpPr>
          <p:spPr>
            <a:xfrm>
              <a:off x="82677" y="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660066"/>
            </a:fillRef>
            <a:effectRef idx="0">
              <a:scrgbClr r="0" g="0" b="0"/>
            </a:effectRef>
            <a:fontRef idx="none"/>
          </p:style>
          <p:txBody>
            <a:bodyPr/>
            <a:lstStyle/>
            <a:p>
              <a:endParaRPr lang="zh-CN" altLang="en-US"/>
            </a:p>
          </p:txBody>
        </p:sp>
        <p:sp>
          <p:nvSpPr>
            <p:cNvPr id="277" name="Shape 19012">
              <a:extLst>
                <a:ext uri="{FF2B5EF4-FFF2-40B4-BE49-F238E27FC236}">
                  <a16:creationId xmlns:a16="http://schemas.microsoft.com/office/drawing/2014/main" id="{A8A4B1B6-B85E-4358-BF19-336538BBC3F0}"/>
                </a:ext>
              </a:extLst>
            </p:cNvPr>
            <p:cNvSpPr/>
            <p:nvPr/>
          </p:nvSpPr>
          <p:spPr>
            <a:xfrm>
              <a:off x="158496" y="310896"/>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6E88F7"/>
            </a:fillRef>
            <a:effectRef idx="0">
              <a:scrgbClr r="0" g="0" b="0"/>
            </a:effectRef>
            <a:fontRef idx="none"/>
          </p:style>
          <p:txBody>
            <a:bodyPr/>
            <a:lstStyle/>
            <a:p>
              <a:endParaRPr lang="zh-CN" altLang="en-US"/>
            </a:p>
          </p:txBody>
        </p:sp>
        <p:sp>
          <p:nvSpPr>
            <p:cNvPr id="278" name="Shape 1026">
              <a:extLst>
                <a:ext uri="{FF2B5EF4-FFF2-40B4-BE49-F238E27FC236}">
                  <a16:creationId xmlns:a16="http://schemas.microsoft.com/office/drawing/2014/main" id="{07AC1758-6B56-40AA-BC7D-D2E375AC8111}"/>
                </a:ext>
              </a:extLst>
            </p:cNvPr>
            <p:cNvSpPr/>
            <p:nvPr/>
          </p:nvSpPr>
          <p:spPr>
            <a:xfrm>
              <a:off x="152400" y="30480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279" name="Shape 1027">
              <a:extLst>
                <a:ext uri="{FF2B5EF4-FFF2-40B4-BE49-F238E27FC236}">
                  <a16:creationId xmlns:a16="http://schemas.microsoft.com/office/drawing/2014/main" id="{5E74FA9E-8A2E-499F-82DF-2CD81BA532B4}"/>
                </a:ext>
              </a:extLst>
            </p:cNvPr>
            <p:cNvSpPr/>
            <p:nvPr/>
          </p:nvSpPr>
          <p:spPr>
            <a:xfrm>
              <a:off x="235077" y="30480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280" name="Shape 19013">
              <a:extLst>
                <a:ext uri="{FF2B5EF4-FFF2-40B4-BE49-F238E27FC236}">
                  <a16:creationId xmlns:a16="http://schemas.microsoft.com/office/drawing/2014/main" id="{D2D2B84E-2150-4B33-897B-E7A0B8ECCF3A}"/>
                </a:ext>
              </a:extLst>
            </p:cNvPr>
            <p:cNvSpPr/>
            <p:nvPr/>
          </p:nvSpPr>
          <p:spPr>
            <a:xfrm>
              <a:off x="310896" y="158496"/>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FFCCFF"/>
            </a:fillRef>
            <a:effectRef idx="0">
              <a:scrgbClr r="0" g="0" b="0"/>
            </a:effectRef>
            <a:fontRef idx="none"/>
          </p:style>
          <p:txBody>
            <a:bodyPr/>
            <a:lstStyle/>
            <a:p>
              <a:endParaRPr lang="zh-CN" altLang="en-US"/>
            </a:p>
          </p:txBody>
        </p:sp>
        <p:sp>
          <p:nvSpPr>
            <p:cNvPr id="281" name="Shape 1029">
              <a:extLst>
                <a:ext uri="{FF2B5EF4-FFF2-40B4-BE49-F238E27FC236}">
                  <a16:creationId xmlns:a16="http://schemas.microsoft.com/office/drawing/2014/main" id="{55299DD8-BC82-4A03-8EDF-6676613FF466}"/>
                </a:ext>
              </a:extLst>
            </p:cNvPr>
            <p:cNvSpPr/>
            <p:nvPr/>
          </p:nvSpPr>
          <p:spPr>
            <a:xfrm>
              <a:off x="304800" y="15240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282" name="Shape 1030">
              <a:extLst>
                <a:ext uri="{FF2B5EF4-FFF2-40B4-BE49-F238E27FC236}">
                  <a16:creationId xmlns:a16="http://schemas.microsoft.com/office/drawing/2014/main" id="{9C72A8BF-35B9-4318-B6F0-5D1DA3BC40B1}"/>
                </a:ext>
              </a:extLst>
            </p:cNvPr>
            <p:cNvSpPr/>
            <p:nvPr/>
          </p:nvSpPr>
          <p:spPr>
            <a:xfrm>
              <a:off x="387477" y="15240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283" name="Shape 19014">
              <a:extLst>
                <a:ext uri="{FF2B5EF4-FFF2-40B4-BE49-F238E27FC236}">
                  <a16:creationId xmlns:a16="http://schemas.microsoft.com/office/drawing/2014/main" id="{3C477B63-643D-4375-BB1D-D70A5E138E15}"/>
                </a:ext>
              </a:extLst>
            </p:cNvPr>
            <p:cNvSpPr/>
            <p:nvPr/>
          </p:nvSpPr>
          <p:spPr>
            <a:xfrm>
              <a:off x="6096" y="310896"/>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33CC33"/>
            </a:fillRef>
            <a:effectRef idx="0">
              <a:scrgbClr r="0" g="0" b="0"/>
            </a:effectRef>
            <a:fontRef idx="none"/>
          </p:style>
          <p:txBody>
            <a:bodyPr/>
            <a:lstStyle/>
            <a:p>
              <a:endParaRPr lang="zh-CN" altLang="en-US"/>
            </a:p>
          </p:txBody>
        </p:sp>
        <p:sp>
          <p:nvSpPr>
            <p:cNvPr id="284" name="Shape 1032">
              <a:extLst>
                <a:ext uri="{FF2B5EF4-FFF2-40B4-BE49-F238E27FC236}">
                  <a16:creationId xmlns:a16="http://schemas.microsoft.com/office/drawing/2014/main" id="{A0619A51-3807-413D-9795-A962584D7D46}"/>
                </a:ext>
              </a:extLst>
            </p:cNvPr>
            <p:cNvSpPr/>
            <p:nvPr/>
          </p:nvSpPr>
          <p:spPr>
            <a:xfrm>
              <a:off x="0" y="30480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285" name="Shape 1033">
              <a:extLst>
                <a:ext uri="{FF2B5EF4-FFF2-40B4-BE49-F238E27FC236}">
                  <a16:creationId xmlns:a16="http://schemas.microsoft.com/office/drawing/2014/main" id="{E694B67C-2158-4DB2-8AA9-6ECF95B36629}"/>
                </a:ext>
              </a:extLst>
            </p:cNvPr>
            <p:cNvSpPr/>
            <p:nvPr/>
          </p:nvSpPr>
          <p:spPr>
            <a:xfrm>
              <a:off x="82677" y="30480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286" name="Shape 19015">
              <a:extLst>
                <a:ext uri="{FF2B5EF4-FFF2-40B4-BE49-F238E27FC236}">
                  <a16:creationId xmlns:a16="http://schemas.microsoft.com/office/drawing/2014/main" id="{DCA8D754-E7CA-471E-9F03-7E1359B79A74}"/>
                </a:ext>
              </a:extLst>
            </p:cNvPr>
            <p:cNvSpPr/>
            <p:nvPr/>
          </p:nvSpPr>
          <p:spPr>
            <a:xfrm>
              <a:off x="158496" y="158496"/>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FFFFFF"/>
            </a:fillRef>
            <a:effectRef idx="0">
              <a:scrgbClr r="0" g="0" b="0"/>
            </a:effectRef>
            <a:fontRef idx="none"/>
          </p:style>
          <p:txBody>
            <a:bodyPr/>
            <a:lstStyle/>
            <a:p>
              <a:endParaRPr lang="zh-CN" altLang="en-US"/>
            </a:p>
          </p:txBody>
        </p:sp>
        <p:sp>
          <p:nvSpPr>
            <p:cNvPr id="287" name="Shape 1035">
              <a:extLst>
                <a:ext uri="{FF2B5EF4-FFF2-40B4-BE49-F238E27FC236}">
                  <a16:creationId xmlns:a16="http://schemas.microsoft.com/office/drawing/2014/main" id="{A0974E4D-6E5B-4629-92AD-44D0503CF505}"/>
                </a:ext>
              </a:extLst>
            </p:cNvPr>
            <p:cNvSpPr/>
            <p:nvPr/>
          </p:nvSpPr>
          <p:spPr>
            <a:xfrm>
              <a:off x="152400" y="15240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288" name="Shape 1036">
              <a:extLst>
                <a:ext uri="{FF2B5EF4-FFF2-40B4-BE49-F238E27FC236}">
                  <a16:creationId xmlns:a16="http://schemas.microsoft.com/office/drawing/2014/main" id="{AD14007F-6B6A-478F-9572-545A53A1B3AF}"/>
                </a:ext>
              </a:extLst>
            </p:cNvPr>
            <p:cNvSpPr/>
            <p:nvPr/>
          </p:nvSpPr>
          <p:spPr>
            <a:xfrm>
              <a:off x="235077" y="15240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289" name="Shape 19016">
              <a:extLst>
                <a:ext uri="{FF2B5EF4-FFF2-40B4-BE49-F238E27FC236}">
                  <a16:creationId xmlns:a16="http://schemas.microsoft.com/office/drawing/2014/main" id="{AA683498-86D7-4F4D-AC1D-F81CD9036816}"/>
                </a:ext>
              </a:extLst>
            </p:cNvPr>
            <p:cNvSpPr/>
            <p:nvPr/>
          </p:nvSpPr>
          <p:spPr>
            <a:xfrm>
              <a:off x="310896" y="310896"/>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FF9900"/>
            </a:fillRef>
            <a:effectRef idx="0">
              <a:scrgbClr r="0" g="0" b="0"/>
            </a:effectRef>
            <a:fontRef idx="none"/>
          </p:style>
          <p:txBody>
            <a:bodyPr/>
            <a:lstStyle/>
            <a:p>
              <a:endParaRPr lang="zh-CN" altLang="en-US"/>
            </a:p>
          </p:txBody>
        </p:sp>
        <p:sp>
          <p:nvSpPr>
            <p:cNvPr id="290" name="Shape 1038">
              <a:extLst>
                <a:ext uri="{FF2B5EF4-FFF2-40B4-BE49-F238E27FC236}">
                  <a16:creationId xmlns:a16="http://schemas.microsoft.com/office/drawing/2014/main" id="{85E58106-B342-42CA-A342-1F61EA0AAE5C}"/>
                </a:ext>
              </a:extLst>
            </p:cNvPr>
            <p:cNvSpPr/>
            <p:nvPr/>
          </p:nvSpPr>
          <p:spPr>
            <a:xfrm>
              <a:off x="304800" y="30480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291" name="Shape 1039">
              <a:extLst>
                <a:ext uri="{FF2B5EF4-FFF2-40B4-BE49-F238E27FC236}">
                  <a16:creationId xmlns:a16="http://schemas.microsoft.com/office/drawing/2014/main" id="{662111D4-7D42-4290-91CF-C0158942A8AE}"/>
                </a:ext>
              </a:extLst>
            </p:cNvPr>
            <p:cNvSpPr/>
            <p:nvPr/>
          </p:nvSpPr>
          <p:spPr>
            <a:xfrm>
              <a:off x="387477" y="30480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292" name="Shape 19017">
              <a:extLst>
                <a:ext uri="{FF2B5EF4-FFF2-40B4-BE49-F238E27FC236}">
                  <a16:creationId xmlns:a16="http://schemas.microsoft.com/office/drawing/2014/main" id="{B5A26C2A-C857-432A-AE60-2EAD3EC58BF7}"/>
                </a:ext>
              </a:extLst>
            </p:cNvPr>
            <p:cNvSpPr/>
            <p:nvPr/>
          </p:nvSpPr>
          <p:spPr>
            <a:xfrm>
              <a:off x="310896" y="6096"/>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FF3300"/>
            </a:fillRef>
            <a:effectRef idx="0">
              <a:scrgbClr r="0" g="0" b="0"/>
            </a:effectRef>
            <a:fontRef idx="none"/>
          </p:style>
          <p:txBody>
            <a:bodyPr/>
            <a:lstStyle/>
            <a:p>
              <a:endParaRPr lang="zh-CN" altLang="en-US"/>
            </a:p>
          </p:txBody>
        </p:sp>
        <p:sp>
          <p:nvSpPr>
            <p:cNvPr id="293" name="Shape 1041">
              <a:extLst>
                <a:ext uri="{FF2B5EF4-FFF2-40B4-BE49-F238E27FC236}">
                  <a16:creationId xmlns:a16="http://schemas.microsoft.com/office/drawing/2014/main" id="{7FE091B6-0364-43A0-B113-684C0F8EDE40}"/>
                </a:ext>
              </a:extLst>
            </p:cNvPr>
            <p:cNvSpPr/>
            <p:nvPr/>
          </p:nvSpPr>
          <p:spPr>
            <a:xfrm>
              <a:off x="304800" y="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294" name="Shape 1042">
              <a:extLst>
                <a:ext uri="{FF2B5EF4-FFF2-40B4-BE49-F238E27FC236}">
                  <a16:creationId xmlns:a16="http://schemas.microsoft.com/office/drawing/2014/main" id="{FBE0BE8B-3030-4E23-A6DB-D50DBE1CB7F1}"/>
                </a:ext>
              </a:extLst>
            </p:cNvPr>
            <p:cNvSpPr/>
            <p:nvPr/>
          </p:nvSpPr>
          <p:spPr>
            <a:xfrm>
              <a:off x="387477" y="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grpSp>
      <p:grpSp>
        <p:nvGrpSpPr>
          <p:cNvPr id="295" name="组合 294">
            <a:extLst>
              <a:ext uri="{FF2B5EF4-FFF2-40B4-BE49-F238E27FC236}">
                <a16:creationId xmlns:a16="http://schemas.microsoft.com/office/drawing/2014/main" id="{E3F720E1-9238-40D4-8CA2-5030FFD75BDC}"/>
              </a:ext>
            </a:extLst>
          </p:cNvPr>
          <p:cNvGrpSpPr/>
          <p:nvPr/>
        </p:nvGrpSpPr>
        <p:grpSpPr>
          <a:xfrm>
            <a:off x="4871176" y="3305457"/>
            <a:ext cx="471804" cy="905760"/>
            <a:chOff x="0" y="0"/>
            <a:chExt cx="472291" cy="905810"/>
          </a:xfrm>
        </p:grpSpPr>
        <p:sp>
          <p:nvSpPr>
            <p:cNvPr id="296" name="Shape 19155">
              <a:extLst>
                <a:ext uri="{FF2B5EF4-FFF2-40B4-BE49-F238E27FC236}">
                  <a16:creationId xmlns:a16="http://schemas.microsoft.com/office/drawing/2014/main" id="{1421BC2D-928D-4B78-A966-0E0631C441FA}"/>
                </a:ext>
              </a:extLst>
            </p:cNvPr>
            <p:cNvSpPr/>
            <p:nvPr/>
          </p:nvSpPr>
          <p:spPr>
            <a:xfrm>
              <a:off x="7951" y="7952"/>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BADFE2"/>
            </a:fillRef>
            <a:effectRef idx="0">
              <a:scrgbClr r="0" g="0" b="0"/>
            </a:effectRef>
            <a:fontRef idx="none"/>
          </p:style>
          <p:txBody>
            <a:bodyPr/>
            <a:lstStyle/>
            <a:p>
              <a:endParaRPr lang="zh-CN" altLang="en-US"/>
            </a:p>
          </p:txBody>
        </p:sp>
        <p:sp>
          <p:nvSpPr>
            <p:cNvPr id="297" name="Shape 1382">
              <a:extLst>
                <a:ext uri="{FF2B5EF4-FFF2-40B4-BE49-F238E27FC236}">
                  <a16:creationId xmlns:a16="http://schemas.microsoft.com/office/drawing/2014/main" id="{4364B55E-4099-441C-B788-A995CDFE231D}"/>
                </a:ext>
              </a:extLst>
            </p:cNvPr>
            <p:cNvSpPr/>
            <p:nvPr/>
          </p:nvSpPr>
          <p:spPr>
            <a:xfrm>
              <a:off x="0" y="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298" name="Shape 1383">
              <a:extLst>
                <a:ext uri="{FF2B5EF4-FFF2-40B4-BE49-F238E27FC236}">
                  <a16:creationId xmlns:a16="http://schemas.microsoft.com/office/drawing/2014/main" id="{9DC419A8-2D85-4215-858E-A98A86F135C0}"/>
                </a:ext>
              </a:extLst>
            </p:cNvPr>
            <p:cNvSpPr/>
            <p:nvPr/>
          </p:nvSpPr>
          <p:spPr>
            <a:xfrm>
              <a:off x="79513" y="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299" name="Shape 19156">
              <a:extLst>
                <a:ext uri="{FF2B5EF4-FFF2-40B4-BE49-F238E27FC236}">
                  <a16:creationId xmlns:a16="http://schemas.microsoft.com/office/drawing/2014/main" id="{6E82FBAC-0D71-49D4-AD77-88E5B3292372}"/>
                </a:ext>
              </a:extLst>
            </p:cNvPr>
            <p:cNvSpPr/>
            <p:nvPr/>
          </p:nvSpPr>
          <p:spPr>
            <a:xfrm>
              <a:off x="159026" y="159026"/>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CC6600"/>
            </a:fillRef>
            <a:effectRef idx="0">
              <a:scrgbClr r="0" g="0" b="0"/>
            </a:effectRef>
            <a:fontRef idx="none"/>
          </p:style>
          <p:txBody>
            <a:bodyPr/>
            <a:lstStyle/>
            <a:p>
              <a:endParaRPr lang="zh-CN" altLang="en-US"/>
            </a:p>
          </p:txBody>
        </p:sp>
        <p:sp>
          <p:nvSpPr>
            <p:cNvPr id="300" name="Shape 1385">
              <a:extLst>
                <a:ext uri="{FF2B5EF4-FFF2-40B4-BE49-F238E27FC236}">
                  <a16:creationId xmlns:a16="http://schemas.microsoft.com/office/drawing/2014/main" id="{A58C55D4-80D0-4040-AAFB-DE7DFA624F2B}"/>
                </a:ext>
              </a:extLst>
            </p:cNvPr>
            <p:cNvSpPr/>
            <p:nvPr/>
          </p:nvSpPr>
          <p:spPr>
            <a:xfrm>
              <a:off x="151075" y="159026"/>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301" name="Shape 1386">
              <a:extLst>
                <a:ext uri="{FF2B5EF4-FFF2-40B4-BE49-F238E27FC236}">
                  <a16:creationId xmlns:a16="http://schemas.microsoft.com/office/drawing/2014/main" id="{89401EC8-0964-4DC5-8DD4-605BC5DF8053}"/>
                </a:ext>
              </a:extLst>
            </p:cNvPr>
            <p:cNvSpPr/>
            <p:nvPr/>
          </p:nvSpPr>
          <p:spPr>
            <a:xfrm>
              <a:off x="238539" y="159026"/>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302" name="Shape 19157">
              <a:extLst>
                <a:ext uri="{FF2B5EF4-FFF2-40B4-BE49-F238E27FC236}">
                  <a16:creationId xmlns:a16="http://schemas.microsoft.com/office/drawing/2014/main" id="{CD756208-35ED-4A50-A26F-19C90B2AFF27}"/>
                </a:ext>
              </a:extLst>
            </p:cNvPr>
            <p:cNvSpPr/>
            <p:nvPr/>
          </p:nvSpPr>
          <p:spPr>
            <a:xfrm>
              <a:off x="7951" y="159026"/>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CCFFCC"/>
            </a:fillRef>
            <a:effectRef idx="0">
              <a:scrgbClr r="0" g="0" b="0"/>
            </a:effectRef>
            <a:fontRef idx="none"/>
          </p:style>
          <p:txBody>
            <a:bodyPr/>
            <a:lstStyle/>
            <a:p>
              <a:endParaRPr lang="zh-CN" altLang="en-US"/>
            </a:p>
          </p:txBody>
        </p:sp>
        <p:sp>
          <p:nvSpPr>
            <p:cNvPr id="303" name="Shape 1388">
              <a:extLst>
                <a:ext uri="{FF2B5EF4-FFF2-40B4-BE49-F238E27FC236}">
                  <a16:creationId xmlns:a16="http://schemas.microsoft.com/office/drawing/2014/main" id="{36D17618-7662-403B-A89B-4AABBB04A4E7}"/>
                </a:ext>
              </a:extLst>
            </p:cNvPr>
            <p:cNvSpPr/>
            <p:nvPr/>
          </p:nvSpPr>
          <p:spPr>
            <a:xfrm>
              <a:off x="0" y="159026"/>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660066"/>
            </a:fillRef>
            <a:effectRef idx="0">
              <a:scrgbClr r="0" g="0" b="0"/>
            </a:effectRef>
            <a:fontRef idx="none"/>
          </p:style>
          <p:txBody>
            <a:bodyPr/>
            <a:lstStyle/>
            <a:p>
              <a:endParaRPr lang="zh-CN" altLang="en-US"/>
            </a:p>
          </p:txBody>
        </p:sp>
        <p:sp>
          <p:nvSpPr>
            <p:cNvPr id="304" name="Shape 1389">
              <a:extLst>
                <a:ext uri="{FF2B5EF4-FFF2-40B4-BE49-F238E27FC236}">
                  <a16:creationId xmlns:a16="http://schemas.microsoft.com/office/drawing/2014/main" id="{CFDC400C-0AA0-43B7-A039-F329C50A95C1}"/>
                </a:ext>
              </a:extLst>
            </p:cNvPr>
            <p:cNvSpPr/>
            <p:nvPr/>
          </p:nvSpPr>
          <p:spPr>
            <a:xfrm>
              <a:off x="79513" y="159026"/>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660066"/>
            </a:fillRef>
            <a:effectRef idx="0">
              <a:scrgbClr r="0" g="0" b="0"/>
            </a:effectRef>
            <a:fontRef idx="none"/>
          </p:style>
          <p:txBody>
            <a:bodyPr/>
            <a:lstStyle/>
            <a:p>
              <a:endParaRPr lang="zh-CN" altLang="en-US"/>
            </a:p>
          </p:txBody>
        </p:sp>
        <p:sp>
          <p:nvSpPr>
            <p:cNvPr id="305" name="Shape 19158">
              <a:extLst>
                <a:ext uri="{FF2B5EF4-FFF2-40B4-BE49-F238E27FC236}">
                  <a16:creationId xmlns:a16="http://schemas.microsoft.com/office/drawing/2014/main" id="{1E705F2C-2F10-41CC-8D5C-85F38B6FA985}"/>
                </a:ext>
              </a:extLst>
            </p:cNvPr>
            <p:cNvSpPr/>
            <p:nvPr/>
          </p:nvSpPr>
          <p:spPr>
            <a:xfrm>
              <a:off x="159026" y="318052"/>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6E88F7"/>
            </a:fillRef>
            <a:effectRef idx="0">
              <a:scrgbClr r="0" g="0" b="0"/>
            </a:effectRef>
            <a:fontRef idx="none"/>
          </p:style>
          <p:txBody>
            <a:bodyPr/>
            <a:lstStyle/>
            <a:p>
              <a:endParaRPr lang="zh-CN" altLang="en-US"/>
            </a:p>
          </p:txBody>
        </p:sp>
        <p:sp>
          <p:nvSpPr>
            <p:cNvPr id="306" name="Shape 1391">
              <a:extLst>
                <a:ext uri="{FF2B5EF4-FFF2-40B4-BE49-F238E27FC236}">
                  <a16:creationId xmlns:a16="http://schemas.microsoft.com/office/drawing/2014/main" id="{2606A36C-4887-4278-8337-FFC4D04E1041}"/>
                </a:ext>
              </a:extLst>
            </p:cNvPr>
            <p:cNvSpPr/>
            <p:nvPr/>
          </p:nvSpPr>
          <p:spPr>
            <a:xfrm>
              <a:off x="151075" y="310101"/>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307" name="Shape 1392">
              <a:extLst>
                <a:ext uri="{FF2B5EF4-FFF2-40B4-BE49-F238E27FC236}">
                  <a16:creationId xmlns:a16="http://schemas.microsoft.com/office/drawing/2014/main" id="{EC256FF9-F386-4873-A581-706057AAD2CD}"/>
                </a:ext>
              </a:extLst>
            </p:cNvPr>
            <p:cNvSpPr/>
            <p:nvPr/>
          </p:nvSpPr>
          <p:spPr>
            <a:xfrm>
              <a:off x="238539" y="310101"/>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308" name="Shape 19159">
              <a:extLst>
                <a:ext uri="{FF2B5EF4-FFF2-40B4-BE49-F238E27FC236}">
                  <a16:creationId xmlns:a16="http://schemas.microsoft.com/office/drawing/2014/main" id="{2FBBBA0A-1827-4103-AD80-66C9464632A8}"/>
                </a:ext>
              </a:extLst>
            </p:cNvPr>
            <p:cNvSpPr/>
            <p:nvPr/>
          </p:nvSpPr>
          <p:spPr>
            <a:xfrm>
              <a:off x="310101" y="159026"/>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FFCCFF"/>
            </a:fillRef>
            <a:effectRef idx="0">
              <a:scrgbClr r="0" g="0" b="0"/>
            </a:effectRef>
            <a:fontRef idx="none"/>
          </p:style>
          <p:txBody>
            <a:bodyPr/>
            <a:lstStyle/>
            <a:p>
              <a:endParaRPr lang="zh-CN" altLang="en-US"/>
            </a:p>
          </p:txBody>
        </p:sp>
        <p:sp>
          <p:nvSpPr>
            <p:cNvPr id="309" name="Shape 1394">
              <a:extLst>
                <a:ext uri="{FF2B5EF4-FFF2-40B4-BE49-F238E27FC236}">
                  <a16:creationId xmlns:a16="http://schemas.microsoft.com/office/drawing/2014/main" id="{734A5966-40F5-40B0-A2C5-1A09DCC51595}"/>
                </a:ext>
              </a:extLst>
            </p:cNvPr>
            <p:cNvSpPr/>
            <p:nvPr/>
          </p:nvSpPr>
          <p:spPr>
            <a:xfrm>
              <a:off x="302150" y="159026"/>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310" name="Shape 1395">
              <a:extLst>
                <a:ext uri="{FF2B5EF4-FFF2-40B4-BE49-F238E27FC236}">
                  <a16:creationId xmlns:a16="http://schemas.microsoft.com/office/drawing/2014/main" id="{25FCAC9A-1086-477D-95D5-D2494CF07D8A}"/>
                </a:ext>
              </a:extLst>
            </p:cNvPr>
            <p:cNvSpPr/>
            <p:nvPr/>
          </p:nvSpPr>
          <p:spPr>
            <a:xfrm>
              <a:off x="389614" y="159026"/>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311" name="Shape 19160">
              <a:extLst>
                <a:ext uri="{FF2B5EF4-FFF2-40B4-BE49-F238E27FC236}">
                  <a16:creationId xmlns:a16="http://schemas.microsoft.com/office/drawing/2014/main" id="{99BE2901-6EA4-498F-A710-44AE903FEF08}"/>
                </a:ext>
              </a:extLst>
            </p:cNvPr>
            <p:cNvSpPr/>
            <p:nvPr/>
          </p:nvSpPr>
          <p:spPr>
            <a:xfrm>
              <a:off x="7951" y="318052"/>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33CC33"/>
            </a:fillRef>
            <a:effectRef idx="0">
              <a:scrgbClr r="0" g="0" b="0"/>
            </a:effectRef>
            <a:fontRef idx="none"/>
          </p:style>
          <p:txBody>
            <a:bodyPr/>
            <a:lstStyle/>
            <a:p>
              <a:endParaRPr lang="zh-CN" altLang="en-US"/>
            </a:p>
          </p:txBody>
        </p:sp>
        <p:sp>
          <p:nvSpPr>
            <p:cNvPr id="312" name="Shape 1397">
              <a:extLst>
                <a:ext uri="{FF2B5EF4-FFF2-40B4-BE49-F238E27FC236}">
                  <a16:creationId xmlns:a16="http://schemas.microsoft.com/office/drawing/2014/main" id="{FD9E8F5E-6D3B-4742-8CE7-FB76BFD42721}"/>
                </a:ext>
              </a:extLst>
            </p:cNvPr>
            <p:cNvSpPr/>
            <p:nvPr/>
          </p:nvSpPr>
          <p:spPr>
            <a:xfrm>
              <a:off x="0" y="310101"/>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313" name="Shape 1398">
              <a:extLst>
                <a:ext uri="{FF2B5EF4-FFF2-40B4-BE49-F238E27FC236}">
                  <a16:creationId xmlns:a16="http://schemas.microsoft.com/office/drawing/2014/main" id="{35D4DD86-1E39-4ACF-A7C8-A6F1780F3E4F}"/>
                </a:ext>
              </a:extLst>
            </p:cNvPr>
            <p:cNvSpPr/>
            <p:nvPr/>
          </p:nvSpPr>
          <p:spPr>
            <a:xfrm>
              <a:off x="79513" y="310101"/>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314" name="Shape 19161">
              <a:extLst>
                <a:ext uri="{FF2B5EF4-FFF2-40B4-BE49-F238E27FC236}">
                  <a16:creationId xmlns:a16="http://schemas.microsoft.com/office/drawing/2014/main" id="{A18D0D78-00E3-424D-95AF-C3728C8AE8B9}"/>
                </a:ext>
              </a:extLst>
            </p:cNvPr>
            <p:cNvSpPr/>
            <p:nvPr/>
          </p:nvSpPr>
          <p:spPr>
            <a:xfrm>
              <a:off x="159026" y="7952"/>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FFFFFF"/>
            </a:fillRef>
            <a:effectRef idx="0">
              <a:scrgbClr r="0" g="0" b="0"/>
            </a:effectRef>
            <a:fontRef idx="none"/>
          </p:style>
          <p:txBody>
            <a:bodyPr/>
            <a:lstStyle/>
            <a:p>
              <a:endParaRPr lang="zh-CN" altLang="en-US"/>
            </a:p>
          </p:txBody>
        </p:sp>
        <p:sp>
          <p:nvSpPr>
            <p:cNvPr id="315" name="Shape 1400">
              <a:extLst>
                <a:ext uri="{FF2B5EF4-FFF2-40B4-BE49-F238E27FC236}">
                  <a16:creationId xmlns:a16="http://schemas.microsoft.com/office/drawing/2014/main" id="{365A9A32-27F2-4DBE-A7E3-D4A5352DCD05}"/>
                </a:ext>
              </a:extLst>
            </p:cNvPr>
            <p:cNvSpPr/>
            <p:nvPr/>
          </p:nvSpPr>
          <p:spPr>
            <a:xfrm>
              <a:off x="151075" y="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316" name="Shape 1401">
              <a:extLst>
                <a:ext uri="{FF2B5EF4-FFF2-40B4-BE49-F238E27FC236}">
                  <a16:creationId xmlns:a16="http://schemas.microsoft.com/office/drawing/2014/main" id="{C26B667D-3A16-45F2-B61D-AAE21F1F9E2D}"/>
                </a:ext>
              </a:extLst>
            </p:cNvPr>
            <p:cNvSpPr/>
            <p:nvPr/>
          </p:nvSpPr>
          <p:spPr>
            <a:xfrm>
              <a:off x="238539" y="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317" name="Shape 19162">
              <a:extLst>
                <a:ext uri="{FF2B5EF4-FFF2-40B4-BE49-F238E27FC236}">
                  <a16:creationId xmlns:a16="http://schemas.microsoft.com/office/drawing/2014/main" id="{0D92DC7C-EA44-407D-B559-548006A0167B}"/>
                </a:ext>
              </a:extLst>
            </p:cNvPr>
            <p:cNvSpPr/>
            <p:nvPr/>
          </p:nvSpPr>
          <p:spPr>
            <a:xfrm>
              <a:off x="310101" y="318052"/>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FF9900"/>
            </a:fillRef>
            <a:effectRef idx="0">
              <a:scrgbClr r="0" g="0" b="0"/>
            </a:effectRef>
            <a:fontRef idx="none"/>
          </p:style>
          <p:txBody>
            <a:bodyPr/>
            <a:lstStyle/>
            <a:p>
              <a:endParaRPr lang="zh-CN" altLang="en-US"/>
            </a:p>
          </p:txBody>
        </p:sp>
        <p:sp>
          <p:nvSpPr>
            <p:cNvPr id="318" name="Shape 1403">
              <a:extLst>
                <a:ext uri="{FF2B5EF4-FFF2-40B4-BE49-F238E27FC236}">
                  <a16:creationId xmlns:a16="http://schemas.microsoft.com/office/drawing/2014/main" id="{12B8F820-034D-4FC5-A987-238A38BE037C}"/>
                </a:ext>
              </a:extLst>
            </p:cNvPr>
            <p:cNvSpPr/>
            <p:nvPr/>
          </p:nvSpPr>
          <p:spPr>
            <a:xfrm>
              <a:off x="302150" y="310101"/>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319" name="Shape 1404">
              <a:extLst>
                <a:ext uri="{FF2B5EF4-FFF2-40B4-BE49-F238E27FC236}">
                  <a16:creationId xmlns:a16="http://schemas.microsoft.com/office/drawing/2014/main" id="{BB1413FD-080B-4835-B27C-3BFBE4795A02}"/>
                </a:ext>
              </a:extLst>
            </p:cNvPr>
            <p:cNvSpPr/>
            <p:nvPr/>
          </p:nvSpPr>
          <p:spPr>
            <a:xfrm>
              <a:off x="389614" y="310101"/>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320" name="Shape 19163">
              <a:extLst>
                <a:ext uri="{FF2B5EF4-FFF2-40B4-BE49-F238E27FC236}">
                  <a16:creationId xmlns:a16="http://schemas.microsoft.com/office/drawing/2014/main" id="{C63810E8-4CD4-4B4E-B05F-5B98C7A8A2A4}"/>
                </a:ext>
              </a:extLst>
            </p:cNvPr>
            <p:cNvSpPr/>
            <p:nvPr/>
          </p:nvSpPr>
          <p:spPr>
            <a:xfrm>
              <a:off x="310101" y="7952"/>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FF3300"/>
            </a:fillRef>
            <a:effectRef idx="0">
              <a:scrgbClr r="0" g="0" b="0"/>
            </a:effectRef>
            <a:fontRef idx="none"/>
          </p:style>
          <p:txBody>
            <a:bodyPr/>
            <a:lstStyle/>
            <a:p>
              <a:endParaRPr lang="zh-CN" altLang="en-US"/>
            </a:p>
          </p:txBody>
        </p:sp>
        <p:sp>
          <p:nvSpPr>
            <p:cNvPr id="321" name="Shape 1406">
              <a:extLst>
                <a:ext uri="{FF2B5EF4-FFF2-40B4-BE49-F238E27FC236}">
                  <a16:creationId xmlns:a16="http://schemas.microsoft.com/office/drawing/2014/main" id="{1FCD19FA-71BD-4BFE-B120-5721405A1E51}"/>
                </a:ext>
              </a:extLst>
            </p:cNvPr>
            <p:cNvSpPr/>
            <p:nvPr/>
          </p:nvSpPr>
          <p:spPr>
            <a:xfrm>
              <a:off x="302150" y="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322" name="Shape 1407">
              <a:extLst>
                <a:ext uri="{FF2B5EF4-FFF2-40B4-BE49-F238E27FC236}">
                  <a16:creationId xmlns:a16="http://schemas.microsoft.com/office/drawing/2014/main" id="{972F8042-E04B-48DA-963F-FBAE5EEB9E08}"/>
                </a:ext>
              </a:extLst>
            </p:cNvPr>
            <p:cNvSpPr/>
            <p:nvPr/>
          </p:nvSpPr>
          <p:spPr>
            <a:xfrm>
              <a:off x="389614" y="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323" name="Rectangle 1408">
              <a:extLst>
                <a:ext uri="{FF2B5EF4-FFF2-40B4-BE49-F238E27FC236}">
                  <a16:creationId xmlns:a16="http://schemas.microsoft.com/office/drawing/2014/main" id="{48A9FA47-1F3C-4931-A601-AB9D4664F29D}"/>
                </a:ext>
              </a:extLst>
            </p:cNvPr>
            <p:cNvSpPr/>
            <p:nvPr/>
          </p:nvSpPr>
          <p:spPr>
            <a:xfrm>
              <a:off x="147666" y="498458"/>
              <a:ext cx="184265" cy="407352"/>
            </a:xfrm>
            <a:prstGeom prst="rect">
              <a:avLst/>
            </a:prstGeom>
            <a:ln>
              <a:noFill/>
            </a:ln>
          </p:spPr>
          <p:txBody>
            <a:bodyPr vert="horz" lIns="0" tIns="0" rIns="0" bIns="0" rtlCol="0">
              <a:noAutofit/>
            </a:bodyPr>
            <a:lstStyle/>
            <a:p>
              <a:pPr>
                <a:lnSpc>
                  <a:spcPct val="107000"/>
                </a:lnSpc>
                <a:spcAft>
                  <a:spcPts val="800"/>
                </a:spcAft>
              </a:pPr>
              <a:r>
                <a:rPr lang="en-US" sz="2000" kern="100" dirty="0">
                  <a:solidFill>
                    <a:srgbClr val="000000"/>
                  </a:solidFill>
                  <a:effectLst/>
                  <a:latin typeface="Tahoma" panose="020B0604030504040204" pitchFamily="34" charset="0"/>
                  <a:ea typeface="Tahoma" panose="020B0604030504040204" pitchFamily="34" charset="0"/>
                </a:rPr>
                <a:t>6</a:t>
              </a:r>
              <a:endParaRPr lang="zh-CN" sz="1100" kern="100" dirty="0">
                <a:solidFill>
                  <a:srgbClr val="000000"/>
                </a:solidFill>
                <a:effectLst/>
                <a:latin typeface="Calibri" panose="020F0502020204030204" pitchFamily="34" charset="0"/>
                <a:ea typeface="Calibri" panose="020F0502020204030204" pitchFamily="34" charset="0"/>
              </a:endParaRPr>
            </a:p>
          </p:txBody>
        </p:sp>
      </p:grpSp>
      <p:cxnSp>
        <p:nvCxnSpPr>
          <p:cNvPr id="327" name="直接箭头连接符 326">
            <a:extLst>
              <a:ext uri="{FF2B5EF4-FFF2-40B4-BE49-F238E27FC236}">
                <a16:creationId xmlns:a16="http://schemas.microsoft.com/office/drawing/2014/main" id="{7369786D-4671-46A1-A435-6321B9B4889D}"/>
              </a:ext>
            </a:extLst>
          </p:cNvPr>
          <p:cNvCxnSpPr/>
          <p:nvPr/>
        </p:nvCxnSpPr>
        <p:spPr>
          <a:xfrm>
            <a:off x="4112539" y="3526273"/>
            <a:ext cx="765784" cy="0"/>
          </a:xfrm>
          <a:prstGeom prst="straightConnector1">
            <a:avLst/>
          </a:prstGeom>
          <a:ln w="15875">
            <a:tailEnd type="triangle"/>
          </a:ln>
        </p:spPr>
        <p:style>
          <a:lnRef idx="1">
            <a:schemeClr val="dk1"/>
          </a:lnRef>
          <a:fillRef idx="0">
            <a:schemeClr val="dk1"/>
          </a:fillRef>
          <a:effectRef idx="0">
            <a:schemeClr val="dk1"/>
          </a:effectRef>
          <a:fontRef idx="minor">
            <a:schemeClr val="tx1"/>
          </a:fontRef>
        </p:style>
      </p:cxnSp>
      <p:grpSp>
        <p:nvGrpSpPr>
          <p:cNvPr id="184" name="Group 18145">
            <a:extLst>
              <a:ext uri="{FF2B5EF4-FFF2-40B4-BE49-F238E27FC236}">
                <a16:creationId xmlns:a16="http://schemas.microsoft.com/office/drawing/2014/main" id="{948D653A-16B3-4E34-B7A1-02D4491B9FE8}"/>
              </a:ext>
            </a:extLst>
          </p:cNvPr>
          <p:cNvGrpSpPr/>
          <p:nvPr/>
        </p:nvGrpSpPr>
        <p:grpSpPr>
          <a:xfrm>
            <a:off x="4888307" y="4523035"/>
            <a:ext cx="469898" cy="469901"/>
            <a:chOff x="0" y="0"/>
            <a:chExt cx="470154" cy="470154"/>
          </a:xfrm>
        </p:grpSpPr>
        <p:sp>
          <p:nvSpPr>
            <p:cNvPr id="239" name="Shape 18146">
              <a:extLst>
                <a:ext uri="{FF2B5EF4-FFF2-40B4-BE49-F238E27FC236}">
                  <a16:creationId xmlns:a16="http://schemas.microsoft.com/office/drawing/2014/main" id="{00F0F5A3-0019-40D9-BFB9-859D0A72EC87}"/>
                </a:ext>
              </a:extLst>
            </p:cNvPr>
            <p:cNvSpPr/>
            <p:nvPr/>
          </p:nvSpPr>
          <p:spPr>
            <a:xfrm>
              <a:off x="0" y="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240" name="Shape 18147">
              <a:extLst>
                <a:ext uri="{FF2B5EF4-FFF2-40B4-BE49-F238E27FC236}">
                  <a16:creationId xmlns:a16="http://schemas.microsoft.com/office/drawing/2014/main" id="{3691E061-41EE-47E6-AA88-404FD40D14A8}"/>
                </a:ext>
              </a:extLst>
            </p:cNvPr>
            <p:cNvSpPr/>
            <p:nvPr/>
          </p:nvSpPr>
          <p:spPr>
            <a:xfrm>
              <a:off x="82677" y="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241" name="Shape 19769">
              <a:extLst>
                <a:ext uri="{FF2B5EF4-FFF2-40B4-BE49-F238E27FC236}">
                  <a16:creationId xmlns:a16="http://schemas.microsoft.com/office/drawing/2014/main" id="{FF05CF89-11F9-484E-B004-1FDFE32C422A}"/>
                </a:ext>
              </a:extLst>
            </p:cNvPr>
            <p:cNvSpPr/>
            <p:nvPr/>
          </p:nvSpPr>
          <p:spPr>
            <a:xfrm>
              <a:off x="158496" y="6857"/>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FFFFFF"/>
            </a:fillRef>
            <a:effectRef idx="0">
              <a:scrgbClr r="0" g="0" b="0"/>
            </a:effectRef>
            <a:fontRef idx="none"/>
          </p:style>
          <p:txBody>
            <a:bodyPr/>
            <a:lstStyle/>
            <a:p>
              <a:endParaRPr lang="zh-CN" altLang="en-US"/>
            </a:p>
          </p:txBody>
        </p:sp>
        <p:sp>
          <p:nvSpPr>
            <p:cNvPr id="242" name="Shape 18149">
              <a:extLst>
                <a:ext uri="{FF2B5EF4-FFF2-40B4-BE49-F238E27FC236}">
                  <a16:creationId xmlns:a16="http://schemas.microsoft.com/office/drawing/2014/main" id="{C74006E9-8903-4E3F-B52A-AD2BC085DADE}"/>
                </a:ext>
              </a:extLst>
            </p:cNvPr>
            <p:cNvSpPr/>
            <p:nvPr/>
          </p:nvSpPr>
          <p:spPr>
            <a:xfrm>
              <a:off x="152400" y="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243" name="Shape 18150">
              <a:extLst>
                <a:ext uri="{FF2B5EF4-FFF2-40B4-BE49-F238E27FC236}">
                  <a16:creationId xmlns:a16="http://schemas.microsoft.com/office/drawing/2014/main" id="{2C86926B-9429-48EC-815E-F2297CA8B965}"/>
                </a:ext>
              </a:extLst>
            </p:cNvPr>
            <p:cNvSpPr/>
            <p:nvPr/>
          </p:nvSpPr>
          <p:spPr>
            <a:xfrm>
              <a:off x="235077" y="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244" name="Shape 19770">
              <a:extLst>
                <a:ext uri="{FF2B5EF4-FFF2-40B4-BE49-F238E27FC236}">
                  <a16:creationId xmlns:a16="http://schemas.microsoft.com/office/drawing/2014/main" id="{E3B90DB2-E4BC-49C8-A5D2-515F202578E3}"/>
                </a:ext>
              </a:extLst>
            </p:cNvPr>
            <p:cNvSpPr/>
            <p:nvPr/>
          </p:nvSpPr>
          <p:spPr>
            <a:xfrm>
              <a:off x="6096" y="159257"/>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FFFFFF"/>
            </a:fillRef>
            <a:effectRef idx="0">
              <a:scrgbClr r="0" g="0" b="0"/>
            </a:effectRef>
            <a:fontRef idx="none"/>
          </p:style>
          <p:txBody>
            <a:bodyPr/>
            <a:lstStyle/>
            <a:p>
              <a:endParaRPr lang="zh-CN" altLang="en-US"/>
            </a:p>
          </p:txBody>
        </p:sp>
        <p:sp>
          <p:nvSpPr>
            <p:cNvPr id="245" name="Shape 18152">
              <a:extLst>
                <a:ext uri="{FF2B5EF4-FFF2-40B4-BE49-F238E27FC236}">
                  <a16:creationId xmlns:a16="http://schemas.microsoft.com/office/drawing/2014/main" id="{7C2F7C74-6649-4F11-BD5F-CBD202252DCF}"/>
                </a:ext>
              </a:extLst>
            </p:cNvPr>
            <p:cNvSpPr/>
            <p:nvPr/>
          </p:nvSpPr>
          <p:spPr>
            <a:xfrm>
              <a:off x="0" y="15240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660066"/>
            </a:fillRef>
            <a:effectRef idx="0">
              <a:scrgbClr r="0" g="0" b="0"/>
            </a:effectRef>
            <a:fontRef idx="none"/>
          </p:style>
          <p:txBody>
            <a:bodyPr/>
            <a:lstStyle/>
            <a:p>
              <a:endParaRPr lang="zh-CN" altLang="en-US"/>
            </a:p>
          </p:txBody>
        </p:sp>
        <p:sp>
          <p:nvSpPr>
            <p:cNvPr id="246" name="Shape 18153">
              <a:extLst>
                <a:ext uri="{FF2B5EF4-FFF2-40B4-BE49-F238E27FC236}">
                  <a16:creationId xmlns:a16="http://schemas.microsoft.com/office/drawing/2014/main" id="{BFF409C4-4366-44EF-862E-A52F17E0CB0B}"/>
                </a:ext>
              </a:extLst>
            </p:cNvPr>
            <p:cNvSpPr/>
            <p:nvPr/>
          </p:nvSpPr>
          <p:spPr>
            <a:xfrm>
              <a:off x="82677" y="15240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660066"/>
            </a:fillRef>
            <a:effectRef idx="0">
              <a:scrgbClr r="0" g="0" b="0"/>
            </a:effectRef>
            <a:fontRef idx="none"/>
          </p:style>
          <p:txBody>
            <a:bodyPr/>
            <a:lstStyle/>
            <a:p>
              <a:endParaRPr lang="zh-CN" altLang="en-US"/>
            </a:p>
          </p:txBody>
        </p:sp>
        <p:sp>
          <p:nvSpPr>
            <p:cNvPr id="247" name="Shape 19771">
              <a:extLst>
                <a:ext uri="{FF2B5EF4-FFF2-40B4-BE49-F238E27FC236}">
                  <a16:creationId xmlns:a16="http://schemas.microsoft.com/office/drawing/2014/main" id="{0468A357-F56C-4CC3-AFD5-300D543837D3}"/>
                </a:ext>
              </a:extLst>
            </p:cNvPr>
            <p:cNvSpPr/>
            <p:nvPr/>
          </p:nvSpPr>
          <p:spPr>
            <a:xfrm>
              <a:off x="158496" y="159257"/>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FFFFFF"/>
            </a:fillRef>
            <a:effectRef idx="0">
              <a:scrgbClr r="0" g="0" b="0"/>
            </a:effectRef>
            <a:fontRef idx="none"/>
          </p:style>
          <p:txBody>
            <a:bodyPr/>
            <a:lstStyle/>
            <a:p>
              <a:endParaRPr lang="zh-CN" altLang="en-US"/>
            </a:p>
          </p:txBody>
        </p:sp>
        <p:sp>
          <p:nvSpPr>
            <p:cNvPr id="248" name="Shape 18155">
              <a:extLst>
                <a:ext uri="{FF2B5EF4-FFF2-40B4-BE49-F238E27FC236}">
                  <a16:creationId xmlns:a16="http://schemas.microsoft.com/office/drawing/2014/main" id="{D1B68314-68F4-45F2-908C-0D12618AF9A8}"/>
                </a:ext>
              </a:extLst>
            </p:cNvPr>
            <p:cNvSpPr/>
            <p:nvPr/>
          </p:nvSpPr>
          <p:spPr>
            <a:xfrm>
              <a:off x="152400" y="15240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249" name="Shape 18156">
              <a:extLst>
                <a:ext uri="{FF2B5EF4-FFF2-40B4-BE49-F238E27FC236}">
                  <a16:creationId xmlns:a16="http://schemas.microsoft.com/office/drawing/2014/main" id="{2EE967F7-2DA6-4F3C-B722-65F7E5269583}"/>
                </a:ext>
              </a:extLst>
            </p:cNvPr>
            <p:cNvSpPr/>
            <p:nvPr/>
          </p:nvSpPr>
          <p:spPr>
            <a:xfrm>
              <a:off x="235077" y="15240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250" name="Shape 19772">
              <a:extLst>
                <a:ext uri="{FF2B5EF4-FFF2-40B4-BE49-F238E27FC236}">
                  <a16:creationId xmlns:a16="http://schemas.microsoft.com/office/drawing/2014/main" id="{9D544FCF-3283-4198-AD3E-8754C7902FE2}"/>
                </a:ext>
              </a:extLst>
            </p:cNvPr>
            <p:cNvSpPr/>
            <p:nvPr/>
          </p:nvSpPr>
          <p:spPr>
            <a:xfrm>
              <a:off x="310896" y="159257"/>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FFFFFF"/>
            </a:fillRef>
            <a:effectRef idx="0">
              <a:scrgbClr r="0" g="0" b="0"/>
            </a:effectRef>
            <a:fontRef idx="none"/>
          </p:style>
          <p:txBody>
            <a:bodyPr/>
            <a:lstStyle/>
            <a:p>
              <a:endParaRPr lang="zh-CN" altLang="en-US"/>
            </a:p>
          </p:txBody>
        </p:sp>
        <p:sp>
          <p:nvSpPr>
            <p:cNvPr id="251" name="Shape 18158">
              <a:extLst>
                <a:ext uri="{FF2B5EF4-FFF2-40B4-BE49-F238E27FC236}">
                  <a16:creationId xmlns:a16="http://schemas.microsoft.com/office/drawing/2014/main" id="{BB3563CE-8FE5-4179-8F95-CF5587532F96}"/>
                </a:ext>
              </a:extLst>
            </p:cNvPr>
            <p:cNvSpPr/>
            <p:nvPr/>
          </p:nvSpPr>
          <p:spPr>
            <a:xfrm>
              <a:off x="304800" y="15240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252" name="Shape 18159">
              <a:extLst>
                <a:ext uri="{FF2B5EF4-FFF2-40B4-BE49-F238E27FC236}">
                  <a16:creationId xmlns:a16="http://schemas.microsoft.com/office/drawing/2014/main" id="{06FCAD93-5E68-48C6-BA70-3C13CC99B207}"/>
                </a:ext>
              </a:extLst>
            </p:cNvPr>
            <p:cNvSpPr/>
            <p:nvPr/>
          </p:nvSpPr>
          <p:spPr>
            <a:xfrm>
              <a:off x="387477" y="15240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253" name="Shape 19773">
              <a:extLst>
                <a:ext uri="{FF2B5EF4-FFF2-40B4-BE49-F238E27FC236}">
                  <a16:creationId xmlns:a16="http://schemas.microsoft.com/office/drawing/2014/main" id="{874B0587-037F-4417-83BE-39A718A92B7F}"/>
                </a:ext>
              </a:extLst>
            </p:cNvPr>
            <p:cNvSpPr/>
            <p:nvPr/>
          </p:nvSpPr>
          <p:spPr>
            <a:xfrm>
              <a:off x="6096" y="311658"/>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FFFFFF"/>
            </a:fillRef>
            <a:effectRef idx="0">
              <a:scrgbClr r="0" g="0" b="0"/>
            </a:effectRef>
            <a:fontRef idx="none"/>
          </p:style>
          <p:txBody>
            <a:bodyPr/>
            <a:lstStyle/>
            <a:p>
              <a:endParaRPr lang="zh-CN" altLang="en-US"/>
            </a:p>
          </p:txBody>
        </p:sp>
        <p:sp>
          <p:nvSpPr>
            <p:cNvPr id="254" name="Shape 18161">
              <a:extLst>
                <a:ext uri="{FF2B5EF4-FFF2-40B4-BE49-F238E27FC236}">
                  <a16:creationId xmlns:a16="http://schemas.microsoft.com/office/drawing/2014/main" id="{15BA93AE-DA79-419D-A025-BF073687AF30}"/>
                </a:ext>
              </a:extLst>
            </p:cNvPr>
            <p:cNvSpPr/>
            <p:nvPr/>
          </p:nvSpPr>
          <p:spPr>
            <a:xfrm>
              <a:off x="0" y="30480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255" name="Shape 18162">
              <a:extLst>
                <a:ext uri="{FF2B5EF4-FFF2-40B4-BE49-F238E27FC236}">
                  <a16:creationId xmlns:a16="http://schemas.microsoft.com/office/drawing/2014/main" id="{ED77AE4E-5FBE-4F0C-9311-576CA38E4579}"/>
                </a:ext>
              </a:extLst>
            </p:cNvPr>
            <p:cNvSpPr/>
            <p:nvPr/>
          </p:nvSpPr>
          <p:spPr>
            <a:xfrm>
              <a:off x="82677" y="30480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256" name="Shape 19774">
              <a:extLst>
                <a:ext uri="{FF2B5EF4-FFF2-40B4-BE49-F238E27FC236}">
                  <a16:creationId xmlns:a16="http://schemas.microsoft.com/office/drawing/2014/main" id="{F0A5BEEE-5CF5-4592-9CD3-17362BD4A4E2}"/>
                </a:ext>
              </a:extLst>
            </p:cNvPr>
            <p:cNvSpPr/>
            <p:nvPr/>
          </p:nvSpPr>
          <p:spPr>
            <a:xfrm>
              <a:off x="310896" y="311658"/>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FFFFFF"/>
            </a:fillRef>
            <a:effectRef idx="0">
              <a:scrgbClr r="0" g="0" b="0"/>
            </a:effectRef>
            <a:fontRef idx="none"/>
          </p:style>
          <p:txBody>
            <a:bodyPr/>
            <a:lstStyle/>
            <a:p>
              <a:endParaRPr lang="zh-CN" altLang="en-US"/>
            </a:p>
          </p:txBody>
        </p:sp>
        <p:sp>
          <p:nvSpPr>
            <p:cNvPr id="257" name="Shape 18164">
              <a:extLst>
                <a:ext uri="{FF2B5EF4-FFF2-40B4-BE49-F238E27FC236}">
                  <a16:creationId xmlns:a16="http://schemas.microsoft.com/office/drawing/2014/main" id="{E0E70238-610F-4E1C-9FCF-34B6B6D7CDA5}"/>
                </a:ext>
              </a:extLst>
            </p:cNvPr>
            <p:cNvSpPr/>
            <p:nvPr/>
          </p:nvSpPr>
          <p:spPr>
            <a:xfrm>
              <a:off x="304800" y="30480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258" name="Shape 18165">
              <a:extLst>
                <a:ext uri="{FF2B5EF4-FFF2-40B4-BE49-F238E27FC236}">
                  <a16:creationId xmlns:a16="http://schemas.microsoft.com/office/drawing/2014/main" id="{4C272379-9CF5-434D-B07A-CBEFD6736A7E}"/>
                </a:ext>
              </a:extLst>
            </p:cNvPr>
            <p:cNvSpPr/>
            <p:nvPr/>
          </p:nvSpPr>
          <p:spPr>
            <a:xfrm>
              <a:off x="387477" y="30480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259" name="Shape 19775">
              <a:extLst>
                <a:ext uri="{FF2B5EF4-FFF2-40B4-BE49-F238E27FC236}">
                  <a16:creationId xmlns:a16="http://schemas.microsoft.com/office/drawing/2014/main" id="{7E23D2C3-C39F-4C5F-86D6-0262E6F89EB1}"/>
                </a:ext>
              </a:extLst>
            </p:cNvPr>
            <p:cNvSpPr/>
            <p:nvPr/>
          </p:nvSpPr>
          <p:spPr>
            <a:xfrm>
              <a:off x="158496" y="311658"/>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FFFFFF"/>
            </a:fillRef>
            <a:effectRef idx="0">
              <a:scrgbClr r="0" g="0" b="0"/>
            </a:effectRef>
            <a:fontRef idx="none"/>
          </p:style>
          <p:txBody>
            <a:bodyPr/>
            <a:lstStyle/>
            <a:p>
              <a:endParaRPr lang="zh-CN" altLang="en-US"/>
            </a:p>
          </p:txBody>
        </p:sp>
        <p:sp>
          <p:nvSpPr>
            <p:cNvPr id="260" name="Shape 18167">
              <a:extLst>
                <a:ext uri="{FF2B5EF4-FFF2-40B4-BE49-F238E27FC236}">
                  <a16:creationId xmlns:a16="http://schemas.microsoft.com/office/drawing/2014/main" id="{E0224451-E24B-4D53-965F-C494919AF696}"/>
                </a:ext>
              </a:extLst>
            </p:cNvPr>
            <p:cNvSpPr/>
            <p:nvPr/>
          </p:nvSpPr>
          <p:spPr>
            <a:xfrm>
              <a:off x="152400" y="30480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261" name="Shape 18168">
              <a:extLst>
                <a:ext uri="{FF2B5EF4-FFF2-40B4-BE49-F238E27FC236}">
                  <a16:creationId xmlns:a16="http://schemas.microsoft.com/office/drawing/2014/main" id="{0B0B6E13-EA01-4A66-A937-E90DB9D05F0B}"/>
                </a:ext>
              </a:extLst>
            </p:cNvPr>
            <p:cNvSpPr/>
            <p:nvPr/>
          </p:nvSpPr>
          <p:spPr>
            <a:xfrm>
              <a:off x="235077" y="30480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262" name="Shape 19776">
              <a:extLst>
                <a:ext uri="{FF2B5EF4-FFF2-40B4-BE49-F238E27FC236}">
                  <a16:creationId xmlns:a16="http://schemas.microsoft.com/office/drawing/2014/main" id="{E429F607-71DC-4759-979A-0EE7EEE9E220}"/>
                </a:ext>
              </a:extLst>
            </p:cNvPr>
            <p:cNvSpPr/>
            <p:nvPr/>
          </p:nvSpPr>
          <p:spPr>
            <a:xfrm>
              <a:off x="310896" y="6857"/>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FFFFFF"/>
            </a:fillRef>
            <a:effectRef idx="0">
              <a:scrgbClr r="0" g="0" b="0"/>
            </a:effectRef>
            <a:fontRef idx="none"/>
          </p:style>
          <p:txBody>
            <a:bodyPr/>
            <a:lstStyle/>
            <a:p>
              <a:endParaRPr lang="zh-CN" altLang="en-US"/>
            </a:p>
          </p:txBody>
        </p:sp>
        <p:sp>
          <p:nvSpPr>
            <p:cNvPr id="263" name="Shape 18170">
              <a:extLst>
                <a:ext uri="{FF2B5EF4-FFF2-40B4-BE49-F238E27FC236}">
                  <a16:creationId xmlns:a16="http://schemas.microsoft.com/office/drawing/2014/main" id="{65768B3E-170B-49D9-B9FD-80137BE00D1D}"/>
                </a:ext>
              </a:extLst>
            </p:cNvPr>
            <p:cNvSpPr/>
            <p:nvPr/>
          </p:nvSpPr>
          <p:spPr>
            <a:xfrm>
              <a:off x="304800" y="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264" name="Shape 18171">
              <a:extLst>
                <a:ext uri="{FF2B5EF4-FFF2-40B4-BE49-F238E27FC236}">
                  <a16:creationId xmlns:a16="http://schemas.microsoft.com/office/drawing/2014/main" id="{2A2CC407-28B0-4DFB-ABF7-1D952584E529}"/>
                </a:ext>
              </a:extLst>
            </p:cNvPr>
            <p:cNvSpPr/>
            <p:nvPr/>
          </p:nvSpPr>
          <p:spPr>
            <a:xfrm>
              <a:off x="387477" y="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grpSp>
    </p:spTree>
    <p:extLst>
      <p:ext uri="{BB962C8B-B14F-4D97-AF65-F5344CB8AC3E}">
        <p14:creationId xmlns:p14="http://schemas.microsoft.com/office/powerpoint/2010/main" val="31421540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925994-FC53-47F8-8E6C-174965515948}"/>
              </a:ext>
            </a:extLst>
          </p:cNvPr>
          <p:cNvSpPr>
            <a:spLocks noGrp="1"/>
          </p:cNvSpPr>
          <p:nvPr>
            <p:ph type="title"/>
          </p:nvPr>
        </p:nvSpPr>
        <p:spPr/>
        <p:txBody>
          <a:bodyPr/>
          <a:lstStyle/>
          <a:p>
            <a:r>
              <a:rPr lang="en-US" altLang="zh-CN" dirty="0"/>
              <a:t>Heuristic functions</a:t>
            </a:r>
            <a:endParaRPr lang="zh-CN" altLang="zh-CN" dirty="0"/>
          </a:p>
        </p:txBody>
      </p:sp>
      <p:sp>
        <p:nvSpPr>
          <p:cNvPr id="3" name="内容占位符 2">
            <a:extLst>
              <a:ext uri="{FF2B5EF4-FFF2-40B4-BE49-F238E27FC236}">
                <a16:creationId xmlns:a16="http://schemas.microsoft.com/office/drawing/2014/main" id="{DEA177C3-4864-4CD4-A7DA-97D1323A7197}"/>
              </a:ext>
            </a:extLst>
          </p:cNvPr>
          <p:cNvSpPr>
            <a:spLocks noGrp="1"/>
          </p:cNvSpPr>
          <p:nvPr>
            <p:ph idx="1"/>
          </p:nvPr>
        </p:nvSpPr>
        <p:spPr/>
        <p:txBody>
          <a:bodyPr>
            <a:normAutofit lnSpcReduction="10000"/>
          </a:bodyPr>
          <a:lstStyle/>
          <a:p>
            <a:r>
              <a:rPr lang="en-US" altLang="zh-CN" dirty="0"/>
              <a:t>We can encode each notion of the “merit” of a state into a heuristic function, h(n).</a:t>
            </a:r>
            <a:endParaRPr lang="zh-CN" altLang="zh-CN" dirty="0"/>
          </a:p>
          <a:p>
            <a:pPr lvl="1"/>
            <a:endParaRPr lang="en-US" altLang="zh-CN" dirty="0"/>
          </a:p>
          <a:p>
            <a:pPr lvl="1"/>
            <a:endParaRPr lang="en-US" altLang="zh-CN" dirty="0"/>
          </a:p>
          <a:p>
            <a:pPr lvl="1"/>
            <a:endParaRPr lang="en-US" altLang="zh-CN" dirty="0"/>
          </a:p>
          <a:p>
            <a:pPr lvl="1"/>
            <a:endParaRPr lang="en-US" altLang="zh-CN" dirty="0"/>
          </a:p>
          <a:p>
            <a:pPr lvl="1"/>
            <a:endParaRPr lang="en-US" altLang="zh-CN" dirty="0"/>
          </a:p>
          <a:p>
            <a:pPr lvl="1"/>
            <a:endParaRPr lang="en-US" altLang="zh-CN" dirty="0"/>
          </a:p>
          <a:p>
            <a:pPr lvl="1"/>
            <a:endParaRPr lang="en-US" altLang="zh-CN" dirty="0"/>
          </a:p>
          <a:p>
            <a:pPr marL="0" indent="0" algn="ctr">
              <a:buNone/>
            </a:pPr>
            <a:r>
              <a:rPr lang="en-US" altLang="zh-CN" dirty="0"/>
              <a:t>Heuristics are sensitive to the problem domain.</a:t>
            </a:r>
            <a:endParaRPr lang="zh-CN" altLang="zh-CN" sz="1600" dirty="0"/>
          </a:p>
          <a:p>
            <a:pPr marL="0" indent="0" algn="ctr">
              <a:buNone/>
            </a:pPr>
            <a:r>
              <a:rPr lang="en-US" altLang="zh-CN" dirty="0"/>
              <a:t>Heuristic for planning a path through a maze?</a:t>
            </a:r>
            <a:endParaRPr lang="zh-CN" altLang="zh-CN" sz="1600" dirty="0"/>
          </a:p>
          <a:p>
            <a:pPr marL="0" indent="0" algn="ctr">
              <a:buNone/>
            </a:pPr>
            <a:r>
              <a:rPr lang="en-US" altLang="zh-CN" dirty="0"/>
              <a:t>Heuristic for solving a </a:t>
            </a:r>
            <a:r>
              <a:rPr lang="en-US" altLang="zh-CN" dirty="0" err="1"/>
              <a:t>Rubick’s</a:t>
            </a:r>
            <a:r>
              <a:rPr lang="en-US" altLang="zh-CN" dirty="0"/>
              <a:t> cube?</a:t>
            </a:r>
            <a:endParaRPr lang="zh-CN" altLang="zh-CN" sz="1600" dirty="0"/>
          </a:p>
        </p:txBody>
      </p:sp>
      <p:sp>
        <p:nvSpPr>
          <p:cNvPr id="4" name="灯片编号占位符 3">
            <a:extLst>
              <a:ext uri="{FF2B5EF4-FFF2-40B4-BE49-F238E27FC236}">
                <a16:creationId xmlns:a16="http://schemas.microsoft.com/office/drawing/2014/main" id="{28F94A7D-AFDE-4F1D-A773-129FD7DD5A91}"/>
              </a:ext>
            </a:extLst>
          </p:cNvPr>
          <p:cNvSpPr>
            <a:spLocks noGrp="1"/>
          </p:cNvSpPr>
          <p:nvPr>
            <p:ph type="sldNum" sz="quarter" idx="12"/>
          </p:nvPr>
        </p:nvSpPr>
        <p:spPr/>
        <p:txBody>
          <a:bodyPr/>
          <a:lstStyle/>
          <a:p>
            <a:fld id="{893ACD7D-9A68-44C8-A49A-4B94202CE741}" type="slidenum">
              <a:rPr lang="zh-CN" altLang="en-US" smtClean="0"/>
              <a:t>6</a:t>
            </a:fld>
            <a:endParaRPr lang="zh-CN" altLang="en-US"/>
          </a:p>
        </p:txBody>
      </p:sp>
      <p:pic>
        <p:nvPicPr>
          <p:cNvPr id="5" name="Picture 30">
            <a:extLst>
              <a:ext uri="{FF2B5EF4-FFF2-40B4-BE49-F238E27FC236}">
                <a16:creationId xmlns:a16="http://schemas.microsoft.com/office/drawing/2014/main" id="{5E87E4DB-2E30-469F-A217-0D9430AFAF7B}"/>
              </a:ext>
            </a:extLst>
          </p:cNvPr>
          <p:cNvPicPr/>
          <p:nvPr/>
        </p:nvPicPr>
        <p:blipFill>
          <a:blip r:embed="rId2"/>
          <a:stretch>
            <a:fillRect/>
          </a:stretch>
        </p:blipFill>
        <p:spPr>
          <a:xfrm>
            <a:off x="2667000" y="2514600"/>
            <a:ext cx="6858000" cy="1828800"/>
          </a:xfrm>
          <a:prstGeom prst="rect">
            <a:avLst/>
          </a:prstGeom>
        </p:spPr>
      </p:pic>
    </p:spTree>
    <p:extLst>
      <p:ext uri="{BB962C8B-B14F-4D97-AF65-F5344CB8AC3E}">
        <p14:creationId xmlns:p14="http://schemas.microsoft.com/office/powerpoint/2010/main" val="317144170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A6A0E0-A303-4060-B7F0-CCFCCAF41454}"/>
              </a:ext>
            </a:extLst>
          </p:cNvPr>
          <p:cNvSpPr>
            <a:spLocks noGrp="1"/>
          </p:cNvSpPr>
          <p:nvPr>
            <p:ph type="title"/>
          </p:nvPr>
        </p:nvSpPr>
        <p:spPr/>
        <p:txBody>
          <a:bodyPr>
            <a:normAutofit/>
          </a:bodyPr>
          <a:lstStyle/>
          <a:p>
            <a:r>
              <a:rPr lang="en-US" altLang="zh-CN" dirty="0"/>
              <a:t>IDA* Example: 8-Puzzle</a:t>
            </a:r>
            <a:endParaRPr lang="zh-CN" altLang="en-US" dirty="0"/>
          </a:p>
        </p:txBody>
      </p:sp>
      <p:sp>
        <p:nvSpPr>
          <p:cNvPr id="3" name="内容占位符 2">
            <a:extLst>
              <a:ext uri="{FF2B5EF4-FFF2-40B4-BE49-F238E27FC236}">
                <a16:creationId xmlns:a16="http://schemas.microsoft.com/office/drawing/2014/main" id="{73152607-DC18-473B-8548-3E69F969669F}"/>
              </a:ext>
            </a:extLst>
          </p:cNvPr>
          <p:cNvSpPr>
            <a:spLocks noGrp="1"/>
          </p:cNvSpPr>
          <p:nvPr>
            <p:ph idx="1"/>
          </p:nvPr>
        </p:nvSpPr>
        <p:spPr>
          <a:xfrm>
            <a:off x="838200" y="1284900"/>
            <a:ext cx="10515600" cy="889169"/>
          </a:xfrm>
        </p:spPr>
        <p:txBody>
          <a:bodyPr>
            <a:normAutofit fontScale="92500" lnSpcReduction="10000"/>
          </a:bodyPr>
          <a:lstStyle/>
          <a:p>
            <a:pPr marL="0" indent="0">
              <a:buNone/>
            </a:pPr>
            <a:r>
              <a:rPr lang="en-US" altLang="zh-CN" dirty="0">
                <a:solidFill>
                  <a:srgbClr val="000000"/>
                </a:solidFill>
                <a:latin typeface="Tahoma" panose="020B0604030504040204" pitchFamily="34" charset="0"/>
                <a:ea typeface="Tahoma" panose="020B0604030504040204" pitchFamily="34" charset="0"/>
              </a:rPr>
              <a:t>			f(n) = g(n) + h(n) </a:t>
            </a:r>
          </a:p>
          <a:p>
            <a:pPr marL="0" indent="0">
              <a:buNone/>
            </a:pPr>
            <a:r>
              <a:rPr lang="en-US" altLang="zh-CN" dirty="0">
                <a:solidFill>
                  <a:srgbClr val="008000"/>
                </a:solidFill>
                <a:latin typeface="Tahoma" panose="020B0604030504040204" pitchFamily="34" charset="0"/>
                <a:ea typeface="Tahoma" panose="020B0604030504040204" pitchFamily="34" charset="0"/>
              </a:rPr>
              <a:t>			h(n) = number of misplaced tiles</a:t>
            </a:r>
            <a:r>
              <a:rPr lang="en-US" altLang="zh-CN" dirty="0">
                <a:solidFill>
                  <a:srgbClr val="000000"/>
                </a:solidFill>
                <a:latin typeface="Tahoma" panose="020B0604030504040204" pitchFamily="34" charset="0"/>
                <a:ea typeface="Tahoma" panose="020B0604030504040204" pitchFamily="34" charset="0"/>
              </a:rPr>
              <a:t>			</a:t>
            </a:r>
            <a:endParaRPr lang="zh-CN" altLang="en-US" dirty="0"/>
          </a:p>
        </p:txBody>
      </p:sp>
      <p:sp>
        <p:nvSpPr>
          <p:cNvPr id="4" name="灯片编号占位符 3">
            <a:extLst>
              <a:ext uri="{FF2B5EF4-FFF2-40B4-BE49-F238E27FC236}">
                <a16:creationId xmlns:a16="http://schemas.microsoft.com/office/drawing/2014/main" id="{05953A4C-F3EB-4C70-B4F2-D0379E934F60}"/>
              </a:ext>
            </a:extLst>
          </p:cNvPr>
          <p:cNvSpPr>
            <a:spLocks noGrp="1"/>
          </p:cNvSpPr>
          <p:nvPr>
            <p:ph type="sldNum" sz="quarter" idx="12"/>
          </p:nvPr>
        </p:nvSpPr>
        <p:spPr/>
        <p:txBody>
          <a:bodyPr/>
          <a:lstStyle/>
          <a:p>
            <a:fld id="{893ACD7D-9A68-44C8-A49A-4B94202CE741}" type="slidenum">
              <a:rPr lang="zh-CN" altLang="en-US" smtClean="0"/>
              <a:t>60</a:t>
            </a:fld>
            <a:endParaRPr lang="zh-CN" altLang="en-US"/>
          </a:p>
        </p:txBody>
      </p:sp>
      <p:sp>
        <p:nvSpPr>
          <p:cNvPr id="33" name="Rectangle 59">
            <a:extLst>
              <a:ext uri="{FF2B5EF4-FFF2-40B4-BE49-F238E27FC236}">
                <a16:creationId xmlns:a16="http://schemas.microsoft.com/office/drawing/2014/main" id="{5EA415BA-7CF2-4AEC-82CD-457B15FC75E4}"/>
              </a:ext>
            </a:extLst>
          </p:cNvPr>
          <p:cNvSpPr>
            <a:spLocks noChangeArrowheads="1"/>
          </p:cNvSpPr>
          <p:nvPr/>
        </p:nvSpPr>
        <p:spPr bwMode="auto">
          <a:xfrm>
            <a:off x="1600200" y="283742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pSp>
        <p:nvGrpSpPr>
          <p:cNvPr id="120" name="Group 17437">
            <a:extLst>
              <a:ext uri="{FF2B5EF4-FFF2-40B4-BE49-F238E27FC236}">
                <a16:creationId xmlns:a16="http://schemas.microsoft.com/office/drawing/2014/main" id="{8D3CA1E8-3E58-47C8-AA91-3DA0B0195D43}"/>
              </a:ext>
            </a:extLst>
          </p:cNvPr>
          <p:cNvGrpSpPr/>
          <p:nvPr/>
        </p:nvGrpSpPr>
        <p:grpSpPr>
          <a:xfrm>
            <a:off x="1796138" y="2837425"/>
            <a:ext cx="3082186" cy="1935480"/>
            <a:chOff x="0" y="0"/>
            <a:chExt cx="3082290" cy="1935480"/>
          </a:xfrm>
        </p:grpSpPr>
        <p:sp>
          <p:nvSpPr>
            <p:cNvPr id="121" name="Shape 19081">
              <a:extLst>
                <a:ext uri="{FF2B5EF4-FFF2-40B4-BE49-F238E27FC236}">
                  <a16:creationId xmlns:a16="http://schemas.microsoft.com/office/drawing/2014/main" id="{74B23A98-F34D-483C-91D8-B2EB7FD86917}"/>
                </a:ext>
              </a:extLst>
            </p:cNvPr>
            <p:cNvSpPr/>
            <p:nvPr/>
          </p:nvSpPr>
          <p:spPr>
            <a:xfrm>
              <a:off x="645414" y="6096"/>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BADFE2"/>
            </a:fillRef>
            <a:effectRef idx="0">
              <a:scrgbClr r="0" g="0" b="0"/>
            </a:effectRef>
            <a:fontRef idx="none"/>
          </p:style>
          <p:txBody>
            <a:bodyPr/>
            <a:lstStyle/>
            <a:p>
              <a:endParaRPr lang="zh-CN" altLang="en-US"/>
            </a:p>
          </p:txBody>
        </p:sp>
        <p:sp>
          <p:nvSpPr>
            <p:cNvPr id="122" name="Shape 1086">
              <a:extLst>
                <a:ext uri="{FF2B5EF4-FFF2-40B4-BE49-F238E27FC236}">
                  <a16:creationId xmlns:a16="http://schemas.microsoft.com/office/drawing/2014/main" id="{CC71D3BD-B2A0-45E3-BDC5-DCD6252A0FFD}"/>
                </a:ext>
              </a:extLst>
            </p:cNvPr>
            <p:cNvSpPr/>
            <p:nvPr/>
          </p:nvSpPr>
          <p:spPr>
            <a:xfrm>
              <a:off x="639318" y="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123" name="Shape 1087">
              <a:extLst>
                <a:ext uri="{FF2B5EF4-FFF2-40B4-BE49-F238E27FC236}">
                  <a16:creationId xmlns:a16="http://schemas.microsoft.com/office/drawing/2014/main" id="{F998269B-E550-4BBB-924C-AC8629D39D85}"/>
                </a:ext>
              </a:extLst>
            </p:cNvPr>
            <p:cNvSpPr/>
            <p:nvPr/>
          </p:nvSpPr>
          <p:spPr>
            <a:xfrm>
              <a:off x="721995" y="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124" name="Shape 19082">
              <a:extLst>
                <a:ext uri="{FF2B5EF4-FFF2-40B4-BE49-F238E27FC236}">
                  <a16:creationId xmlns:a16="http://schemas.microsoft.com/office/drawing/2014/main" id="{8A62B872-41DC-42D6-9D09-2FC1EFBE409C}"/>
                </a:ext>
              </a:extLst>
            </p:cNvPr>
            <p:cNvSpPr/>
            <p:nvPr/>
          </p:nvSpPr>
          <p:spPr>
            <a:xfrm>
              <a:off x="797814" y="6096"/>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CC6600"/>
            </a:fillRef>
            <a:effectRef idx="0">
              <a:scrgbClr r="0" g="0" b="0"/>
            </a:effectRef>
            <a:fontRef idx="none"/>
          </p:style>
          <p:txBody>
            <a:bodyPr/>
            <a:lstStyle/>
            <a:p>
              <a:endParaRPr lang="zh-CN" altLang="en-US"/>
            </a:p>
          </p:txBody>
        </p:sp>
        <p:sp>
          <p:nvSpPr>
            <p:cNvPr id="125" name="Shape 1089">
              <a:extLst>
                <a:ext uri="{FF2B5EF4-FFF2-40B4-BE49-F238E27FC236}">
                  <a16:creationId xmlns:a16="http://schemas.microsoft.com/office/drawing/2014/main" id="{020E2F95-C61B-45C4-849A-5798E5D0D379}"/>
                </a:ext>
              </a:extLst>
            </p:cNvPr>
            <p:cNvSpPr/>
            <p:nvPr/>
          </p:nvSpPr>
          <p:spPr>
            <a:xfrm>
              <a:off x="791718" y="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126" name="Shape 1090">
              <a:extLst>
                <a:ext uri="{FF2B5EF4-FFF2-40B4-BE49-F238E27FC236}">
                  <a16:creationId xmlns:a16="http://schemas.microsoft.com/office/drawing/2014/main" id="{505CE616-F2AF-4807-BC4F-B0DF8153003C}"/>
                </a:ext>
              </a:extLst>
            </p:cNvPr>
            <p:cNvSpPr/>
            <p:nvPr/>
          </p:nvSpPr>
          <p:spPr>
            <a:xfrm>
              <a:off x="874395" y="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127" name="Shape 19083">
              <a:extLst>
                <a:ext uri="{FF2B5EF4-FFF2-40B4-BE49-F238E27FC236}">
                  <a16:creationId xmlns:a16="http://schemas.microsoft.com/office/drawing/2014/main" id="{660F2779-F9FC-4DB8-B0E9-DA7140C489C3}"/>
                </a:ext>
              </a:extLst>
            </p:cNvPr>
            <p:cNvSpPr/>
            <p:nvPr/>
          </p:nvSpPr>
          <p:spPr>
            <a:xfrm>
              <a:off x="645414" y="158496"/>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CCFFCC"/>
            </a:fillRef>
            <a:effectRef idx="0">
              <a:scrgbClr r="0" g="0" b="0"/>
            </a:effectRef>
            <a:fontRef idx="none"/>
          </p:style>
          <p:txBody>
            <a:bodyPr/>
            <a:lstStyle/>
            <a:p>
              <a:endParaRPr lang="zh-CN" altLang="en-US"/>
            </a:p>
          </p:txBody>
        </p:sp>
        <p:sp>
          <p:nvSpPr>
            <p:cNvPr id="128" name="Shape 1092">
              <a:extLst>
                <a:ext uri="{FF2B5EF4-FFF2-40B4-BE49-F238E27FC236}">
                  <a16:creationId xmlns:a16="http://schemas.microsoft.com/office/drawing/2014/main" id="{4DB0A2EB-6743-4509-A829-2D289DB3DCD9}"/>
                </a:ext>
              </a:extLst>
            </p:cNvPr>
            <p:cNvSpPr/>
            <p:nvPr/>
          </p:nvSpPr>
          <p:spPr>
            <a:xfrm>
              <a:off x="639318" y="15240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660066"/>
            </a:fillRef>
            <a:effectRef idx="0">
              <a:scrgbClr r="0" g="0" b="0"/>
            </a:effectRef>
            <a:fontRef idx="none"/>
          </p:style>
          <p:txBody>
            <a:bodyPr/>
            <a:lstStyle/>
            <a:p>
              <a:endParaRPr lang="zh-CN" altLang="en-US"/>
            </a:p>
          </p:txBody>
        </p:sp>
        <p:sp>
          <p:nvSpPr>
            <p:cNvPr id="129" name="Shape 1093">
              <a:extLst>
                <a:ext uri="{FF2B5EF4-FFF2-40B4-BE49-F238E27FC236}">
                  <a16:creationId xmlns:a16="http://schemas.microsoft.com/office/drawing/2014/main" id="{1D18A244-930F-4779-963D-9C7C1447E418}"/>
                </a:ext>
              </a:extLst>
            </p:cNvPr>
            <p:cNvSpPr/>
            <p:nvPr/>
          </p:nvSpPr>
          <p:spPr>
            <a:xfrm>
              <a:off x="721995" y="15240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660066"/>
            </a:fillRef>
            <a:effectRef idx="0">
              <a:scrgbClr r="0" g="0" b="0"/>
            </a:effectRef>
            <a:fontRef idx="none"/>
          </p:style>
          <p:txBody>
            <a:bodyPr/>
            <a:lstStyle/>
            <a:p>
              <a:endParaRPr lang="zh-CN" altLang="en-US"/>
            </a:p>
          </p:txBody>
        </p:sp>
        <p:sp>
          <p:nvSpPr>
            <p:cNvPr id="130" name="Shape 19084">
              <a:extLst>
                <a:ext uri="{FF2B5EF4-FFF2-40B4-BE49-F238E27FC236}">
                  <a16:creationId xmlns:a16="http://schemas.microsoft.com/office/drawing/2014/main" id="{A2E6F288-362A-4FAD-9307-24A588F2A5D4}"/>
                </a:ext>
              </a:extLst>
            </p:cNvPr>
            <p:cNvSpPr/>
            <p:nvPr/>
          </p:nvSpPr>
          <p:spPr>
            <a:xfrm>
              <a:off x="797814" y="158496"/>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6E88F7"/>
            </a:fillRef>
            <a:effectRef idx="0">
              <a:scrgbClr r="0" g="0" b="0"/>
            </a:effectRef>
            <a:fontRef idx="none"/>
          </p:style>
          <p:txBody>
            <a:bodyPr/>
            <a:lstStyle/>
            <a:p>
              <a:endParaRPr lang="zh-CN" altLang="en-US"/>
            </a:p>
          </p:txBody>
        </p:sp>
        <p:sp>
          <p:nvSpPr>
            <p:cNvPr id="131" name="Shape 1095">
              <a:extLst>
                <a:ext uri="{FF2B5EF4-FFF2-40B4-BE49-F238E27FC236}">
                  <a16:creationId xmlns:a16="http://schemas.microsoft.com/office/drawing/2014/main" id="{B988A82C-72CA-47A4-9D58-19BFB8A02E38}"/>
                </a:ext>
              </a:extLst>
            </p:cNvPr>
            <p:cNvSpPr/>
            <p:nvPr/>
          </p:nvSpPr>
          <p:spPr>
            <a:xfrm>
              <a:off x="791718" y="15240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132" name="Shape 1096">
              <a:extLst>
                <a:ext uri="{FF2B5EF4-FFF2-40B4-BE49-F238E27FC236}">
                  <a16:creationId xmlns:a16="http://schemas.microsoft.com/office/drawing/2014/main" id="{A09548D2-D5E3-4B4E-9B23-97CF0C98DDCA}"/>
                </a:ext>
              </a:extLst>
            </p:cNvPr>
            <p:cNvSpPr/>
            <p:nvPr/>
          </p:nvSpPr>
          <p:spPr>
            <a:xfrm>
              <a:off x="874395" y="15240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133" name="Shape 19085">
              <a:extLst>
                <a:ext uri="{FF2B5EF4-FFF2-40B4-BE49-F238E27FC236}">
                  <a16:creationId xmlns:a16="http://schemas.microsoft.com/office/drawing/2014/main" id="{5E9B8E97-B72A-48E4-B458-EE8308D0132B}"/>
                </a:ext>
              </a:extLst>
            </p:cNvPr>
            <p:cNvSpPr/>
            <p:nvPr/>
          </p:nvSpPr>
          <p:spPr>
            <a:xfrm>
              <a:off x="950214" y="158496"/>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FFCCFF"/>
            </a:fillRef>
            <a:effectRef idx="0">
              <a:scrgbClr r="0" g="0" b="0"/>
            </a:effectRef>
            <a:fontRef idx="none"/>
          </p:style>
          <p:txBody>
            <a:bodyPr/>
            <a:lstStyle/>
            <a:p>
              <a:endParaRPr lang="zh-CN" altLang="en-US"/>
            </a:p>
          </p:txBody>
        </p:sp>
        <p:sp>
          <p:nvSpPr>
            <p:cNvPr id="134" name="Shape 1098">
              <a:extLst>
                <a:ext uri="{FF2B5EF4-FFF2-40B4-BE49-F238E27FC236}">
                  <a16:creationId xmlns:a16="http://schemas.microsoft.com/office/drawing/2014/main" id="{0C358C08-F739-4D2F-A834-3EB755B06855}"/>
                </a:ext>
              </a:extLst>
            </p:cNvPr>
            <p:cNvSpPr/>
            <p:nvPr/>
          </p:nvSpPr>
          <p:spPr>
            <a:xfrm>
              <a:off x="944118" y="15240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135" name="Shape 1099">
              <a:extLst>
                <a:ext uri="{FF2B5EF4-FFF2-40B4-BE49-F238E27FC236}">
                  <a16:creationId xmlns:a16="http://schemas.microsoft.com/office/drawing/2014/main" id="{ED54F3F2-3B7E-4785-842F-5292547BEA9A}"/>
                </a:ext>
              </a:extLst>
            </p:cNvPr>
            <p:cNvSpPr/>
            <p:nvPr/>
          </p:nvSpPr>
          <p:spPr>
            <a:xfrm>
              <a:off x="1026795" y="15240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136" name="Shape 19086">
              <a:extLst>
                <a:ext uri="{FF2B5EF4-FFF2-40B4-BE49-F238E27FC236}">
                  <a16:creationId xmlns:a16="http://schemas.microsoft.com/office/drawing/2014/main" id="{43833D1C-863E-44BA-B99F-FBDA80FB1A7E}"/>
                </a:ext>
              </a:extLst>
            </p:cNvPr>
            <p:cNvSpPr/>
            <p:nvPr/>
          </p:nvSpPr>
          <p:spPr>
            <a:xfrm>
              <a:off x="645414" y="310896"/>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33CC33"/>
            </a:fillRef>
            <a:effectRef idx="0">
              <a:scrgbClr r="0" g="0" b="0"/>
            </a:effectRef>
            <a:fontRef idx="none"/>
          </p:style>
          <p:txBody>
            <a:bodyPr/>
            <a:lstStyle/>
            <a:p>
              <a:endParaRPr lang="zh-CN" altLang="en-US"/>
            </a:p>
          </p:txBody>
        </p:sp>
        <p:sp>
          <p:nvSpPr>
            <p:cNvPr id="137" name="Shape 1101">
              <a:extLst>
                <a:ext uri="{FF2B5EF4-FFF2-40B4-BE49-F238E27FC236}">
                  <a16:creationId xmlns:a16="http://schemas.microsoft.com/office/drawing/2014/main" id="{FE7AA958-522F-4100-8E06-4115D8B9067E}"/>
                </a:ext>
              </a:extLst>
            </p:cNvPr>
            <p:cNvSpPr/>
            <p:nvPr/>
          </p:nvSpPr>
          <p:spPr>
            <a:xfrm>
              <a:off x="639318" y="30480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138" name="Shape 1102">
              <a:extLst>
                <a:ext uri="{FF2B5EF4-FFF2-40B4-BE49-F238E27FC236}">
                  <a16:creationId xmlns:a16="http://schemas.microsoft.com/office/drawing/2014/main" id="{B274D753-6129-4487-ADFD-E24883B07C17}"/>
                </a:ext>
              </a:extLst>
            </p:cNvPr>
            <p:cNvSpPr/>
            <p:nvPr/>
          </p:nvSpPr>
          <p:spPr>
            <a:xfrm>
              <a:off x="721995" y="30480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139" name="Shape 19087">
              <a:extLst>
                <a:ext uri="{FF2B5EF4-FFF2-40B4-BE49-F238E27FC236}">
                  <a16:creationId xmlns:a16="http://schemas.microsoft.com/office/drawing/2014/main" id="{5804EF89-2A69-4758-BA68-61157ED10BD7}"/>
                </a:ext>
              </a:extLst>
            </p:cNvPr>
            <p:cNvSpPr/>
            <p:nvPr/>
          </p:nvSpPr>
          <p:spPr>
            <a:xfrm>
              <a:off x="797814" y="310896"/>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FFFFFF"/>
            </a:fillRef>
            <a:effectRef idx="0">
              <a:scrgbClr r="0" g="0" b="0"/>
            </a:effectRef>
            <a:fontRef idx="none"/>
          </p:style>
          <p:txBody>
            <a:bodyPr/>
            <a:lstStyle/>
            <a:p>
              <a:endParaRPr lang="zh-CN" altLang="en-US"/>
            </a:p>
          </p:txBody>
        </p:sp>
        <p:sp>
          <p:nvSpPr>
            <p:cNvPr id="140" name="Shape 1104">
              <a:extLst>
                <a:ext uri="{FF2B5EF4-FFF2-40B4-BE49-F238E27FC236}">
                  <a16:creationId xmlns:a16="http://schemas.microsoft.com/office/drawing/2014/main" id="{534763C8-CD23-47E1-B2A1-5A74101ABCE6}"/>
                </a:ext>
              </a:extLst>
            </p:cNvPr>
            <p:cNvSpPr/>
            <p:nvPr/>
          </p:nvSpPr>
          <p:spPr>
            <a:xfrm>
              <a:off x="791718" y="30480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141" name="Shape 1105">
              <a:extLst>
                <a:ext uri="{FF2B5EF4-FFF2-40B4-BE49-F238E27FC236}">
                  <a16:creationId xmlns:a16="http://schemas.microsoft.com/office/drawing/2014/main" id="{CC930E6E-AF48-4CE2-8934-0E22A0B75C08}"/>
                </a:ext>
              </a:extLst>
            </p:cNvPr>
            <p:cNvSpPr/>
            <p:nvPr/>
          </p:nvSpPr>
          <p:spPr>
            <a:xfrm>
              <a:off x="874395" y="30480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142" name="Shape 19088">
              <a:extLst>
                <a:ext uri="{FF2B5EF4-FFF2-40B4-BE49-F238E27FC236}">
                  <a16:creationId xmlns:a16="http://schemas.microsoft.com/office/drawing/2014/main" id="{0A4DEAFE-F568-4888-9AAD-9DF839AE4789}"/>
                </a:ext>
              </a:extLst>
            </p:cNvPr>
            <p:cNvSpPr/>
            <p:nvPr/>
          </p:nvSpPr>
          <p:spPr>
            <a:xfrm>
              <a:off x="950214" y="310896"/>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FF9900"/>
            </a:fillRef>
            <a:effectRef idx="0">
              <a:scrgbClr r="0" g="0" b="0"/>
            </a:effectRef>
            <a:fontRef idx="none"/>
          </p:style>
          <p:txBody>
            <a:bodyPr/>
            <a:lstStyle/>
            <a:p>
              <a:endParaRPr lang="zh-CN" altLang="en-US"/>
            </a:p>
          </p:txBody>
        </p:sp>
        <p:sp>
          <p:nvSpPr>
            <p:cNvPr id="143" name="Shape 1107">
              <a:extLst>
                <a:ext uri="{FF2B5EF4-FFF2-40B4-BE49-F238E27FC236}">
                  <a16:creationId xmlns:a16="http://schemas.microsoft.com/office/drawing/2014/main" id="{69B34C73-0FA4-48B6-89F9-27A763F662EB}"/>
                </a:ext>
              </a:extLst>
            </p:cNvPr>
            <p:cNvSpPr/>
            <p:nvPr/>
          </p:nvSpPr>
          <p:spPr>
            <a:xfrm>
              <a:off x="944118" y="30480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144" name="Shape 1108">
              <a:extLst>
                <a:ext uri="{FF2B5EF4-FFF2-40B4-BE49-F238E27FC236}">
                  <a16:creationId xmlns:a16="http://schemas.microsoft.com/office/drawing/2014/main" id="{09F4304B-52F6-4EAF-A2CD-DBEC34848788}"/>
                </a:ext>
              </a:extLst>
            </p:cNvPr>
            <p:cNvSpPr/>
            <p:nvPr/>
          </p:nvSpPr>
          <p:spPr>
            <a:xfrm>
              <a:off x="1026795" y="30480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145" name="Shape 19089">
              <a:extLst>
                <a:ext uri="{FF2B5EF4-FFF2-40B4-BE49-F238E27FC236}">
                  <a16:creationId xmlns:a16="http://schemas.microsoft.com/office/drawing/2014/main" id="{A187ECB1-A06B-4B94-87A5-BF33AF34D277}"/>
                </a:ext>
              </a:extLst>
            </p:cNvPr>
            <p:cNvSpPr/>
            <p:nvPr/>
          </p:nvSpPr>
          <p:spPr>
            <a:xfrm>
              <a:off x="950214" y="6096"/>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FF3300"/>
            </a:fillRef>
            <a:effectRef idx="0">
              <a:scrgbClr r="0" g="0" b="0"/>
            </a:effectRef>
            <a:fontRef idx="none"/>
          </p:style>
          <p:txBody>
            <a:bodyPr/>
            <a:lstStyle/>
            <a:p>
              <a:endParaRPr lang="zh-CN" altLang="en-US"/>
            </a:p>
          </p:txBody>
        </p:sp>
        <p:sp>
          <p:nvSpPr>
            <p:cNvPr id="146" name="Shape 1110">
              <a:extLst>
                <a:ext uri="{FF2B5EF4-FFF2-40B4-BE49-F238E27FC236}">
                  <a16:creationId xmlns:a16="http://schemas.microsoft.com/office/drawing/2014/main" id="{8210AFC5-1EA5-4B1C-BE67-D677B965DCB2}"/>
                </a:ext>
              </a:extLst>
            </p:cNvPr>
            <p:cNvSpPr/>
            <p:nvPr/>
          </p:nvSpPr>
          <p:spPr>
            <a:xfrm>
              <a:off x="944118" y="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147" name="Shape 1111">
              <a:extLst>
                <a:ext uri="{FF2B5EF4-FFF2-40B4-BE49-F238E27FC236}">
                  <a16:creationId xmlns:a16="http://schemas.microsoft.com/office/drawing/2014/main" id="{8422D66D-5AA8-4755-915D-AD25D804CF30}"/>
                </a:ext>
              </a:extLst>
            </p:cNvPr>
            <p:cNvSpPr/>
            <p:nvPr/>
          </p:nvSpPr>
          <p:spPr>
            <a:xfrm>
              <a:off x="1026795" y="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148" name="Rectangle 1112">
              <a:extLst>
                <a:ext uri="{FF2B5EF4-FFF2-40B4-BE49-F238E27FC236}">
                  <a16:creationId xmlns:a16="http://schemas.microsoft.com/office/drawing/2014/main" id="{646682BD-11D7-4A32-9033-52FE680E7AF2}"/>
                </a:ext>
              </a:extLst>
            </p:cNvPr>
            <p:cNvSpPr/>
            <p:nvPr/>
          </p:nvSpPr>
          <p:spPr>
            <a:xfrm>
              <a:off x="784497" y="459867"/>
              <a:ext cx="184265" cy="407352"/>
            </a:xfrm>
            <a:prstGeom prst="rect">
              <a:avLst/>
            </a:prstGeom>
            <a:ln>
              <a:noFill/>
            </a:ln>
          </p:spPr>
          <p:txBody>
            <a:bodyPr vert="horz" lIns="0" tIns="0" rIns="0" bIns="0" rtlCol="0">
              <a:noAutofit/>
            </a:bodyPr>
            <a:lstStyle/>
            <a:p>
              <a:pPr>
                <a:lnSpc>
                  <a:spcPct val="107000"/>
                </a:lnSpc>
                <a:spcAft>
                  <a:spcPts val="800"/>
                </a:spcAft>
              </a:pPr>
              <a:r>
                <a:rPr lang="en-US" sz="2000" kern="100" dirty="0">
                  <a:solidFill>
                    <a:srgbClr val="000000"/>
                  </a:solidFill>
                  <a:effectLst/>
                  <a:latin typeface="Tahoma" panose="020B0604030504040204" pitchFamily="34" charset="0"/>
                  <a:ea typeface="Tahoma" panose="020B0604030504040204" pitchFamily="34" charset="0"/>
                </a:rPr>
                <a:t>4</a:t>
              </a:r>
              <a:endParaRPr lang="zh-CN" sz="1100" kern="100" dirty="0">
                <a:solidFill>
                  <a:srgbClr val="000000"/>
                </a:solidFill>
                <a:effectLst/>
                <a:latin typeface="Calibri" panose="020F0502020204030204" pitchFamily="34" charset="0"/>
                <a:ea typeface="Calibri" panose="020F0502020204030204" pitchFamily="34" charset="0"/>
              </a:endParaRPr>
            </a:p>
          </p:txBody>
        </p:sp>
        <p:sp>
          <p:nvSpPr>
            <p:cNvPr id="149" name="Shape 19090">
              <a:extLst>
                <a:ext uri="{FF2B5EF4-FFF2-40B4-BE49-F238E27FC236}">
                  <a16:creationId xmlns:a16="http://schemas.microsoft.com/office/drawing/2014/main" id="{D9ADA2DF-C11D-48FF-9A45-9DB94A065A0A}"/>
                </a:ext>
              </a:extLst>
            </p:cNvPr>
            <p:cNvSpPr/>
            <p:nvPr/>
          </p:nvSpPr>
          <p:spPr>
            <a:xfrm>
              <a:off x="1864614" y="463296"/>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BADFE2"/>
            </a:fillRef>
            <a:effectRef idx="0">
              <a:scrgbClr r="0" g="0" b="0"/>
            </a:effectRef>
            <a:fontRef idx="none"/>
          </p:style>
          <p:txBody>
            <a:bodyPr/>
            <a:lstStyle/>
            <a:p>
              <a:endParaRPr lang="zh-CN" altLang="en-US"/>
            </a:p>
          </p:txBody>
        </p:sp>
        <p:sp>
          <p:nvSpPr>
            <p:cNvPr id="150" name="Shape 1141">
              <a:extLst>
                <a:ext uri="{FF2B5EF4-FFF2-40B4-BE49-F238E27FC236}">
                  <a16:creationId xmlns:a16="http://schemas.microsoft.com/office/drawing/2014/main" id="{567D0EE6-32E5-4F43-9103-AF3795AAF477}"/>
                </a:ext>
              </a:extLst>
            </p:cNvPr>
            <p:cNvSpPr/>
            <p:nvPr/>
          </p:nvSpPr>
          <p:spPr>
            <a:xfrm>
              <a:off x="1858518" y="45720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151" name="Shape 1142">
              <a:extLst>
                <a:ext uri="{FF2B5EF4-FFF2-40B4-BE49-F238E27FC236}">
                  <a16:creationId xmlns:a16="http://schemas.microsoft.com/office/drawing/2014/main" id="{5C3F278B-A40A-4944-A7A7-C77CBBDFE5E0}"/>
                </a:ext>
              </a:extLst>
            </p:cNvPr>
            <p:cNvSpPr/>
            <p:nvPr/>
          </p:nvSpPr>
          <p:spPr>
            <a:xfrm>
              <a:off x="1941195" y="45720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152" name="Shape 19091">
              <a:extLst>
                <a:ext uri="{FF2B5EF4-FFF2-40B4-BE49-F238E27FC236}">
                  <a16:creationId xmlns:a16="http://schemas.microsoft.com/office/drawing/2014/main" id="{229C3C4A-93A2-4699-8F8C-DED31DAF5E03}"/>
                </a:ext>
              </a:extLst>
            </p:cNvPr>
            <p:cNvSpPr/>
            <p:nvPr/>
          </p:nvSpPr>
          <p:spPr>
            <a:xfrm>
              <a:off x="2017014" y="463296"/>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CC6600"/>
            </a:fillRef>
            <a:effectRef idx="0">
              <a:scrgbClr r="0" g="0" b="0"/>
            </a:effectRef>
            <a:fontRef idx="none"/>
          </p:style>
          <p:txBody>
            <a:bodyPr/>
            <a:lstStyle/>
            <a:p>
              <a:endParaRPr lang="zh-CN" altLang="en-US"/>
            </a:p>
          </p:txBody>
        </p:sp>
        <p:sp>
          <p:nvSpPr>
            <p:cNvPr id="153" name="Shape 1144">
              <a:extLst>
                <a:ext uri="{FF2B5EF4-FFF2-40B4-BE49-F238E27FC236}">
                  <a16:creationId xmlns:a16="http://schemas.microsoft.com/office/drawing/2014/main" id="{495F3E99-0C63-4617-AA3B-E390AB48749E}"/>
                </a:ext>
              </a:extLst>
            </p:cNvPr>
            <p:cNvSpPr/>
            <p:nvPr/>
          </p:nvSpPr>
          <p:spPr>
            <a:xfrm>
              <a:off x="2010918" y="45720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154" name="Shape 1145">
              <a:extLst>
                <a:ext uri="{FF2B5EF4-FFF2-40B4-BE49-F238E27FC236}">
                  <a16:creationId xmlns:a16="http://schemas.microsoft.com/office/drawing/2014/main" id="{6B65E337-8370-42D0-99B2-A57D362E2DF6}"/>
                </a:ext>
              </a:extLst>
            </p:cNvPr>
            <p:cNvSpPr/>
            <p:nvPr/>
          </p:nvSpPr>
          <p:spPr>
            <a:xfrm>
              <a:off x="2093596" y="45720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155" name="Shape 19092">
              <a:extLst>
                <a:ext uri="{FF2B5EF4-FFF2-40B4-BE49-F238E27FC236}">
                  <a16:creationId xmlns:a16="http://schemas.microsoft.com/office/drawing/2014/main" id="{964D1F85-0351-47A0-951C-06BC27D52AED}"/>
                </a:ext>
              </a:extLst>
            </p:cNvPr>
            <p:cNvSpPr/>
            <p:nvPr/>
          </p:nvSpPr>
          <p:spPr>
            <a:xfrm>
              <a:off x="1864614" y="615696"/>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CCFFCC"/>
            </a:fillRef>
            <a:effectRef idx="0">
              <a:scrgbClr r="0" g="0" b="0"/>
            </a:effectRef>
            <a:fontRef idx="none"/>
          </p:style>
          <p:txBody>
            <a:bodyPr/>
            <a:lstStyle/>
            <a:p>
              <a:endParaRPr lang="zh-CN" altLang="en-US"/>
            </a:p>
          </p:txBody>
        </p:sp>
        <p:sp>
          <p:nvSpPr>
            <p:cNvPr id="156" name="Shape 1147">
              <a:extLst>
                <a:ext uri="{FF2B5EF4-FFF2-40B4-BE49-F238E27FC236}">
                  <a16:creationId xmlns:a16="http://schemas.microsoft.com/office/drawing/2014/main" id="{07F00197-8A2C-40B1-8CFA-F95AD6036953}"/>
                </a:ext>
              </a:extLst>
            </p:cNvPr>
            <p:cNvSpPr/>
            <p:nvPr/>
          </p:nvSpPr>
          <p:spPr>
            <a:xfrm>
              <a:off x="1858518" y="60960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660066"/>
            </a:fillRef>
            <a:effectRef idx="0">
              <a:scrgbClr r="0" g="0" b="0"/>
            </a:effectRef>
            <a:fontRef idx="none"/>
          </p:style>
          <p:txBody>
            <a:bodyPr/>
            <a:lstStyle/>
            <a:p>
              <a:endParaRPr lang="zh-CN" altLang="en-US"/>
            </a:p>
          </p:txBody>
        </p:sp>
        <p:sp>
          <p:nvSpPr>
            <p:cNvPr id="157" name="Shape 1148">
              <a:extLst>
                <a:ext uri="{FF2B5EF4-FFF2-40B4-BE49-F238E27FC236}">
                  <a16:creationId xmlns:a16="http://schemas.microsoft.com/office/drawing/2014/main" id="{5163138A-8961-4450-801B-7D285CF2F4DF}"/>
                </a:ext>
              </a:extLst>
            </p:cNvPr>
            <p:cNvSpPr/>
            <p:nvPr/>
          </p:nvSpPr>
          <p:spPr>
            <a:xfrm>
              <a:off x="1941195" y="60960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660066"/>
            </a:fillRef>
            <a:effectRef idx="0">
              <a:scrgbClr r="0" g="0" b="0"/>
            </a:effectRef>
            <a:fontRef idx="none"/>
          </p:style>
          <p:txBody>
            <a:bodyPr/>
            <a:lstStyle/>
            <a:p>
              <a:endParaRPr lang="zh-CN" altLang="en-US"/>
            </a:p>
          </p:txBody>
        </p:sp>
        <p:sp>
          <p:nvSpPr>
            <p:cNvPr id="158" name="Shape 19093">
              <a:extLst>
                <a:ext uri="{FF2B5EF4-FFF2-40B4-BE49-F238E27FC236}">
                  <a16:creationId xmlns:a16="http://schemas.microsoft.com/office/drawing/2014/main" id="{8081771D-6D02-452B-870E-5160BB42B831}"/>
                </a:ext>
              </a:extLst>
            </p:cNvPr>
            <p:cNvSpPr/>
            <p:nvPr/>
          </p:nvSpPr>
          <p:spPr>
            <a:xfrm>
              <a:off x="2017014" y="768096"/>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6E88F7"/>
            </a:fillRef>
            <a:effectRef idx="0">
              <a:scrgbClr r="0" g="0" b="0"/>
            </a:effectRef>
            <a:fontRef idx="none"/>
          </p:style>
          <p:txBody>
            <a:bodyPr/>
            <a:lstStyle/>
            <a:p>
              <a:endParaRPr lang="zh-CN" altLang="en-US"/>
            </a:p>
          </p:txBody>
        </p:sp>
        <p:sp>
          <p:nvSpPr>
            <p:cNvPr id="159" name="Shape 1150">
              <a:extLst>
                <a:ext uri="{FF2B5EF4-FFF2-40B4-BE49-F238E27FC236}">
                  <a16:creationId xmlns:a16="http://schemas.microsoft.com/office/drawing/2014/main" id="{2A5ADED4-4BE3-4599-A191-5AAB4C942A9E}"/>
                </a:ext>
              </a:extLst>
            </p:cNvPr>
            <p:cNvSpPr/>
            <p:nvPr/>
          </p:nvSpPr>
          <p:spPr>
            <a:xfrm>
              <a:off x="2010918" y="76200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160" name="Shape 1151">
              <a:extLst>
                <a:ext uri="{FF2B5EF4-FFF2-40B4-BE49-F238E27FC236}">
                  <a16:creationId xmlns:a16="http://schemas.microsoft.com/office/drawing/2014/main" id="{5A5B809A-CDB1-4F55-A5B7-83B0B1305282}"/>
                </a:ext>
              </a:extLst>
            </p:cNvPr>
            <p:cNvSpPr/>
            <p:nvPr/>
          </p:nvSpPr>
          <p:spPr>
            <a:xfrm>
              <a:off x="2093596" y="76200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161" name="Shape 19094">
              <a:extLst>
                <a:ext uri="{FF2B5EF4-FFF2-40B4-BE49-F238E27FC236}">
                  <a16:creationId xmlns:a16="http://schemas.microsoft.com/office/drawing/2014/main" id="{1E8AE49D-F4B7-4003-BE29-B81A014047C2}"/>
                </a:ext>
              </a:extLst>
            </p:cNvPr>
            <p:cNvSpPr/>
            <p:nvPr/>
          </p:nvSpPr>
          <p:spPr>
            <a:xfrm>
              <a:off x="2169414" y="615696"/>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FFCCFF"/>
            </a:fillRef>
            <a:effectRef idx="0">
              <a:scrgbClr r="0" g="0" b="0"/>
            </a:effectRef>
            <a:fontRef idx="none"/>
          </p:style>
          <p:txBody>
            <a:bodyPr/>
            <a:lstStyle/>
            <a:p>
              <a:endParaRPr lang="zh-CN" altLang="en-US"/>
            </a:p>
          </p:txBody>
        </p:sp>
        <p:sp>
          <p:nvSpPr>
            <p:cNvPr id="162" name="Shape 1153">
              <a:extLst>
                <a:ext uri="{FF2B5EF4-FFF2-40B4-BE49-F238E27FC236}">
                  <a16:creationId xmlns:a16="http://schemas.microsoft.com/office/drawing/2014/main" id="{CE716F7B-5696-4919-A9E1-CC04599D18B7}"/>
                </a:ext>
              </a:extLst>
            </p:cNvPr>
            <p:cNvSpPr/>
            <p:nvPr/>
          </p:nvSpPr>
          <p:spPr>
            <a:xfrm>
              <a:off x="2163318" y="60960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163" name="Shape 1154">
              <a:extLst>
                <a:ext uri="{FF2B5EF4-FFF2-40B4-BE49-F238E27FC236}">
                  <a16:creationId xmlns:a16="http://schemas.microsoft.com/office/drawing/2014/main" id="{E344B03F-0D67-4FD8-BD5E-D423D9513205}"/>
                </a:ext>
              </a:extLst>
            </p:cNvPr>
            <p:cNvSpPr/>
            <p:nvPr/>
          </p:nvSpPr>
          <p:spPr>
            <a:xfrm>
              <a:off x="2245995" y="60960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164" name="Shape 19095">
              <a:extLst>
                <a:ext uri="{FF2B5EF4-FFF2-40B4-BE49-F238E27FC236}">
                  <a16:creationId xmlns:a16="http://schemas.microsoft.com/office/drawing/2014/main" id="{EE9EE2DD-14F4-4787-9179-A9355965DE9D}"/>
                </a:ext>
              </a:extLst>
            </p:cNvPr>
            <p:cNvSpPr/>
            <p:nvPr/>
          </p:nvSpPr>
          <p:spPr>
            <a:xfrm>
              <a:off x="1864614" y="768096"/>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33CC33"/>
            </a:fillRef>
            <a:effectRef idx="0">
              <a:scrgbClr r="0" g="0" b="0"/>
            </a:effectRef>
            <a:fontRef idx="none"/>
          </p:style>
          <p:txBody>
            <a:bodyPr/>
            <a:lstStyle/>
            <a:p>
              <a:endParaRPr lang="zh-CN" altLang="en-US"/>
            </a:p>
          </p:txBody>
        </p:sp>
        <p:sp>
          <p:nvSpPr>
            <p:cNvPr id="165" name="Shape 1156">
              <a:extLst>
                <a:ext uri="{FF2B5EF4-FFF2-40B4-BE49-F238E27FC236}">
                  <a16:creationId xmlns:a16="http://schemas.microsoft.com/office/drawing/2014/main" id="{867400EA-A297-4474-8227-4D16113A1F19}"/>
                </a:ext>
              </a:extLst>
            </p:cNvPr>
            <p:cNvSpPr/>
            <p:nvPr/>
          </p:nvSpPr>
          <p:spPr>
            <a:xfrm>
              <a:off x="1858518" y="76200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166" name="Shape 1157">
              <a:extLst>
                <a:ext uri="{FF2B5EF4-FFF2-40B4-BE49-F238E27FC236}">
                  <a16:creationId xmlns:a16="http://schemas.microsoft.com/office/drawing/2014/main" id="{1334F3A9-8D25-4107-A8F1-CFB9148433BC}"/>
                </a:ext>
              </a:extLst>
            </p:cNvPr>
            <p:cNvSpPr/>
            <p:nvPr/>
          </p:nvSpPr>
          <p:spPr>
            <a:xfrm>
              <a:off x="1941195" y="76200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167" name="Shape 19096">
              <a:extLst>
                <a:ext uri="{FF2B5EF4-FFF2-40B4-BE49-F238E27FC236}">
                  <a16:creationId xmlns:a16="http://schemas.microsoft.com/office/drawing/2014/main" id="{93717522-C8EE-4ABD-B790-FCFC2E459A61}"/>
                </a:ext>
              </a:extLst>
            </p:cNvPr>
            <p:cNvSpPr/>
            <p:nvPr/>
          </p:nvSpPr>
          <p:spPr>
            <a:xfrm>
              <a:off x="2017014" y="615696"/>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FFFFFF"/>
            </a:fillRef>
            <a:effectRef idx="0">
              <a:scrgbClr r="0" g="0" b="0"/>
            </a:effectRef>
            <a:fontRef idx="none"/>
          </p:style>
          <p:txBody>
            <a:bodyPr/>
            <a:lstStyle/>
            <a:p>
              <a:endParaRPr lang="zh-CN" altLang="en-US"/>
            </a:p>
          </p:txBody>
        </p:sp>
        <p:sp>
          <p:nvSpPr>
            <p:cNvPr id="168" name="Shape 1159">
              <a:extLst>
                <a:ext uri="{FF2B5EF4-FFF2-40B4-BE49-F238E27FC236}">
                  <a16:creationId xmlns:a16="http://schemas.microsoft.com/office/drawing/2014/main" id="{467C324C-74D4-40D3-BB1D-E7C5E5BAAA4B}"/>
                </a:ext>
              </a:extLst>
            </p:cNvPr>
            <p:cNvSpPr/>
            <p:nvPr/>
          </p:nvSpPr>
          <p:spPr>
            <a:xfrm>
              <a:off x="2010918" y="60960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169" name="Shape 1160">
              <a:extLst>
                <a:ext uri="{FF2B5EF4-FFF2-40B4-BE49-F238E27FC236}">
                  <a16:creationId xmlns:a16="http://schemas.microsoft.com/office/drawing/2014/main" id="{F4445C87-76E1-48C9-9EAA-C5B7889A246A}"/>
                </a:ext>
              </a:extLst>
            </p:cNvPr>
            <p:cNvSpPr/>
            <p:nvPr/>
          </p:nvSpPr>
          <p:spPr>
            <a:xfrm>
              <a:off x="2093596" y="60960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170" name="Shape 19097">
              <a:extLst>
                <a:ext uri="{FF2B5EF4-FFF2-40B4-BE49-F238E27FC236}">
                  <a16:creationId xmlns:a16="http://schemas.microsoft.com/office/drawing/2014/main" id="{EB3A3735-65F1-4323-BBD7-99666B93538C}"/>
                </a:ext>
              </a:extLst>
            </p:cNvPr>
            <p:cNvSpPr/>
            <p:nvPr/>
          </p:nvSpPr>
          <p:spPr>
            <a:xfrm>
              <a:off x="2169414" y="768096"/>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FF9900"/>
            </a:fillRef>
            <a:effectRef idx="0">
              <a:scrgbClr r="0" g="0" b="0"/>
            </a:effectRef>
            <a:fontRef idx="none"/>
          </p:style>
          <p:txBody>
            <a:bodyPr/>
            <a:lstStyle/>
            <a:p>
              <a:endParaRPr lang="zh-CN" altLang="en-US"/>
            </a:p>
          </p:txBody>
        </p:sp>
        <p:sp>
          <p:nvSpPr>
            <p:cNvPr id="171" name="Shape 1162">
              <a:extLst>
                <a:ext uri="{FF2B5EF4-FFF2-40B4-BE49-F238E27FC236}">
                  <a16:creationId xmlns:a16="http://schemas.microsoft.com/office/drawing/2014/main" id="{5811715A-C07B-493E-AC45-53AFF0623350}"/>
                </a:ext>
              </a:extLst>
            </p:cNvPr>
            <p:cNvSpPr/>
            <p:nvPr/>
          </p:nvSpPr>
          <p:spPr>
            <a:xfrm>
              <a:off x="2163318" y="76200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172" name="Shape 1163">
              <a:extLst>
                <a:ext uri="{FF2B5EF4-FFF2-40B4-BE49-F238E27FC236}">
                  <a16:creationId xmlns:a16="http://schemas.microsoft.com/office/drawing/2014/main" id="{D2272E11-8FC8-4145-AB5F-91C1DF248278}"/>
                </a:ext>
              </a:extLst>
            </p:cNvPr>
            <p:cNvSpPr/>
            <p:nvPr/>
          </p:nvSpPr>
          <p:spPr>
            <a:xfrm>
              <a:off x="2245995" y="76200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173" name="Shape 19098">
              <a:extLst>
                <a:ext uri="{FF2B5EF4-FFF2-40B4-BE49-F238E27FC236}">
                  <a16:creationId xmlns:a16="http://schemas.microsoft.com/office/drawing/2014/main" id="{F3CF6284-C1A5-4AC3-AF7A-C01341E27653}"/>
                </a:ext>
              </a:extLst>
            </p:cNvPr>
            <p:cNvSpPr/>
            <p:nvPr/>
          </p:nvSpPr>
          <p:spPr>
            <a:xfrm>
              <a:off x="2169414" y="463296"/>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FF3300"/>
            </a:fillRef>
            <a:effectRef idx="0">
              <a:scrgbClr r="0" g="0" b="0"/>
            </a:effectRef>
            <a:fontRef idx="none"/>
          </p:style>
          <p:txBody>
            <a:bodyPr/>
            <a:lstStyle/>
            <a:p>
              <a:endParaRPr lang="zh-CN" altLang="en-US"/>
            </a:p>
          </p:txBody>
        </p:sp>
        <p:sp>
          <p:nvSpPr>
            <p:cNvPr id="174" name="Shape 1165">
              <a:extLst>
                <a:ext uri="{FF2B5EF4-FFF2-40B4-BE49-F238E27FC236}">
                  <a16:creationId xmlns:a16="http://schemas.microsoft.com/office/drawing/2014/main" id="{694C1442-931C-48B9-9FC8-56AEDCCEFB2A}"/>
                </a:ext>
              </a:extLst>
            </p:cNvPr>
            <p:cNvSpPr/>
            <p:nvPr/>
          </p:nvSpPr>
          <p:spPr>
            <a:xfrm>
              <a:off x="2163318" y="45720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175" name="Shape 1166">
              <a:extLst>
                <a:ext uri="{FF2B5EF4-FFF2-40B4-BE49-F238E27FC236}">
                  <a16:creationId xmlns:a16="http://schemas.microsoft.com/office/drawing/2014/main" id="{069C148A-2939-4101-9230-B2B326DCF525}"/>
                </a:ext>
              </a:extLst>
            </p:cNvPr>
            <p:cNvSpPr/>
            <p:nvPr/>
          </p:nvSpPr>
          <p:spPr>
            <a:xfrm>
              <a:off x="2245995" y="45720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176" name="Rectangle 1167">
              <a:extLst>
                <a:ext uri="{FF2B5EF4-FFF2-40B4-BE49-F238E27FC236}">
                  <a16:creationId xmlns:a16="http://schemas.microsoft.com/office/drawing/2014/main" id="{19D074A5-F94A-4D05-A435-CCB51D723B8F}"/>
                </a:ext>
              </a:extLst>
            </p:cNvPr>
            <p:cNvSpPr/>
            <p:nvPr/>
          </p:nvSpPr>
          <p:spPr>
            <a:xfrm>
              <a:off x="1981176" y="927560"/>
              <a:ext cx="184265" cy="407352"/>
            </a:xfrm>
            <a:prstGeom prst="rect">
              <a:avLst/>
            </a:prstGeom>
            <a:ln>
              <a:noFill/>
            </a:ln>
          </p:spPr>
          <p:txBody>
            <a:bodyPr vert="horz" lIns="0" tIns="0" rIns="0" bIns="0" rtlCol="0">
              <a:noAutofit/>
            </a:bodyPr>
            <a:lstStyle/>
            <a:p>
              <a:pPr>
                <a:lnSpc>
                  <a:spcPct val="107000"/>
                </a:lnSpc>
                <a:spcAft>
                  <a:spcPts val="800"/>
                </a:spcAft>
              </a:pPr>
              <a:r>
                <a:rPr lang="en-US" sz="2000" kern="100" dirty="0">
                  <a:solidFill>
                    <a:srgbClr val="000000"/>
                  </a:solidFill>
                  <a:effectLst/>
                  <a:latin typeface="Tahoma" panose="020B0604030504040204" pitchFamily="34" charset="0"/>
                  <a:ea typeface="Tahoma" panose="020B0604030504040204" pitchFamily="34" charset="0"/>
                </a:rPr>
                <a:t>4</a:t>
              </a:r>
              <a:endParaRPr lang="zh-CN" sz="1100" kern="100" dirty="0">
                <a:solidFill>
                  <a:srgbClr val="000000"/>
                </a:solidFill>
                <a:effectLst/>
                <a:latin typeface="Calibri" panose="020F0502020204030204" pitchFamily="34" charset="0"/>
                <a:ea typeface="Calibri" panose="020F0502020204030204" pitchFamily="34" charset="0"/>
              </a:endParaRPr>
            </a:p>
          </p:txBody>
        </p:sp>
        <p:sp>
          <p:nvSpPr>
            <p:cNvPr id="177" name="Shape 1168">
              <a:extLst>
                <a:ext uri="{FF2B5EF4-FFF2-40B4-BE49-F238E27FC236}">
                  <a16:creationId xmlns:a16="http://schemas.microsoft.com/office/drawing/2014/main" id="{C1B81FD1-D1D0-4A2F-93CE-BD0FDECB37D3}"/>
                </a:ext>
              </a:extLst>
            </p:cNvPr>
            <p:cNvSpPr/>
            <p:nvPr/>
          </p:nvSpPr>
          <p:spPr>
            <a:xfrm>
              <a:off x="1099566" y="229362"/>
              <a:ext cx="765048" cy="461010"/>
            </a:xfrm>
            <a:custGeom>
              <a:avLst/>
              <a:gdLst/>
              <a:ahLst/>
              <a:cxnLst/>
              <a:rect l="0" t="0" r="0" b="0"/>
              <a:pathLst>
                <a:path w="765048" h="461010">
                  <a:moveTo>
                    <a:pt x="6858" y="0"/>
                  </a:moveTo>
                  <a:lnTo>
                    <a:pt x="703254" y="416487"/>
                  </a:lnTo>
                  <a:lnTo>
                    <a:pt x="719328" y="389382"/>
                  </a:lnTo>
                  <a:lnTo>
                    <a:pt x="765048" y="461010"/>
                  </a:lnTo>
                  <a:lnTo>
                    <a:pt x="680466" y="454914"/>
                  </a:lnTo>
                  <a:lnTo>
                    <a:pt x="696651" y="427621"/>
                  </a:lnTo>
                  <a:lnTo>
                    <a:pt x="0" y="11430"/>
                  </a:lnTo>
                  <a:lnTo>
                    <a:pt x="6858"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178" name="Shape 1198">
              <a:extLst>
                <a:ext uri="{FF2B5EF4-FFF2-40B4-BE49-F238E27FC236}">
                  <a16:creationId xmlns:a16="http://schemas.microsoft.com/office/drawing/2014/main" id="{7CC232F0-4A3D-413F-B446-4B20E1DDEC81}"/>
                </a:ext>
              </a:extLst>
            </p:cNvPr>
            <p:cNvSpPr/>
            <p:nvPr/>
          </p:nvSpPr>
          <p:spPr>
            <a:xfrm>
              <a:off x="1097280" y="257556"/>
              <a:ext cx="771144" cy="1677924"/>
            </a:xfrm>
            <a:custGeom>
              <a:avLst/>
              <a:gdLst/>
              <a:ahLst/>
              <a:cxnLst/>
              <a:rect l="0" t="0" r="0" b="0"/>
              <a:pathLst>
                <a:path w="771144" h="1677924">
                  <a:moveTo>
                    <a:pt x="11430" y="0"/>
                  </a:moveTo>
                  <a:lnTo>
                    <a:pt x="742331" y="1605561"/>
                  </a:lnTo>
                  <a:lnTo>
                    <a:pt x="771144" y="1592580"/>
                  </a:lnTo>
                  <a:lnTo>
                    <a:pt x="767334" y="1677924"/>
                  </a:lnTo>
                  <a:lnTo>
                    <a:pt x="701802" y="1623822"/>
                  </a:lnTo>
                  <a:lnTo>
                    <a:pt x="730204" y="1611025"/>
                  </a:lnTo>
                  <a:lnTo>
                    <a:pt x="0" y="5334"/>
                  </a:lnTo>
                  <a:lnTo>
                    <a:pt x="1143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179" name="Rectangle 1199">
              <a:extLst>
                <a:ext uri="{FF2B5EF4-FFF2-40B4-BE49-F238E27FC236}">
                  <a16:creationId xmlns:a16="http://schemas.microsoft.com/office/drawing/2014/main" id="{0265590A-CBE3-4440-BD6A-B445D3672E12}"/>
                </a:ext>
              </a:extLst>
            </p:cNvPr>
            <p:cNvSpPr/>
            <p:nvPr/>
          </p:nvSpPr>
          <p:spPr>
            <a:xfrm>
              <a:off x="0" y="842623"/>
              <a:ext cx="1595713" cy="489311"/>
            </a:xfrm>
            <a:prstGeom prst="rect">
              <a:avLst/>
            </a:prstGeom>
            <a:ln>
              <a:noFill/>
            </a:ln>
          </p:spPr>
          <p:txBody>
            <a:bodyPr vert="horz" lIns="0" tIns="0" rIns="0" bIns="0" rtlCol="0">
              <a:noAutofit/>
            </a:bodyPr>
            <a:lstStyle/>
            <a:p>
              <a:pPr>
                <a:lnSpc>
                  <a:spcPct val="107000"/>
                </a:lnSpc>
                <a:spcAft>
                  <a:spcPts val="800"/>
                </a:spcAft>
              </a:pPr>
              <a:r>
                <a:rPr lang="en-US" sz="2400" kern="100">
                  <a:solidFill>
                    <a:srgbClr val="000000"/>
                  </a:solidFill>
                  <a:effectLst/>
                  <a:latin typeface="Tahoma" panose="020B0604030504040204" pitchFamily="34" charset="0"/>
                  <a:ea typeface="Tahoma" panose="020B0604030504040204" pitchFamily="34" charset="0"/>
                </a:rPr>
                <a:t>Cutoff=4</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183" name="Shape 1228">
              <a:extLst>
                <a:ext uri="{FF2B5EF4-FFF2-40B4-BE49-F238E27FC236}">
                  <a16:creationId xmlns:a16="http://schemas.microsoft.com/office/drawing/2014/main" id="{D27DEFFF-936D-4132-9953-A88EE078E802}"/>
                </a:ext>
              </a:extLst>
            </p:cNvPr>
            <p:cNvSpPr/>
            <p:nvPr/>
          </p:nvSpPr>
          <p:spPr>
            <a:xfrm>
              <a:off x="2316480" y="688848"/>
              <a:ext cx="765810" cy="1222248"/>
            </a:xfrm>
            <a:custGeom>
              <a:avLst/>
              <a:gdLst/>
              <a:ahLst/>
              <a:cxnLst/>
              <a:rect l="0" t="0" r="0" b="0"/>
              <a:pathLst>
                <a:path w="765810" h="1222248">
                  <a:moveTo>
                    <a:pt x="11430" y="0"/>
                  </a:moveTo>
                  <a:lnTo>
                    <a:pt x="731061" y="1154582"/>
                  </a:lnTo>
                  <a:lnTo>
                    <a:pt x="758190" y="1137666"/>
                  </a:lnTo>
                  <a:lnTo>
                    <a:pt x="765810" y="1222248"/>
                  </a:lnTo>
                  <a:lnTo>
                    <a:pt x="693420" y="1178052"/>
                  </a:lnTo>
                  <a:lnTo>
                    <a:pt x="720296" y="1161294"/>
                  </a:lnTo>
                  <a:lnTo>
                    <a:pt x="0" y="6858"/>
                  </a:lnTo>
                  <a:lnTo>
                    <a:pt x="1143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grpSp>
      <p:grpSp>
        <p:nvGrpSpPr>
          <p:cNvPr id="210" name="Group 18145">
            <a:extLst>
              <a:ext uri="{FF2B5EF4-FFF2-40B4-BE49-F238E27FC236}">
                <a16:creationId xmlns:a16="http://schemas.microsoft.com/office/drawing/2014/main" id="{D1D3DDC7-313C-432F-A93D-DBADDEB889E6}"/>
              </a:ext>
            </a:extLst>
          </p:cNvPr>
          <p:cNvGrpSpPr/>
          <p:nvPr/>
        </p:nvGrpSpPr>
        <p:grpSpPr>
          <a:xfrm>
            <a:off x="3660265" y="4516182"/>
            <a:ext cx="469898" cy="469901"/>
            <a:chOff x="0" y="0"/>
            <a:chExt cx="470154" cy="470154"/>
          </a:xfrm>
        </p:grpSpPr>
        <p:sp>
          <p:nvSpPr>
            <p:cNvPr id="211" name="Shape 18146">
              <a:extLst>
                <a:ext uri="{FF2B5EF4-FFF2-40B4-BE49-F238E27FC236}">
                  <a16:creationId xmlns:a16="http://schemas.microsoft.com/office/drawing/2014/main" id="{16C1F2BB-DB48-484A-8482-09A07712343D}"/>
                </a:ext>
              </a:extLst>
            </p:cNvPr>
            <p:cNvSpPr/>
            <p:nvPr/>
          </p:nvSpPr>
          <p:spPr>
            <a:xfrm>
              <a:off x="0" y="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212" name="Shape 18147">
              <a:extLst>
                <a:ext uri="{FF2B5EF4-FFF2-40B4-BE49-F238E27FC236}">
                  <a16:creationId xmlns:a16="http://schemas.microsoft.com/office/drawing/2014/main" id="{73A48099-0479-4F71-9D4D-C8523C326EB0}"/>
                </a:ext>
              </a:extLst>
            </p:cNvPr>
            <p:cNvSpPr/>
            <p:nvPr/>
          </p:nvSpPr>
          <p:spPr>
            <a:xfrm>
              <a:off x="82677" y="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213" name="Shape 19769">
              <a:extLst>
                <a:ext uri="{FF2B5EF4-FFF2-40B4-BE49-F238E27FC236}">
                  <a16:creationId xmlns:a16="http://schemas.microsoft.com/office/drawing/2014/main" id="{C3E865CD-BD32-417F-A701-73534F0A67C2}"/>
                </a:ext>
              </a:extLst>
            </p:cNvPr>
            <p:cNvSpPr/>
            <p:nvPr/>
          </p:nvSpPr>
          <p:spPr>
            <a:xfrm>
              <a:off x="158496" y="6857"/>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FFFFFF"/>
            </a:fillRef>
            <a:effectRef idx="0">
              <a:scrgbClr r="0" g="0" b="0"/>
            </a:effectRef>
            <a:fontRef idx="none"/>
          </p:style>
          <p:txBody>
            <a:bodyPr/>
            <a:lstStyle/>
            <a:p>
              <a:endParaRPr lang="zh-CN" altLang="en-US"/>
            </a:p>
          </p:txBody>
        </p:sp>
        <p:sp>
          <p:nvSpPr>
            <p:cNvPr id="214" name="Shape 18149">
              <a:extLst>
                <a:ext uri="{FF2B5EF4-FFF2-40B4-BE49-F238E27FC236}">
                  <a16:creationId xmlns:a16="http://schemas.microsoft.com/office/drawing/2014/main" id="{8BE57633-F99C-48A9-A278-5C2CD13F0086}"/>
                </a:ext>
              </a:extLst>
            </p:cNvPr>
            <p:cNvSpPr/>
            <p:nvPr/>
          </p:nvSpPr>
          <p:spPr>
            <a:xfrm>
              <a:off x="152400" y="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215" name="Shape 18150">
              <a:extLst>
                <a:ext uri="{FF2B5EF4-FFF2-40B4-BE49-F238E27FC236}">
                  <a16:creationId xmlns:a16="http://schemas.microsoft.com/office/drawing/2014/main" id="{69A7B98D-8678-4E38-B7C5-1D2CEF326BFB}"/>
                </a:ext>
              </a:extLst>
            </p:cNvPr>
            <p:cNvSpPr/>
            <p:nvPr/>
          </p:nvSpPr>
          <p:spPr>
            <a:xfrm>
              <a:off x="235077" y="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216" name="Shape 19770">
              <a:extLst>
                <a:ext uri="{FF2B5EF4-FFF2-40B4-BE49-F238E27FC236}">
                  <a16:creationId xmlns:a16="http://schemas.microsoft.com/office/drawing/2014/main" id="{EA409C55-59F1-4827-8192-FC448763FEDD}"/>
                </a:ext>
              </a:extLst>
            </p:cNvPr>
            <p:cNvSpPr/>
            <p:nvPr/>
          </p:nvSpPr>
          <p:spPr>
            <a:xfrm>
              <a:off x="6096" y="159257"/>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FFFFFF"/>
            </a:fillRef>
            <a:effectRef idx="0">
              <a:scrgbClr r="0" g="0" b="0"/>
            </a:effectRef>
            <a:fontRef idx="none"/>
          </p:style>
          <p:txBody>
            <a:bodyPr/>
            <a:lstStyle/>
            <a:p>
              <a:endParaRPr lang="zh-CN" altLang="en-US"/>
            </a:p>
          </p:txBody>
        </p:sp>
        <p:sp>
          <p:nvSpPr>
            <p:cNvPr id="217" name="Shape 18152">
              <a:extLst>
                <a:ext uri="{FF2B5EF4-FFF2-40B4-BE49-F238E27FC236}">
                  <a16:creationId xmlns:a16="http://schemas.microsoft.com/office/drawing/2014/main" id="{306E59E3-2104-4EEB-861B-85909AB5C60D}"/>
                </a:ext>
              </a:extLst>
            </p:cNvPr>
            <p:cNvSpPr/>
            <p:nvPr/>
          </p:nvSpPr>
          <p:spPr>
            <a:xfrm>
              <a:off x="0" y="15240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660066"/>
            </a:fillRef>
            <a:effectRef idx="0">
              <a:scrgbClr r="0" g="0" b="0"/>
            </a:effectRef>
            <a:fontRef idx="none"/>
          </p:style>
          <p:txBody>
            <a:bodyPr/>
            <a:lstStyle/>
            <a:p>
              <a:endParaRPr lang="zh-CN" altLang="en-US"/>
            </a:p>
          </p:txBody>
        </p:sp>
        <p:sp>
          <p:nvSpPr>
            <p:cNvPr id="218" name="Shape 18153">
              <a:extLst>
                <a:ext uri="{FF2B5EF4-FFF2-40B4-BE49-F238E27FC236}">
                  <a16:creationId xmlns:a16="http://schemas.microsoft.com/office/drawing/2014/main" id="{EA068D83-14D0-4F67-9430-EAA51766C054}"/>
                </a:ext>
              </a:extLst>
            </p:cNvPr>
            <p:cNvSpPr/>
            <p:nvPr/>
          </p:nvSpPr>
          <p:spPr>
            <a:xfrm>
              <a:off x="82677" y="15240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660066"/>
            </a:fillRef>
            <a:effectRef idx="0">
              <a:scrgbClr r="0" g="0" b="0"/>
            </a:effectRef>
            <a:fontRef idx="none"/>
          </p:style>
          <p:txBody>
            <a:bodyPr/>
            <a:lstStyle/>
            <a:p>
              <a:endParaRPr lang="zh-CN" altLang="en-US"/>
            </a:p>
          </p:txBody>
        </p:sp>
        <p:sp>
          <p:nvSpPr>
            <p:cNvPr id="219" name="Shape 19771">
              <a:extLst>
                <a:ext uri="{FF2B5EF4-FFF2-40B4-BE49-F238E27FC236}">
                  <a16:creationId xmlns:a16="http://schemas.microsoft.com/office/drawing/2014/main" id="{F3A968BE-7C9F-441F-8278-810366E9ABEE}"/>
                </a:ext>
              </a:extLst>
            </p:cNvPr>
            <p:cNvSpPr/>
            <p:nvPr/>
          </p:nvSpPr>
          <p:spPr>
            <a:xfrm>
              <a:off x="158496" y="159257"/>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FFFFFF"/>
            </a:fillRef>
            <a:effectRef idx="0">
              <a:scrgbClr r="0" g="0" b="0"/>
            </a:effectRef>
            <a:fontRef idx="none"/>
          </p:style>
          <p:txBody>
            <a:bodyPr/>
            <a:lstStyle/>
            <a:p>
              <a:endParaRPr lang="zh-CN" altLang="en-US"/>
            </a:p>
          </p:txBody>
        </p:sp>
        <p:sp>
          <p:nvSpPr>
            <p:cNvPr id="220" name="Shape 18155">
              <a:extLst>
                <a:ext uri="{FF2B5EF4-FFF2-40B4-BE49-F238E27FC236}">
                  <a16:creationId xmlns:a16="http://schemas.microsoft.com/office/drawing/2014/main" id="{7539D9E5-AF54-4DB0-BD5A-1EBD061C6C55}"/>
                </a:ext>
              </a:extLst>
            </p:cNvPr>
            <p:cNvSpPr/>
            <p:nvPr/>
          </p:nvSpPr>
          <p:spPr>
            <a:xfrm>
              <a:off x="152400" y="15240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221" name="Shape 18156">
              <a:extLst>
                <a:ext uri="{FF2B5EF4-FFF2-40B4-BE49-F238E27FC236}">
                  <a16:creationId xmlns:a16="http://schemas.microsoft.com/office/drawing/2014/main" id="{3A9CFC56-E8A0-4E1F-A33D-EFC41D01AB1E}"/>
                </a:ext>
              </a:extLst>
            </p:cNvPr>
            <p:cNvSpPr/>
            <p:nvPr/>
          </p:nvSpPr>
          <p:spPr>
            <a:xfrm>
              <a:off x="235077" y="15240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222" name="Shape 19772">
              <a:extLst>
                <a:ext uri="{FF2B5EF4-FFF2-40B4-BE49-F238E27FC236}">
                  <a16:creationId xmlns:a16="http://schemas.microsoft.com/office/drawing/2014/main" id="{147C187E-FAFF-4A64-ADE8-D882895D61C6}"/>
                </a:ext>
              </a:extLst>
            </p:cNvPr>
            <p:cNvSpPr/>
            <p:nvPr/>
          </p:nvSpPr>
          <p:spPr>
            <a:xfrm>
              <a:off x="310896" y="159257"/>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FFFFFF"/>
            </a:fillRef>
            <a:effectRef idx="0">
              <a:scrgbClr r="0" g="0" b="0"/>
            </a:effectRef>
            <a:fontRef idx="none"/>
          </p:style>
          <p:txBody>
            <a:bodyPr/>
            <a:lstStyle/>
            <a:p>
              <a:endParaRPr lang="zh-CN" altLang="en-US"/>
            </a:p>
          </p:txBody>
        </p:sp>
        <p:sp>
          <p:nvSpPr>
            <p:cNvPr id="223" name="Shape 18158">
              <a:extLst>
                <a:ext uri="{FF2B5EF4-FFF2-40B4-BE49-F238E27FC236}">
                  <a16:creationId xmlns:a16="http://schemas.microsoft.com/office/drawing/2014/main" id="{AC9427AD-DB66-4602-AF7F-5CEA4B91D4CF}"/>
                </a:ext>
              </a:extLst>
            </p:cNvPr>
            <p:cNvSpPr/>
            <p:nvPr/>
          </p:nvSpPr>
          <p:spPr>
            <a:xfrm>
              <a:off x="304800" y="15240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224" name="Shape 18159">
              <a:extLst>
                <a:ext uri="{FF2B5EF4-FFF2-40B4-BE49-F238E27FC236}">
                  <a16:creationId xmlns:a16="http://schemas.microsoft.com/office/drawing/2014/main" id="{9BC45E86-1789-4C1B-BA83-7C0B1CB66D9A}"/>
                </a:ext>
              </a:extLst>
            </p:cNvPr>
            <p:cNvSpPr/>
            <p:nvPr/>
          </p:nvSpPr>
          <p:spPr>
            <a:xfrm>
              <a:off x="387477" y="15240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225" name="Shape 19773">
              <a:extLst>
                <a:ext uri="{FF2B5EF4-FFF2-40B4-BE49-F238E27FC236}">
                  <a16:creationId xmlns:a16="http://schemas.microsoft.com/office/drawing/2014/main" id="{D1508FAC-5AEF-443E-A754-2798CF5CCF16}"/>
                </a:ext>
              </a:extLst>
            </p:cNvPr>
            <p:cNvSpPr/>
            <p:nvPr/>
          </p:nvSpPr>
          <p:spPr>
            <a:xfrm>
              <a:off x="6096" y="311658"/>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FFFFFF"/>
            </a:fillRef>
            <a:effectRef idx="0">
              <a:scrgbClr r="0" g="0" b="0"/>
            </a:effectRef>
            <a:fontRef idx="none"/>
          </p:style>
          <p:txBody>
            <a:bodyPr/>
            <a:lstStyle/>
            <a:p>
              <a:endParaRPr lang="zh-CN" altLang="en-US"/>
            </a:p>
          </p:txBody>
        </p:sp>
        <p:sp>
          <p:nvSpPr>
            <p:cNvPr id="226" name="Shape 18161">
              <a:extLst>
                <a:ext uri="{FF2B5EF4-FFF2-40B4-BE49-F238E27FC236}">
                  <a16:creationId xmlns:a16="http://schemas.microsoft.com/office/drawing/2014/main" id="{98194D49-09F6-45F1-8FDF-D594A327E228}"/>
                </a:ext>
              </a:extLst>
            </p:cNvPr>
            <p:cNvSpPr/>
            <p:nvPr/>
          </p:nvSpPr>
          <p:spPr>
            <a:xfrm>
              <a:off x="0" y="30480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227" name="Shape 18162">
              <a:extLst>
                <a:ext uri="{FF2B5EF4-FFF2-40B4-BE49-F238E27FC236}">
                  <a16:creationId xmlns:a16="http://schemas.microsoft.com/office/drawing/2014/main" id="{AB79C666-F810-479A-8AF5-65ACB34C5F7F}"/>
                </a:ext>
              </a:extLst>
            </p:cNvPr>
            <p:cNvSpPr/>
            <p:nvPr/>
          </p:nvSpPr>
          <p:spPr>
            <a:xfrm>
              <a:off x="82677" y="30480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228" name="Shape 19774">
              <a:extLst>
                <a:ext uri="{FF2B5EF4-FFF2-40B4-BE49-F238E27FC236}">
                  <a16:creationId xmlns:a16="http://schemas.microsoft.com/office/drawing/2014/main" id="{779D772F-2CF7-4806-BB62-7BEACD6CF210}"/>
                </a:ext>
              </a:extLst>
            </p:cNvPr>
            <p:cNvSpPr/>
            <p:nvPr/>
          </p:nvSpPr>
          <p:spPr>
            <a:xfrm>
              <a:off x="310896" y="311658"/>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FFFFFF"/>
            </a:fillRef>
            <a:effectRef idx="0">
              <a:scrgbClr r="0" g="0" b="0"/>
            </a:effectRef>
            <a:fontRef idx="none"/>
          </p:style>
          <p:txBody>
            <a:bodyPr/>
            <a:lstStyle/>
            <a:p>
              <a:endParaRPr lang="zh-CN" altLang="en-US"/>
            </a:p>
          </p:txBody>
        </p:sp>
        <p:sp>
          <p:nvSpPr>
            <p:cNvPr id="229" name="Shape 18164">
              <a:extLst>
                <a:ext uri="{FF2B5EF4-FFF2-40B4-BE49-F238E27FC236}">
                  <a16:creationId xmlns:a16="http://schemas.microsoft.com/office/drawing/2014/main" id="{D6DCE850-2619-4D8D-AAEF-A4C08B7BD32C}"/>
                </a:ext>
              </a:extLst>
            </p:cNvPr>
            <p:cNvSpPr/>
            <p:nvPr/>
          </p:nvSpPr>
          <p:spPr>
            <a:xfrm>
              <a:off x="304800" y="30480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230" name="Shape 18165">
              <a:extLst>
                <a:ext uri="{FF2B5EF4-FFF2-40B4-BE49-F238E27FC236}">
                  <a16:creationId xmlns:a16="http://schemas.microsoft.com/office/drawing/2014/main" id="{CD54D9C3-DCEA-4E43-BEB2-4984636F7023}"/>
                </a:ext>
              </a:extLst>
            </p:cNvPr>
            <p:cNvSpPr/>
            <p:nvPr/>
          </p:nvSpPr>
          <p:spPr>
            <a:xfrm>
              <a:off x="387477" y="30480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231" name="Shape 19775">
              <a:extLst>
                <a:ext uri="{FF2B5EF4-FFF2-40B4-BE49-F238E27FC236}">
                  <a16:creationId xmlns:a16="http://schemas.microsoft.com/office/drawing/2014/main" id="{E592DDEB-5F0F-46FA-A052-A4BDB19D27D7}"/>
                </a:ext>
              </a:extLst>
            </p:cNvPr>
            <p:cNvSpPr/>
            <p:nvPr/>
          </p:nvSpPr>
          <p:spPr>
            <a:xfrm>
              <a:off x="158496" y="311658"/>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FFFFFF"/>
            </a:fillRef>
            <a:effectRef idx="0">
              <a:scrgbClr r="0" g="0" b="0"/>
            </a:effectRef>
            <a:fontRef idx="none"/>
          </p:style>
          <p:txBody>
            <a:bodyPr/>
            <a:lstStyle/>
            <a:p>
              <a:endParaRPr lang="zh-CN" altLang="en-US"/>
            </a:p>
          </p:txBody>
        </p:sp>
        <p:sp>
          <p:nvSpPr>
            <p:cNvPr id="232" name="Shape 18167">
              <a:extLst>
                <a:ext uri="{FF2B5EF4-FFF2-40B4-BE49-F238E27FC236}">
                  <a16:creationId xmlns:a16="http://schemas.microsoft.com/office/drawing/2014/main" id="{7324BA40-F25F-49B2-8A0E-F3C6FED42B13}"/>
                </a:ext>
              </a:extLst>
            </p:cNvPr>
            <p:cNvSpPr/>
            <p:nvPr/>
          </p:nvSpPr>
          <p:spPr>
            <a:xfrm>
              <a:off x="152400" y="30480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233" name="Shape 18168">
              <a:extLst>
                <a:ext uri="{FF2B5EF4-FFF2-40B4-BE49-F238E27FC236}">
                  <a16:creationId xmlns:a16="http://schemas.microsoft.com/office/drawing/2014/main" id="{60C5512F-CA48-4C84-922B-3A1F4A6A6CFF}"/>
                </a:ext>
              </a:extLst>
            </p:cNvPr>
            <p:cNvSpPr/>
            <p:nvPr/>
          </p:nvSpPr>
          <p:spPr>
            <a:xfrm>
              <a:off x="235077" y="30480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234" name="Shape 19776">
              <a:extLst>
                <a:ext uri="{FF2B5EF4-FFF2-40B4-BE49-F238E27FC236}">
                  <a16:creationId xmlns:a16="http://schemas.microsoft.com/office/drawing/2014/main" id="{C1EBA61C-C0C7-4AEE-8B55-994708CC942C}"/>
                </a:ext>
              </a:extLst>
            </p:cNvPr>
            <p:cNvSpPr/>
            <p:nvPr/>
          </p:nvSpPr>
          <p:spPr>
            <a:xfrm>
              <a:off x="310896" y="6857"/>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FFFFFF"/>
            </a:fillRef>
            <a:effectRef idx="0">
              <a:scrgbClr r="0" g="0" b="0"/>
            </a:effectRef>
            <a:fontRef idx="none"/>
          </p:style>
          <p:txBody>
            <a:bodyPr/>
            <a:lstStyle/>
            <a:p>
              <a:endParaRPr lang="zh-CN" altLang="en-US"/>
            </a:p>
          </p:txBody>
        </p:sp>
        <p:sp>
          <p:nvSpPr>
            <p:cNvPr id="235" name="Shape 18170">
              <a:extLst>
                <a:ext uri="{FF2B5EF4-FFF2-40B4-BE49-F238E27FC236}">
                  <a16:creationId xmlns:a16="http://schemas.microsoft.com/office/drawing/2014/main" id="{804F4E34-1904-4BC5-8096-77EDD5E1A092}"/>
                </a:ext>
              </a:extLst>
            </p:cNvPr>
            <p:cNvSpPr/>
            <p:nvPr/>
          </p:nvSpPr>
          <p:spPr>
            <a:xfrm>
              <a:off x="304800" y="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236" name="Shape 18171">
              <a:extLst>
                <a:ext uri="{FF2B5EF4-FFF2-40B4-BE49-F238E27FC236}">
                  <a16:creationId xmlns:a16="http://schemas.microsoft.com/office/drawing/2014/main" id="{E404B41B-7E22-4B36-BF14-BC3703A279BF}"/>
                </a:ext>
              </a:extLst>
            </p:cNvPr>
            <p:cNvSpPr/>
            <p:nvPr/>
          </p:nvSpPr>
          <p:spPr>
            <a:xfrm>
              <a:off x="387477" y="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grpSp>
      <p:sp>
        <p:nvSpPr>
          <p:cNvPr id="237" name="Rectangle 1167">
            <a:extLst>
              <a:ext uri="{FF2B5EF4-FFF2-40B4-BE49-F238E27FC236}">
                <a16:creationId xmlns:a16="http://schemas.microsoft.com/office/drawing/2014/main" id="{DB98362C-CE86-4D38-BD0E-ABF1C5F72921}"/>
              </a:ext>
            </a:extLst>
          </p:cNvPr>
          <p:cNvSpPr/>
          <p:nvPr/>
        </p:nvSpPr>
        <p:spPr>
          <a:xfrm>
            <a:off x="3797151" y="5010704"/>
            <a:ext cx="184259" cy="407352"/>
          </a:xfrm>
          <a:prstGeom prst="rect">
            <a:avLst/>
          </a:prstGeom>
          <a:ln>
            <a:noFill/>
          </a:ln>
        </p:spPr>
        <p:txBody>
          <a:bodyPr vert="horz" lIns="0" tIns="0" rIns="0" bIns="0" rtlCol="0">
            <a:noAutofit/>
          </a:bodyPr>
          <a:lstStyle/>
          <a:p>
            <a:pPr>
              <a:lnSpc>
                <a:spcPct val="107000"/>
              </a:lnSpc>
              <a:spcAft>
                <a:spcPts val="800"/>
              </a:spcAft>
            </a:pPr>
            <a:r>
              <a:rPr lang="en-US" sz="2000" kern="100" dirty="0">
                <a:solidFill>
                  <a:srgbClr val="000000"/>
                </a:solidFill>
                <a:effectLst/>
                <a:latin typeface="Tahoma" panose="020B0604030504040204" pitchFamily="34" charset="0"/>
                <a:ea typeface="Tahoma" panose="020B0604030504040204" pitchFamily="34" charset="0"/>
              </a:rPr>
              <a:t>7</a:t>
            </a:r>
            <a:endParaRPr lang="zh-CN" sz="1100" kern="100" dirty="0">
              <a:solidFill>
                <a:srgbClr val="000000"/>
              </a:solidFill>
              <a:effectLst/>
              <a:latin typeface="Calibri" panose="020F0502020204030204" pitchFamily="34" charset="0"/>
              <a:ea typeface="Calibri" panose="020F0502020204030204" pitchFamily="34" charset="0"/>
            </a:endParaRPr>
          </a:p>
        </p:txBody>
      </p:sp>
      <p:sp>
        <p:nvSpPr>
          <p:cNvPr id="238" name="Rectangle 1167">
            <a:extLst>
              <a:ext uri="{FF2B5EF4-FFF2-40B4-BE49-F238E27FC236}">
                <a16:creationId xmlns:a16="http://schemas.microsoft.com/office/drawing/2014/main" id="{4F577DED-8336-4A88-9E0E-75E3857CA4FA}"/>
              </a:ext>
            </a:extLst>
          </p:cNvPr>
          <p:cNvSpPr/>
          <p:nvPr/>
        </p:nvSpPr>
        <p:spPr>
          <a:xfrm>
            <a:off x="5016191" y="5010704"/>
            <a:ext cx="184259" cy="407352"/>
          </a:xfrm>
          <a:prstGeom prst="rect">
            <a:avLst/>
          </a:prstGeom>
          <a:ln>
            <a:noFill/>
          </a:ln>
        </p:spPr>
        <p:txBody>
          <a:bodyPr vert="horz" lIns="0" tIns="0" rIns="0" bIns="0" rtlCol="0">
            <a:noAutofit/>
          </a:bodyPr>
          <a:lstStyle/>
          <a:p>
            <a:pPr>
              <a:lnSpc>
                <a:spcPct val="107000"/>
              </a:lnSpc>
              <a:spcAft>
                <a:spcPts val="800"/>
              </a:spcAft>
            </a:pPr>
            <a:r>
              <a:rPr lang="en-US" sz="2000" kern="100" dirty="0">
                <a:solidFill>
                  <a:srgbClr val="000000"/>
                </a:solidFill>
                <a:effectLst/>
                <a:latin typeface="Tahoma" panose="020B0604030504040204" pitchFamily="34" charset="0"/>
                <a:ea typeface="Tahoma" panose="020B0604030504040204" pitchFamily="34" charset="0"/>
              </a:rPr>
              <a:t>7</a:t>
            </a:r>
            <a:endParaRPr lang="zh-CN" sz="1100" kern="100" dirty="0">
              <a:solidFill>
                <a:srgbClr val="000000"/>
              </a:solidFill>
              <a:effectLst/>
              <a:latin typeface="Calibri" panose="020F0502020204030204" pitchFamily="34" charset="0"/>
              <a:ea typeface="Calibri" panose="020F0502020204030204" pitchFamily="34" charset="0"/>
            </a:endParaRPr>
          </a:p>
        </p:txBody>
      </p:sp>
      <p:grpSp>
        <p:nvGrpSpPr>
          <p:cNvPr id="267" name="Group 17404">
            <a:extLst>
              <a:ext uri="{FF2B5EF4-FFF2-40B4-BE49-F238E27FC236}">
                <a16:creationId xmlns:a16="http://schemas.microsoft.com/office/drawing/2014/main" id="{44E3F889-0E02-4B22-B72F-E05CEC5CC5E2}"/>
              </a:ext>
            </a:extLst>
          </p:cNvPr>
          <p:cNvGrpSpPr/>
          <p:nvPr/>
        </p:nvGrpSpPr>
        <p:grpSpPr>
          <a:xfrm>
            <a:off x="10395862" y="3529828"/>
            <a:ext cx="469901" cy="469901"/>
            <a:chOff x="0" y="0"/>
            <a:chExt cx="470154" cy="470154"/>
          </a:xfrm>
        </p:grpSpPr>
        <p:sp>
          <p:nvSpPr>
            <p:cNvPr id="268" name="Shape 19009">
              <a:extLst>
                <a:ext uri="{FF2B5EF4-FFF2-40B4-BE49-F238E27FC236}">
                  <a16:creationId xmlns:a16="http://schemas.microsoft.com/office/drawing/2014/main" id="{3A6EA387-3FB5-42DB-9338-529FF974137B}"/>
                </a:ext>
              </a:extLst>
            </p:cNvPr>
            <p:cNvSpPr/>
            <p:nvPr/>
          </p:nvSpPr>
          <p:spPr>
            <a:xfrm>
              <a:off x="158496" y="6096"/>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BADFE2"/>
            </a:fillRef>
            <a:effectRef idx="0">
              <a:scrgbClr r="0" g="0" b="0"/>
            </a:effectRef>
            <a:fontRef idx="none"/>
          </p:style>
          <p:txBody>
            <a:bodyPr/>
            <a:lstStyle/>
            <a:p>
              <a:endParaRPr lang="zh-CN" altLang="en-US"/>
            </a:p>
          </p:txBody>
        </p:sp>
        <p:sp>
          <p:nvSpPr>
            <p:cNvPr id="269" name="Shape 1017">
              <a:extLst>
                <a:ext uri="{FF2B5EF4-FFF2-40B4-BE49-F238E27FC236}">
                  <a16:creationId xmlns:a16="http://schemas.microsoft.com/office/drawing/2014/main" id="{E84D1EAF-34C2-458F-B8E4-F74742F75CB8}"/>
                </a:ext>
              </a:extLst>
            </p:cNvPr>
            <p:cNvSpPr/>
            <p:nvPr/>
          </p:nvSpPr>
          <p:spPr>
            <a:xfrm>
              <a:off x="152400" y="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270" name="Shape 1018">
              <a:extLst>
                <a:ext uri="{FF2B5EF4-FFF2-40B4-BE49-F238E27FC236}">
                  <a16:creationId xmlns:a16="http://schemas.microsoft.com/office/drawing/2014/main" id="{CD87F144-60FD-4A7D-94C5-B3D0501A6E0A}"/>
                </a:ext>
              </a:extLst>
            </p:cNvPr>
            <p:cNvSpPr/>
            <p:nvPr/>
          </p:nvSpPr>
          <p:spPr>
            <a:xfrm>
              <a:off x="235077" y="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271" name="Shape 19010">
              <a:extLst>
                <a:ext uri="{FF2B5EF4-FFF2-40B4-BE49-F238E27FC236}">
                  <a16:creationId xmlns:a16="http://schemas.microsoft.com/office/drawing/2014/main" id="{1B08344F-120E-404B-B7D4-B27C8F58F634}"/>
                </a:ext>
              </a:extLst>
            </p:cNvPr>
            <p:cNvSpPr/>
            <p:nvPr/>
          </p:nvSpPr>
          <p:spPr>
            <a:xfrm>
              <a:off x="6096" y="158496"/>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CC6600"/>
            </a:fillRef>
            <a:effectRef idx="0">
              <a:scrgbClr r="0" g="0" b="0"/>
            </a:effectRef>
            <a:fontRef idx="none"/>
          </p:style>
          <p:txBody>
            <a:bodyPr/>
            <a:lstStyle/>
            <a:p>
              <a:endParaRPr lang="zh-CN" altLang="en-US"/>
            </a:p>
          </p:txBody>
        </p:sp>
        <p:sp>
          <p:nvSpPr>
            <p:cNvPr id="272" name="Shape 1020">
              <a:extLst>
                <a:ext uri="{FF2B5EF4-FFF2-40B4-BE49-F238E27FC236}">
                  <a16:creationId xmlns:a16="http://schemas.microsoft.com/office/drawing/2014/main" id="{8A15AA5E-8014-4476-B796-B091CF49F7BC}"/>
                </a:ext>
              </a:extLst>
            </p:cNvPr>
            <p:cNvSpPr/>
            <p:nvPr/>
          </p:nvSpPr>
          <p:spPr>
            <a:xfrm>
              <a:off x="0" y="15240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273" name="Shape 1021">
              <a:extLst>
                <a:ext uri="{FF2B5EF4-FFF2-40B4-BE49-F238E27FC236}">
                  <a16:creationId xmlns:a16="http://schemas.microsoft.com/office/drawing/2014/main" id="{C934284F-2CD4-48F0-A3BB-2C6D83CDDE8B}"/>
                </a:ext>
              </a:extLst>
            </p:cNvPr>
            <p:cNvSpPr/>
            <p:nvPr/>
          </p:nvSpPr>
          <p:spPr>
            <a:xfrm>
              <a:off x="82677" y="15240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274" name="Shape 19011">
              <a:extLst>
                <a:ext uri="{FF2B5EF4-FFF2-40B4-BE49-F238E27FC236}">
                  <a16:creationId xmlns:a16="http://schemas.microsoft.com/office/drawing/2014/main" id="{A465F986-5831-4801-9403-52F6BDD0E7B9}"/>
                </a:ext>
              </a:extLst>
            </p:cNvPr>
            <p:cNvSpPr/>
            <p:nvPr/>
          </p:nvSpPr>
          <p:spPr>
            <a:xfrm>
              <a:off x="6096" y="6096"/>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CCFFCC"/>
            </a:fillRef>
            <a:effectRef idx="0">
              <a:scrgbClr r="0" g="0" b="0"/>
            </a:effectRef>
            <a:fontRef idx="none"/>
          </p:style>
          <p:txBody>
            <a:bodyPr/>
            <a:lstStyle/>
            <a:p>
              <a:endParaRPr lang="zh-CN" altLang="en-US"/>
            </a:p>
          </p:txBody>
        </p:sp>
        <p:sp>
          <p:nvSpPr>
            <p:cNvPr id="275" name="Shape 1023">
              <a:extLst>
                <a:ext uri="{FF2B5EF4-FFF2-40B4-BE49-F238E27FC236}">
                  <a16:creationId xmlns:a16="http://schemas.microsoft.com/office/drawing/2014/main" id="{DCFE32E6-A900-4625-B43E-2C400BC06C0E}"/>
                </a:ext>
              </a:extLst>
            </p:cNvPr>
            <p:cNvSpPr/>
            <p:nvPr/>
          </p:nvSpPr>
          <p:spPr>
            <a:xfrm>
              <a:off x="0" y="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660066"/>
            </a:fillRef>
            <a:effectRef idx="0">
              <a:scrgbClr r="0" g="0" b="0"/>
            </a:effectRef>
            <a:fontRef idx="none"/>
          </p:style>
          <p:txBody>
            <a:bodyPr/>
            <a:lstStyle/>
            <a:p>
              <a:endParaRPr lang="zh-CN" altLang="en-US"/>
            </a:p>
          </p:txBody>
        </p:sp>
        <p:sp>
          <p:nvSpPr>
            <p:cNvPr id="276" name="Shape 1024">
              <a:extLst>
                <a:ext uri="{FF2B5EF4-FFF2-40B4-BE49-F238E27FC236}">
                  <a16:creationId xmlns:a16="http://schemas.microsoft.com/office/drawing/2014/main" id="{FC3F19AB-9201-4841-91CC-D3F47477D4C9}"/>
                </a:ext>
              </a:extLst>
            </p:cNvPr>
            <p:cNvSpPr/>
            <p:nvPr/>
          </p:nvSpPr>
          <p:spPr>
            <a:xfrm>
              <a:off x="82677" y="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660066"/>
            </a:fillRef>
            <a:effectRef idx="0">
              <a:scrgbClr r="0" g="0" b="0"/>
            </a:effectRef>
            <a:fontRef idx="none"/>
          </p:style>
          <p:txBody>
            <a:bodyPr/>
            <a:lstStyle/>
            <a:p>
              <a:endParaRPr lang="zh-CN" altLang="en-US"/>
            </a:p>
          </p:txBody>
        </p:sp>
        <p:sp>
          <p:nvSpPr>
            <p:cNvPr id="277" name="Shape 19012">
              <a:extLst>
                <a:ext uri="{FF2B5EF4-FFF2-40B4-BE49-F238E27FC236}">
                  <a16:creationId xmlns:a16="http://schemas.microsoft.com/office/drawing/2014/main" id="{A8A4B1B6-B85E-4358-BF19-336538BBC3F0}"/>
                </a:ext>
              </a:extLst>
            </p:cNvPr>
            <p:cNvSpPr/>
            <p:nvPr/>
          </p:nvSpPr>
          <p:spPr>
            <a:xfrm>
              <a:off x="158496" y="310896"/>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6E88F7"/>
            </a:fillRef>
            <a:effectRef idx="0">
              <a:scrgbClr r="0" g="0" b="0"/>
            </a:effectRef>
            <a:fontRef idx="none"/>
          </p:style>
          <p:txBody>
            <a:bodyPr/>
            <a:lstStyle/>
            <a:p>
              <a:endParaRPr lang="zh-CN" altLang="en-US"/>
            </a:p>
          </p:txBody>
        </p:sp>
        <p:sp>
          <p:nvSpPr>
            <p:cNvPr id="278" name="Shape 1026">
              <a:extLst>
                <a:ext uri="{FF2B5EF4-FFF2-40B4-BE49-F238E27FC236}">
                  <a16:creationId xmlns:a16="http://schemas.microsoft.com/office/drawing/2014/main" id="{07AC1758-6B56-40AA-BC7D-D2E375AC8111}"/>
                </a:ext>
              </a:extLst>
            </p:cNvPr>
            <p:cNvSpPr/>
            <p:nvPr/>
          </p:nvSpPr>
          <p:spPr>
            <a:xfrm>
              <a:off x="152400" y="30480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279" name="Shape 1027">
              <a:extLst>
                <a:ext uri="{FF2B5EF4-FFF2-40B4-BE49-F238E27FC236}">
                  <a16:creationId xmlns:a16="http://schemas.microsoft.com/office/drawing/2014/main" id="{5E74FA9E-8A2E-499F-82DF-2CD81BA532B4}"/>
                </a:ext>
              </a:extLst>
            </p:cNvPr>
            <p:cNvSpPr/>
            <p:nvPr/>
          </p:nvSpPr>
          <p:spPr>
            <a:xfrm>
              <a:off x="235077" y="30480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280" name="Shape 19013">
              <a:extLst>
                <a:ext uri="{FF2B5EF4-FFF2-40B4-BE49-F238E27FC236}">
                  <a16:creationId xmlns:a16="http://schemas.microsoft.com/office/drawing/2014/main" id="{D2D2B84E-2150-4B33-897B-E7A0B8ECCF3A}"/>
                </a:ext>
              </a:extLst>
            </p:cNvPr>
            <p:cNvSpPr/>
            <p:nvPr/>
          </p:nvSpPr>
          <p:spPr>
            <a:xfrm>
              <a:off x="310896" y="158496"/>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FFCCFF"/>
            </a:fillRef>
            <a:effectRef idx="0">
              <a:scrgbClr r="0" g="0" b="0"/>
            </a:effectRef>
            <a:fontRef idx="none"/>
          </p:style>
          <p:txBody>
            <a:bodyPr/>
            <a:lstStyle/>
            <a:p>
              <a:endParaRPr lang="zh-CN" altLang="en-US"/>
            </a:p>
          </p:txBody>
        </p:sp>
        <p:sp>
          <p:nvSpPr>
            <p:cNvPr id="281" name="Shape 1029">
              <a:extLst>
                <a:ext uri="{FF2B5EF4-FFF2-40B4-BE49-F238E27FC236}">
                  <a16:creationId xmlns:a16="http://schemas.microsoft.com/office/drawing/2014/main" id="{55299DD8-BC82-4A03-8EDF-6676613FF466}"/>
                </a:ext>
              </a:extLst>
            </p:cNvPr>
            <p:cNvSpPr/>
            <p:nvPr/>
          </p:nvSpPr>
          <p:spPr>
            <a:xfrm>
              <a:off x="304800" y="15240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282" name="Shape 1030">
              <a:extLst>
                <a:ext uri="{FF2B5EF4-FFF2-40B4-BE49-F238E27FC236}">
                  <a16:creationId xmlns:a16="http://schemas.microsoft.com/office/drawing/2014/main" id="{9C72A8BF-35B9-4318-B6F0-5D1DA3BC40B1}"/>
                </a:ext>
              </a:extLst>
            </p:cNvPr>
            <p:cNvSpPr/>
            <p:nvPr/>
          </p:nvSpPr>
          <p:spPr>
            <a:xfrm>
              <a:off x="387477" y="15240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283" name="Shape 19014">
              <a:extLst>
                <a:ext uri="{FF2B5EF4-FFF2-40B4-BE49-F238E27FC236}">
                  <a16:creationId xmlns:a16="http://schemas.microsoft.com/office/drawing/2014/main" id="{3C477B63-643D-4375-BB1D-D70A5E138E15}"/>
                </a:ext>
              </a:extLst>
            </p:cNvPr>
            <p:cNvSpPr/>
            <p:nvPr/>
          </p:nvSpPr>
          <p:spPr>
            <a:xfrm>
              <a:off x="6096" y="310896"/>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33CC33"/>
            </a:fillRef>
            <a:effectRef idx="0">
              <a:scrgbClr r="0" g="0" b="0"/>
            </a:effectRef>
            <a:fontRef idx="none"/>
          </p:style>
          <p:txBody>
            <a:bodyPr/>
            <a:lstStyle/>
            <a:p>
              <a:endParaRPr lang="zh-CN" altLang="en-US"/>
            </a:p>
          </p:txBody>
        </p:sp>
        <p:sp>
          <p:nvSpPr>
            <p:cNvPr id="284" name="Shape 1032">
              <a:extLst>
                <a:ext uri="{FF2B5EF4-FFF2-40B4-BE49-F238E27FC236}">
                  <a16:creationId xmlns:a16="http://schemas.microsoft.com/office/drawing/2014/main" id="{A0619A51-3807-413D-9795-A962584D7D46}"/>
                </a:ext>
              </a:extLst>
            </p:cNvPr>
            <p:cNvSpPr/>
            <p:nvPr/>
          </p:nvSpPr>
          <p:spPr>
            <a:xfrm>
              <a:off x="0" y="30480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285" name="Shape 1033">
              <a:extLst>
                <a:ext uri="{FF2B5EF4-FFF2-40B4-BE49-F238E27FC236}">
                  <a16:creationId xmlns:a16="http://schemas.microsoft.com/office/drawing/2014/main" id="{E694B67C-2158-4DB2-8AA9-6ECF95B36629}"/>
                </a:ext>
              </a:extLst>
            </p:cNvPr>
            <p:cNvSpPr/>
            <p:nvPr/>
          </p:nvSpPr>
          <p:spPr>
            <a:xfrm>
              <a:off x="82677" y="30480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286" name="Shape 19015">
              <a:extLst>
                <a:ext uri="{FF2B5EF4-FFF2-40B4-BE49-F238E27FC236}">
                  <a16:creationId xmlns:a16="http://schemas.microsoft.com/office/drawing/2014/main" id="{DCA8D754-E7CA-471E-9F03-7E1359B79A74}"/>
                </a:ext>
              </a:extLst>
            </p:cNvPr>
            <p:cNvSpPr/>
            <p:nvPr/>
          </p:nvSpPr>
          <p:spPr>
            <a:xfrm>
              <a:off x="158496" y="158496"/>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FFFFFF"/>
            </a:fillRef>
            <a:effectRef idx="0">
              <a:scrgbClr r="0" g="0" b="0"/>
            </a:effectRef>
            <a:fontRef idx="none"/>
          </p:style>
          <p:txBody>
            <a:bodyPr/>
            <a:lstStyle/>
            <a:p>
              <a:endParaRPr lang="zh-CN" altLang="en-US"/>
            </a:p>
          </p:txBody>
        </p:sp>
        <p:sp>
          <p:nvSpPr>
            <p:cNvPr id="287" name="Shape 1035">
              <a:extLst>
                <a:ext uri="{FF2B5EF4-FFF2-40B4-BE49-F238E27FC236}">
                  <a16:creationId xmlns:a16="http://schemas.microsoft.com/office/drawing/2014/main" id="{A0974E4D-6E5B-4629-92AD-44D0503CF505}"/>
                </a:ext>
              </a:extLst>
            </p:cNvPr>
            <p:cNvSpPr/>
            <p:nvPr/>
          </p:nvSpPr>
          <p:spPr>
            <a:xfrm>
              <a:off x="152400" y="15240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288" name="Shape 1036">
              <a:extLst>
                <a:ext uri="{FF2B5EF4-FFF2-40B4-BE49-F238E27FC236}">
                  <a16:creationId xmlns:a16="http://schemas.microsoft.com/office/drawing/2014/main" id="{AD14007F-6B6A-478F-9572-545A53A1B3AF}"/>
                </a:ext>
              </a:extLst>
            </p:cNvPr>
            <p:cNvSpPr/>
            <p:nvPr/>
          </p:nvSpPr>
          <p:spPr>
            <a:xfrm>
              <a:off x="235077" y="15240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289" name="Shape 19016">
              <a:extLst>
                <a:ext uri="{FF2B5EF4-FFF2-40B4-BE49-F238E27FC236}">
                  <a16:creationId xmlns:a16="http://schemas.microsoft.com/office/drawing/2014/main" id="{AA683498-86D7-4F4D-AC1D-F81CD9036816}"/>
                </a:ext>
              </a:extLst>
            </p:cNvPr>
            <p:cNvSpPr/>
            <p:nvPr/>
          </p:nvSpPr>
          <p:spPr>
            <a:xfrm>
              <a:off x="310896" y="310896"/>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FF9900"/>
            </a:fillRef>
            <a:effectRef idx="0">
              <a:scrgbClr r="0" g="0" b="0"/>
            </a:effectRef>
            <a:fontRef idx="none"/>
          </p:style>
          <p:txBody>
            <a:bodyPr/>
            <a:lstStyle/>
            <a:p>
              <a:endParaRPr lang="zh-CN" altLang="en-US"/>
            </a:p>
          </p:txBody>
        </p:sp>
        <p:sp>
          <p:nvSpPr>
            <p:cNvPr id="290" name="Shape 1038">
              <a:extLst>
                <a:ext uri="{FF2B5EF4-FFF2-40B4-BE49-F238E27FC236}">
                  <a16:creationId xmlns:a16="http://schemas.microsoft.com/office/drawing/2014/main" id="{85E58106-B342-42CA-A342-1F61EA0AAE5C}"/>
                </a:ext>
              </a:extLst>
            </p:cNvPr>
            <p:cNvSpPr/>
            <p:nvPr/>
          </p:nvSpPr>
          <p:spPr>
            <a:xfrm>
              <a:off x="304800" y="30480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291" name="Shape 1039">
              <a:extLst>
                <a:ext uri="{FF2B5EF4-FFF2-40B4-BE49-F238E27FC236}">
                  <a16:creationId xmlns:a16="http://schemas.microsoft.com/office/drawing/2014/main" id="{662111D4-7D42-4290-91CF-C0158942A8AE}"/>
                </a:ext>
              </a:extLst>
            </p:cNvPr>
            <p:cNvSpPr/>
            <p:nvPr/>
          </p:nvSpPr>
          <p:spPr>
            <a:xfrm>
              <a:off x="387477" y="30480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292" name="Shape 19017">
              <a:extLst>
                <a:ext uri="{FF2B5EF4-FFF2-40B4-BE49-F238E27FC236}">
                  <a16:creationId xmlns:a16="http://schemas.microsoft.com/office/drawing/2014/main" id="{B5A26C2A-C857-432A-AE60-2EAD3EC58BF7}"/>
                </a:ext>
              </a:extLst>
            </p:cNvPr>
            <p:cNvSpPr/>
            <p:nvPr/>
          </p:nvSpPr>
          <p:spPr>
            <a:xfrm>
              <a:off x="310896" y="6096"/>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FF3300"/>
            </a:fillRef>
            <a:effectRef idx="0">
              <a:scrgbClr r="0" g="0" b="0"/>
            </a:effectRef>
            <a:fontRef idx="none"/>
          </p:style>
          <p:txBody>
            <a:bodyPr/>
            <a:lstStyle/>
            <a:p>
              <a:endParaRPr lang="zh-CN" altLang="en-US"/>
            </a:p>
          </p:txBody>
        </p:sp>
        <p:sp>
          <p:nvSpPr>
            <p:cNvPr id="293" name="Shape 1041">
              <a:extLst>
                <a:ext uri="{FF2B5EF4-FFF2-40B4-BE49-F238E27FC236}">
                  <a16:creationId xmlns:a16="http://schemas.microsoft.com/office/drawing/2014/main" id="{7FE091B6-0364-43A0-B113-684C0F8EDE40}"/>
                </a:ext>
              </a:extLst>
            </p:cNvPr>
            <p:cNvSpPr/>
            <p:nvPr/>
          </p:nvSpPr>
          <p:spPr>
            <a:xfrm>
              <a:off x="304800" y="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294" name="Shape 1042">
              <a:extLst>
                <a:ext uri="{FF2B5EF4-FFF2-40B4-BE49-F238E27FC236}">
                  <a16:creationId xmlns:a16="http://schemas.microsoft.com/office/drawing/2014/main" id="{FBE0BE8B-3030-4E23-A6DB-D50DBE1CB7F1}"/>
                </a:ext>
              </a:extLst>
            </p:cNvPr>
            <p:cNvSpPr/>
            <p:nvPr/>
          </p:nvSpPr>
          <p:spPr>
            <a:xfrm>
              <a:off x="387477" y="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grpSp>
      <p:cxnSp>
        <p:nvCxnSpPr>
          <p:cNvPr id="327" name="直接箭头连接符 326">
            <a:extLst>
              <a:ext uri="{FF2B5EF4-FFF2-40B4-BE49-F238E27FC236}">
                <a16:creationId xmlns:a16="http://schemas.microsoft.com/office/drawing/2014/main" id="{7369786D-4671-46A1-A435-6321B9B4889D}"/>
              </a:ext>
            </a:extLst>
          </p:cNvPr>
          <p:cNvCxnSpPr/>
          <p:nvPr/>
        </p:nvCxnSpPr>
        <p:spPr>
          <a:xfrm>
            <a:off x="4112539" y="3526273"/>
            <a:ext cx="765784" cy="0"/>
          </a:xfrm>
          <a:prstGeom prst="straightConnector1">
            <a:avLst/>
          </a:prstGeom>
          <a:ln w="15875">
            <a:tailEnd type="triangle"/>
          </a:ln>
        </p:spPr>
        <p:style>
          <a:lnRef idx="1">
            <a:schemeClr val="dk1"/>
          </a:lnRef>
          <a:fillRef idx="0">
            <a:schemeClr val="dk1"/>
          </a:fillRef>
          <a:effectRef idx="0">
            <a:schemeClr val="dk1"/>
          </a:effectRef>
          <a:fontRef idx="minor">
            <a:schemeClr val="tx1"/>
          </a:fontRef>
        </p:style>
      </p:cxnSp>
      <p:grpSp>
        <p:nvGrpSpPr>
          <p:cNvPr id="184" name="Group 18145">
            <a:extLst>
              <a:ext uri="{FF2B5EF4-FFF2-40B4-BE49-F238E27FC236}">
                <a16:creationId xmlns:a16="http://schemas.microsoft.com/office/drawing/2014/main" id="{948D653A-16B3-4E34-B7A1-02D4491B9FE8}"/>
              </a:ext>
            </a:extLst>
          </p:cNvPr>
          <p:cNvGrpSpPr/>
          <p:nvPr/>
        </p:nvGrpSpPr>
        <p:grpSpPr>
          <a:xfrm>
            <a:off x="4888307" y="4523035"/>
            <a:ext cx="469898" cy="469901"/>
            <a:chOff x="0" y="0"/>
            <a:chExt cx="470154" cy="470154"/>
          </a:xfrm>
        </p:grpSpPr>
        <p:sp>
          <p:nvSpPr>
            <p:cNvPr id="239" name="Shape 18146">
              <a:extLst>
                <a:ext uri="{FF2B5EF4-FFF2-40B4-BE49-F238E27FC236}">
                  <a16:creationId xmlns:a16="http://schemas.microsoft.com/office/drawing/2014/main" id="{00F0F5A3-0019-40D9-BFB9-859D0A72EC87}"/>
                </a:ext>
              </a:extLst>
            </p:cNvPr>
            <p:cNvSpPr/>
            <p:nvPr/>
          </p:nvSpPr>
          <p:spPr>
            <a:xfrm>
              <a:off x="0" y="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240" name="Shape 18147">
              <a:extLst>
                <a:ext uri="{FF2B5EF4-FFF2-40B4-BE49-F238E27FC236}">
                  <a16:creationId xmlns:a16="http://schemas.microsoft.com/office/drawing/2014/main" id="{3691E061-41EE-47E6-AA88-404FD40D14A8}"/>
                </a:ext>
              </a:extLst>
            </p:cNvPr>
            <p:cNvSpPr/>
            <p:nvPr/>
          </p:nvSpPr>
          <p:spPr>
            <a:xfrm>
              <a:off x="82677" y="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241" name="Shape 19769">
              <a:extLst>
                <a:ext uri="{FF2B5EF4-FFF2-40B4-BE49-F238E27FC236}">
                  <a16:creationId xmlns:a16="http://schemas.microsoft.com/office/drawing/2014/main" id="{FF05CF89-11F9-484E-B004-1FDFE32C422A}"/>
                </a:ext>
              </a:extLst>
            </p:cNvPr>
            <p:cNvSpPr/>
            <p:nvPr/>
          </p:nvSpPr>
          <p:spPr>
            <a:xfrm>
              <a:off x="158496" y="6857"/>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FFFFFF"/>
            </a:fillRef>
            <a:effectRef idx="0">
              <a:scrgbClr r="0" g="0" b="0"/>
            </a:effectRef>
            <a:fontRef idx="none"/>
          </p:style>
          <p:txBody>
            <a:bodyPr/>
            <a:lstStyle/>
            <a:p>
              <a:endParaRPr lang="zh-CN" altLang="en-US"/>
            </a:p>
          </p:txBody>
        </p:sp>
        <p:sp>
          <p:nvSpPr>
            <p:cNvPr id="242" name="Shape 18149">
              <a:extLst>
                <a:ext uri="{FF2B5EF4-FFF2-40B4-BE49-F238E27FC236}">
                  <a16:creationId xmlns:a16="http://schemas.microsoft.com/office/drawing/2014/main" id="{C74006E9-8903-4E3F-B52A-AD2BC085DADE}"/>
                </a:ext>
              </a:extLst>
            </p:cNvPr>
            <p:cNvSpPr/>
            <p:nvPr/>
          </p:nvSpPr>
          <p:spPr>
            <a:xfrm>
              <a:off x="152400" y="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243" name="Shape 18150">
              <a:extLst>
                <a:ext uri="{FF2B5EF4-FFF2-40B4-BE49-F238E27FC236}">
                  <a16:creationId xmlns:a16="http://schemas.microsoft.com/office/drawing/2014/main" id="{2C86926B-9429-48EC-815E-F2297CA8B965}"/>
                </a:ext>
              </a:extLst>
            </p:cNvPr>
            <p:cNvSpPr/>
            <p:nvPr/>
          </p:nvSpPr>
          <p:spPr>
            <a:xfrm>
              <a:off x="235077" y="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244" name="Shape 19770">
              <a:extLst>
                <a:ext uri="{FF2B5EF4-FFF2-40B4-BE49-F238E27FC236}">
                  <a16:creationId xmlns:a16="http://schemas.microsoft.com/office/drawing/2014/main" id="{E3B90DB2-E4BC-49C8-A5D2-515F202578E3}"/>
                </a:ext>
              </a:extLst>
            </p:cNvPr>
            <p:cNvSpPr/>
            <p:nvPr/>
          </p:nvSpPr>
          <p:spPr>
            <a:xfrm>
              <a:off x="6096" y="159257"/>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FFFFFF"/>
            </a:fillRef>
            <a:effectRef idx="0">
              <a:scrgbClr r="0" g="0" b="0"/>
            </a:effectRef>
            <a:fontRef idx="none"/>
          </p:style>
          <p:txBody>
            <a:bodyPr/>
            <a:lstStyle/>
            <a:p>
              <a:endParaRPr lang="zh-CN" altLang="en-US"/>
            </a:p>
          </p:txBody>
        </p:sp>
        <p:sp>
          <p:nvSpPr>
            <p:cNvPr id="245" name="Shape 18152">
              <a:extLst>
                <a:ext uri="{FF2B5EF4-FFF2-40B4-BE49-F238E27FC236}">
                  <a16:creationId xmlns:a16="http://schemas.microsoft.com/office/drawing/2014/main" id="{7C2F7C74-6649-4F11-BD5F-CBD202252DCF}"/>
                </a:ext>
              </a:extLst>
            </p:cNvPr>
            <p:cNvSpPr/>
            <p:nvPr/>
          </p:nvSpPr>
          <p:spPr>
            <a:xfrm>
              <a:off x="0" y="15240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660066"/>
            </a:fillRef>
            <a:effectRef idx="0">
              <a:scrgbClr r="0" g="0" b="0"/>
            </a:effectRef>
            <a:fontRef idx="none"/>
          </p:style>
          <p:txBody>
            <a:bodyPr/>
            <a:lstStyle/>
            <a:p>
              <a:endParaRPr lang="zh-CN" altLang="en-US"/>
            </a:p>
          </p:txBody>
        </p:sp>
        <p:sp>
          <p:nvSpPr>
            <p:cNvPr id="246" name="Shape 18153">
              <a:extLst>
                <a:ext uri="{FF2B5EF4-FFF2-40B4-BE49-F238E27FC236}">
                  <a16:creationId xmlns:a16="http://schemas.microsoft.com/office/drawing/2014/main" id="{BFF409C4-4366-44EF-862E-A52F17E0CB0B}"/>
                </a:ext>
              </a:extLst>
            </p:cNvPr>
            <p:cNvSpPr/>
            <p:nvPr/>
          </p:nvSpPr>
          <p:spPr>
            <a:xfrm>
              <a:off x="82677" y="15240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660066"/>
            </a:fillRef>
            <a:effectRef idx="0">
              <a:scrgbClr r="0" g="0" b="0"/>
            </a:effectRef>
            <a:fontRef idx="none"/>
          </p:style>
          <p:txBody>
            <a:bodyPr/>
            <a:lstStyle/>
            <a:p>
              <a:endParaRPr lang="zh-CN" altLang="en-US"/>
            </a:p>
          </p:txBody>
        </p:sp>
        <p:sp>
          <p:nvSpPr>
            <p:cNvPr id="247" name="Shape 19771">
              <a:extLst>
                <a:ext uri="{FF2B5EF4-FFF2-40B4-BE49-F238E27FC236}">
                  <a16:creationId xmlns:a16="http://schemas.microsoft.com/office/drawing/2014/main" id="{0468A357-F56C-4CC3-AFD5-300D543837D3}"/>
                </a:ext>
              </a:extLst>
            </p:cNvPr>
            <p:cNvSpPr/>
            <p:nvPr/>
          </p:nvSpPr>
          <p:spPr>
            <a:xfrm>
              <a:off x="158496" y="159257"/>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FFFFFF"/>
            </a:fillRef>
            <a:effectRef idx="0">
              <a:scrgbClr r="0" g="0" b="0"/>
            </a:effectRef>
            <a:fontRef idx="none"/>
          </p:style>
          <p:txBody>
            <a:bodyPr/>
            <a:lstStyle/>
            <a:p>
              <a:endParaRPr lang="zh-CN" altLang="en-US"/>
            </a:p>
          </p:txBody>
        </p:sp>
        <p:sp>
          <p:nvSpPr>
            <p:cNvPr id="248" name="Shape 18155">
              <a:extLst>
                <a:ext uri="{FF2B5EF4-FFF2-40B4-BE49-F238E27FC236}">
                  <a16:creationId xmlns:a16="http://schemas.microsoft.com/office/drawing/2014/main" id="{D1B68314-68F4-45F2-908C-0D12618AF9A8}"/>
                </a:ext>
              </a:extLst>
            </p:cNvPr>
            <p:cNvSpPr/>
            <p:nvPr/>
          </p:nvSpPr>
          <p:spPr>
            <a:xfrm>
              <a:off x="152400" y="15240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249" name="Shape 18156">
              <a:extLst>
                <a:ext uri="{FF2B5EF4-FFF2-40B4-BE49-F238E27FC236}">
                  <a16:creationId xmlns:a16="http://schemas.microsoft.com/office/drawing/2014/main" id="{2EE967F7-2DA6-4F3C-B722-65F7E5269583}"/>
                </a:ext>
              </a:extLst>
            </p:cNvPr>
            <p:cNvSpPr/>
            <p:nvPr/>
          </p:nvSpPr>
          <p:spPr>
            <a:xfrm>
              <a:off x="235077" y="15240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250" name="Shape 19772">
              <a:extLst>
                <a:ext uri="{FF2B5EF4-FFF2-40B4-BE49-F238E27FC236}">
                  <a16:creationId xmlns:a16="http://schemas.microsoft.com/office/drawing/2014/main" id="{9D544FCF-3283-4198-AD3E-8754C7902FE2}"/>
                </a:ext>
              </a:extLst>
            </p:cNvPr>
            <p:cNvSpPr/>
            <p:nvPr/>
          </p:nvSpPr>
          <p:spPr>
            <a:xfrm>
              <a:off x="310896" y="159257"/>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FFFFFF"/>
            </a:fillRef>
            <a:effectRef idx="0">
              <a:scrgbClr r="0" g="0" b="0"/>
            </a:effectRef>
            <a:fontRef idx="none"/>
          </p:style>
          <p:txBody>
            <a:bodyPr/>
            <a:lstStyle/>
            <a:p>
              <a:endParaRPr lang="zh-CN" altLang="en-US"/>
            </a:p>
          </p:txBody>
        </p:sp>
        <p:sp>
          <p:nvSpPr>
            <p:cNvPr id="251" name="Shape 18158">
              <a:extLst>
                <a:ext uri="{FF2B5EF4-FFF2-40B4-BE49-F238E27FC236}">
                  <a16:creationId xmlns:a16="http://schemas.microsoft.com/office/drawing/2014/main" id="{BB3563CE-8FE5-4179-8F95-CF5587532F96}"/>
                </a:ext>
              </a:extLst>
            </p:cNvPr>
            <p:cNvSpPr/>
            <p:nvPr/>
          </p:nvSpPr>
          <p:spPr>
            <a:xfrm>
              <a:off x="304800" y="15240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252" name="Shape 18159">
              <a:extLst>
                <a:ext uri="{FF2B5EF4-FFF2-40B4-BE49-F238E27FC236}">
                  <a16:creationId xmlns:a16="http://schemas.microsoft.com/office/drawing/2014/main" id="{06FCAD93-5E68-48C6-BA70-3C13CC99B207}"/>
                </a:ext>
              </a:extLst>
            </p:cNvPr>
            <p:cNvSpPr/>
            <p:nvPr/>
          </p:nvSpPr>
          <p:spPr>
            <a:xfrm>
              <a:off x="387477" y="15240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253" name="Shape 19773">
              <a:extLst>
                <a:ext uri="{FF2B5EF4-FFF2-40B4-BE49-F238E27FC236}">
                  <a16:creationId xmlns:a16="http://schemas.microsoft.com/office/drawing/2014/main" id="{874B0587-037F-4417-83BE-39A718A92B7F}"/>
                </a:ext>
              </a:extLst>
            </p:cNvPr>
            <p:cNvSpPr/>
            <p:nvPr/>
          </p:nvSpPr>
          <p:spPr>
            <a:xfrm>
              <a:off x="6096" y="311658"/>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FFFFFF"/>
            </a:fillRef>
            <a:effectRef idx="0">
              <a:scrgbClr r="0" g="0" b="0"/>
            </a:effectRef>
            <a:fontRef idx="none"/>
          </p:style>
          <p:txBody>
            <a:bodyPr/>
            <a:lstStyle/>
            <a:p>
              <a:endParaRPr lang="zh-CN" altLang="en-US"/>
            </a:p>
          </p:txBody>
        </p:sp>
        <p:sp>
          <p:nvSpPr>
            <p:cNvPr id="254" name="Shape 18161">
              <a:extLst>
                <a:ext uri="{FF2B5EF4-FFF2-40B4-BE49-F238E27FC236}">
                  <a16:creationId xmlns:a16="http://schemas.microsoft.com/office/drawing/2014/main" id="{15BA93AE-DA79-419D-A025-BF073687AF30}"/>
                </a:ext>
              </a:extLst>
            </p:cNvPr>
            <p:cNvSpPr/>
            <p:nvPr/>
          </p:nvSpPr>
          <p:spPr>
            <a:xfrm>
              <a:off x="0" y="30480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255" name="Shape 18162">
              <a:extLst>
                <a:ext uri="{FF2B5EF4-FFF2-40B4-BE49-F238E27FC236}">
                  <a16:creationId xmlns:a16="http://schemas.microsoft.com/office/drawing/2014/main" id="{ED77AE4E-5FBE-4F0C-9311-576CA38E4579}"/>
                </a:ext>
              </a:extLst>
            </p:cNvPr>
            <p:cNvSpPr/>
            <p:nvPr/>
          </p:nvSpPr>
          <p:spPr>
            <a:xfrm>
              <a:off x="82677" y="30480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256" name="Shape 19774">
              <a:extLst>
                <a:ext uri="{FF2B5EF4-FFF2-40B4-BE49-F238E27FC236}">
                  <a16:creationId xmlns:a16="http://schemas.microsoft.com/office/drawing/2014/main" id="{F0A5BEEE-5CF5-4592-9CD3-17362BD4A4E2}"/>
                </a:ext>
              </a:extLst>
            </p:cNvPr>
            <p:cNvSpPr/>
            <p:nvPr/>
          </p:nvSpPr>
          <p:spPr>
            <a:xfrm>
              <a:off x="310896" y="311658"/>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FFFFFF"/>
            </a:fillRef>
            <a:effectRef idx="0">
              <a:scrgbClr r="0" g="0" b="0"/>
            </a:effectRef>
            <a:fontRef idx="none"/>
          </p:style>
          <p:txBody>
            <a:bodyPr/>
            <a:lstStyle/>
            <a:p>
              <a:endParaRPr lang="zh-CN" altLang="en-US"/>
            </a:p>
          </p:txBody>
        </p:sp>
        <p:sp>
          <p:nvSpPr>
            <p:cNvPr id="257" name="Shape 18164">
              <a:extLst>
                <a:ext uri="{FF2B5EF4-FFF2-40B4-BE49-F238E27FC236}">
                  <a16:creationId xmlns:a16="http://schemas.microsoft.com/office/drawing/2014/main" id="{E0E70238-610F-4E1C-9FCF-34B6B6D7CDA5}"/>
                </a:ext>
              </a:extLst>
            </p:cNvPr>
            <p:cNvSpPr/>
            <p:nvPr/>
          </p:nvSpPr>
          <p:spPr>
            <a:xfrm>
              <a:off x="304800" y="30480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258" name="Shape 18165">
              <a:extLst>
                <a:ext uri="{FF2B5EF4-FFF2-40B4-BE49-F238E27FC236}">
                  <a16:creationId xmlns:a16="http://schemas.microsoft.com/office/drawing/2014/main" id="{4C272379-9CF5-434D-B07A-CBEFD6736A7E}"/>
                </a:ext>
              </a:extLst>
            </p:cNvPr>
            <p:cNvSpPr/>
            <p:nvPr/>
          </p:nvSpPr>
          <p:spPr>
            <a:xfrm>
              <a:off x="387477" y="30480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259" name="Shape 19775">
              <a:extLst>
                <a:ext uri="{FF2B5EF4-FFF2-40B4-BE49-F238E27FC236}">
                  <a16:creationId xmlns:a16="http://schemas.microsoft.com/office/drawing/2014/main" id="{7E23D2C3-C39F-4C5F-86D6-0262E6F89EB1}"/>
                </a:ext>
              </a:extLst>
            </p:cNvPr>
            <p:cNvSpPr/>
            <p:nvPr/>
          </p:nvSpPr>
          <p:spPr>
            <a:xfrm>
              <a:off x="158496" y="311658"/>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FFFFFF"/>
            </a:fillRef>
            <a:effectRef idx="0">
              <a:scrgbClr r="0" g="0" b="0"/>
            </a:effectRef>
            <a:fontRef idx="none"/>
          </p:style>
          <p:txBody>
            <a:bodyPr/>
            <a:lstStyle/>
            <a:p>
              <a:endParaRPr lang="zh-CN" altLang="en-US"/>
            </a:p>
          </p:txBody>
        </p:sp>
        <p:sp>
          <p:nvSpPr>
            <p:cNvPr id="260" name="Shape 18167">
              <a:extLst>
                <a:ext uri="{FF2B5EF4-FFF2-40B4-BE49-F238E27FC236}">
                  <a16:creationId xmlns:a16="http://schemas.microsoft.com/office/drawing/2014/main" id="{E0224451-E24B-4D53-965F-C494919AF696}"/>
                </a:ext>
              </a:extLst>
            </p:cNvPr>
            <p:cNvSpPr/>
            <p:nvPr/>
          </p:nvSpPr>
          <p:spPr>
            <a:xfrm>
              <a:off x="152400" y="30480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261" name="Shape 18168">
              <a:extLst>
                <a:ext uri="{FF2B5EF4-FFF2-40B4-BE49-F238E27FC236}">
                  <a16:creationId xmlns:a16="http://schemas.microsoft.com/office/drawing/2014/main" id="{0B0B6E13-EA01-4A66-A937-E90DB9D05F0B}"/>
                </a:ext>
              </a:extLst>
            </p:cNvPr>
            <p:cNvSpPr/>
            <p:nvPr/>
          </p:nvSpPr>
          <p:spPr>
            <a:xfrm>
              <a:off x="235077" y="30480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262" name="Shape 19776">
              <a:extLst>
                <a:ext uri="{FF2B5EF4-FFF2-40B4-BE49-F238E27FC236}">
                  <a16:creationId xmlns:a16="http://schemas.microsoft.com/office/drawing/2014/main" id="{E429F607-71DC-4759-979A-0EE7EEE9E220}"/>
                </a:ext>
              </a:extLst>
            </p:cNvPr>
            <p:cNvSpPr/>
            <p:nvPr/>
          </p:nvSpPr>
          <p:spPr>
            <a:xfrm>
              <a:off x="310896" y="6857"/>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FFFFFF"/>
            </a:fillRef>
            <a:effectRef idx="0">
              <a:scrgbClr r="0" g="0" b="0"/>
            </a:effectRef>
            <a:fontRef idx="none"/>
          </p:style>
          <p:txBody>
            <a:bodyPr/>
            <a:lstStyle/>
            <a:p>
              <a:endParaRPr lang="zh-CN" altLang="en-US"/>
            </a:p>
          </p:txBody>
        </p:sp>
        <p:sp>
          <p:nvSpPr>
            <p:cNvPr id="263" name="Shape 18170">
              <a:extLst>
                <a:ext uri="{FF2B5EF4-FFF2-40B4-BE49-F238E27FC236}">
                  <a16:creationId xmlns:a16="http://schemas.microsoft.com/office/drawing/2014/main" id="{65768B3E-170B-49D9-B9FD-80137BE00D1D}"/>
                </a:ext>
              </a:extLst>
            </p:cNvPr>
            <p:cNvSpPr/>
            <p:nvPr/>
          </p:nvSpPr>
          <p:spPr>
            <a:xfrm>
              <a:off x="304800" y="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264" name="Shape 18171">
              <a:extLst>
                <a:ext uri="{FF2B5EF4-FFF2-40B4-BE49-F238E27FC236}">
                  <a16:creationId xmlns:a16="http://schemas.microsoft.com/office/drawing/2014/main" id="{2A2CC407-28B0-4DFB-ABF7-1D952584E529}"/>
                </a:ext>
              </a:extLst>
            </p:cNvPr>
            <p:cNvSpPr/>
            <p:nvPr/>
          </p:nvSpPr>
          <p:spPr>
            <a:xfrm>
              <a:off x="387477" y="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grpSp>
      <p:grpSp>
        <p:nvGrpSpPr>
          <p:cNvPr id="181" name="组合 180">
            <a:extLst>
              <a:ext uri="{FF2B5EF4-FFF2-40B4-BE49-F238E27FC236}">
                <a16:creationId xmlns:a16="http://schemas.microsoft.com/office/drawing/2014/main" id="{126B9F38-803F-4EDC-A3CF-2715D6C8EE22}"/>
              </a:ext>
            </a:extLst>
          </p:cNvPr>
          <p:cNvGrpSpPr/>
          <p:nvPr/>
        </p:nvGrpSpPr>
        <p:grpSpPr>
          <a:xfrm>
            <a:off x="4883414" y="2085046"/>
            <a:ext cx="471804" cy="857017"/>
            <a:chOff x="0" y="0"/>
            <a:chExt cx="472288" cy="857345"/>
          </a:xfrm>
        </p:grpSpPr>
        <p:sp>
          <p:nvSpPr>
            <p:cNvPr id="182" name="Shape 19235">
              <a:extLst>
                <a:ext uri="{FF2B5EF4-FFF2-40B4-BE49-F238E27FC236}">
                  <a16:creationId xmlns:a16="http://schemas.microsoft.com/office/drawing/2014/main" id="{A7DDAF9A-7013-4EA0-8E00-A7F7AAFCD594}"/>
                </a:ext>
              </a:extLst>
            </p:cNvPr>
            <p:cNvSpPr/>
            <p:nvPr/>
          </p:nvSpPr>
          <p:spPr>
            <a:xfrm>
              <a:off x="7951" y="7951"/>
              <a:ext cx="152395" cy="152383"/>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BADFE2"/>
            </a:fillRef>
            <a:effectRef idx="0">
              <a:scrgbClr r="0" g="0" b="0"/>
            </a:effectRef>
            <a:fontRef idx="none"/>
          </p:style>
          <p:txBody>
            <a:bodyPr/>
            <a:lstStyle/>
            <a:p>
              <a:endParaRPr lang="zh-CN" altLang="en-US"/>
            </a:p>
          </p:txBody>
        </p:sp>
        <p:sp>
          <p:nvSpPr>
            <p:cNvPr id="185" name="Shape 1593">
              <a:extLst>
                <a:ext uri="{FF2B5EF4-FFF2-40B4-BE49-F238E27FC236}">
                  <a16:creationId xmlns:a16="http://schemas.microsoft.com/office/drawing/2014/main" id="{72C98AB8-34A8-4A4E-95DA-D801C14CF408}"/>
                </a:ext>
              </a:extLst>
            </p:cNvPr>
            <p:cNvSpPr/>
            <p:nvPr/>
          </p:nvSpPr>
          <p:spPr>
            <a:xfrm>
              <a:off x="0" y="0"/>
              <a:ext cx="82674" cy="165336"/>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186" name="Shape 1594">
              <a:extLst>
                <a:ext uri="{FF2B5EF4-FFF2-40B4-BE49-F238E27FC236}">
                  <a16:creationId xmlns:a16="http://schemas.microsoft.com/office/drawing/2014/main" id="{59D0AD42-C1A8-402C-BAFA-3CD8A7ACAAF0}"/>
                </a:ext>
              </a:extLst>
            </p:cNvPr>
            <p:cNvSpPr/>
            <p:nvPr/>
          </p:nvSpPr>
          <p:spPr>
            <a:xfrm>
              <a:off x="79513" y="0"/>
              <a:ext cx="82674" cy="165336"/>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187" name="Shape 19236">
              <a:extLst>
                <a:ext uri="{FF2B5EF4-FFF2-40B4-BE49-F238E27FC236}">
                  <a16:creationId xmlns:a16="http://schemas.microsoft.com/office/drawing/2014/main" id="{E85816E1-BEEF-4F07-9F56-5E240BB316DA}"/>
                </a:ext>
              </a:extLst>
            </p:cNvPr>
            <p:cNvSpPr/>
            <p:nvPr/>
          </p:nvSpPr>
          <p:spPr>
            <a:xfrm>
              <a:off x="159026" y="7951"/>
              <a:ext cx="152395" cy="152383"/>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CC6600"/>
            </a:fillRef>
            <a:effectRef idx="0">
              <a:scrgbClr r="0" g="0" b="0"/>
            </a:effectRef>
            <a:fontRef idx="none"/>
          </p:style>
          <p:txBody>
            <a:bodyPr/>
            <a:lstStyle/>
            <a:p>
              <a:endParaRPr lang="zh-CN" altLang="en-US"/>
            </a:p>
          </p:txBody>
        </p:sp>
        <p:sp>
          <p:nvSpPr>
            <p:cNvPr id="188" name="Shape 1596">
              <a:extLst>
                <a:ext uri="{FF2B5EF4-FFF2-40B4-BE49-F238E27FC236}">
                  <a16:creationId xmlns:a16="http://schemas.microsoft.com/office/drawing/2014/main" id="{16EB8E42-84CE-4DA5-BD83-4B759026ADCB}"/>
                </a:ext>
              </a:extLst>
            </p:cNvPr>
            <p:cNvSpPr/>
            <p:nvPr/>
          </p:nvSpPr>
          <p:spPr>
            <a:xfrm>
              <a:off x="151075" y="0"/>
              <a:ext cx="82674" cy="165336"/>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189" name="Shape 1597">
              <a:extLst>
                <a:ext uri="{FF2B5EF4-FFF2-40B4-BE49-F238E27FC236}">
                  <a16:creationId xmlns:a16="http://schemas.microsoft.com/office/drawing/2014/main" id="{375BED16-B6E2-49A9-985F-C8870130C650}"/>
                </a:ext>
              </a:extLst>
            </p:cNvPr>
            <p:cNvSpPr/>
            <p:nvPr/>
          </p:nvSpPr>
          <p:spPr>
            <a:xfrm>
              <a:off x="238539" y="0"/>
              <a:ext cx="82674" cy="165336"/>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190" name="Shape 19237">
              <a:extLst>
                <a:ext uri="{FF2B5EF4-FFF2-40B4-BE49-F238E27FC236}">
                  <a16:creationId xmlns:a16="http://schemas.microsoft.com/office/drawing/2014/main" id="{F65FE183-E812-4A70-B2C5-0EFB454B08AD}"/>
                </a:ext>
              </a:extLst>
            </p:cNvPr>
            <p:cNvSpPr/>
            <p:nvPr/>
          </p:nvSpPr>
          <p:spPr>
            <a:xfrm>
              <a:off x="159026" y="159026"/>
              <a:ext cx="152395" cy="152383"/>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CCFFCC"/>
            </a:fillRef>
            <a:effectRef idx="0">
              <a:scrgbClr r="0" g="0" b="0"/>
            </a:effectRef>
            <a:fontRef idx="none"/>
          </p:style>
          <p:txBody>
            <a:bodyPr/>
            <a:lstStyle/>
            <a:p>
              <a:endParaRPr lang="zh-CN" altLang="en-US"/>
            </a:p>
          </p:txBody>
        </p:sp>
        <p:sp>
          <p:nvSpPr>
            <p:cNvPr id="191" name="Shape 1599">
              <a:extLst>
                <a:ext uri="{FF2B5EF4-FFF2-40B4-BE49-F238E27FC236}">
                  <a16:creationId xmlns:a16="http://schemas.microsoft.com/office/drawing/2014/main" id="{DC69D938-DFE3-4A30-8A12-751F0CF2BE99}"/>
                </a:ext>
              </a:extLst>
            </p:cNvPr>
            <p:cNvSpPr/>
            <p:nvPr/>
          </p:nvSpPr>
          <p:spPr>
            <a:xfrm>
              <a:off x="151075" y="151075"/>
              <a:ext cx="82674" cy="165336"/>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660066"/>
            </a:fillRef>
            <a:effectRef idx="0">
              <a:scrgbClr r="0" g="0" b="0"/>
            </a:effectRef>
            <a:fontRef idx="none"/>
          </p:style>
          <p:txBody>
            <a:bodyPr/>
            <a:lstStyle/>
            <a:p>
              <a:endParaRPr lang="zh-CN" altLang="en-US"/>
            </a:p>
          </p:txBody>
        </p:sp>
        <p:sp>
          <p:nvSpPr>
            <p:cNvPr id="192" name="Shape 1600">
              <a:extLst>
                <a:ext uri="{FF2B5EF4-FFF2-40B4-BE49-F238E27FC236}">
                  <a16:creationId xmlns:a16="http://schemas.microsoft.com/office/drawing/2014/main" id="{D31318D8-F593-47DD-B189-B5E6C137989C}"/>
                </a:ext>
              </a:extLst>
            </p:cNvPr>
            <p:cNvSpPr/>
            <p:nvPr/>
          </p:nvSpPr>
          <p:spPr>
            <a:xfrm>
              <a:off x="238539" y="151075"/>
              <a:ext cx="82674" cy="165336"/>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660066"/>
            </a:fillRef>
            <a:effectRef idx="0">
              <a:scrgbClr r="0" g="0" b="0"/>
            </a:effectRef>
            <a:fontRef idx="none"/>
          </p:style>
          <p:txBody>
            <a:bodyPr/>
            <a:lstStyle/>
            <a:p>
              <a:endParaRPr lang="zh-CN" altLang="en-US"/>
            </a:p>
          </p:txBody>
        </p:sp>
        <p:sp>
          <p:nvSpPr>
            <p:cNvPr id="193" name="Shape 19238">
              <a:extLst>
                <a:ext uri="{FF2B5EF4-FFF2-40B4-BE49-F238E27FC236}">
                  <a16:creationId xmlns:a16="http://schemas.microsoft.com/office/drawing/2014/main" id="{308B0F7D-D7EB-4A7D-916A-FAD03A4AEA2B}"/>
                </a:ext>
              </a:extLst>
            </p:cNvPr>
            <p:cNvSpPr/>
            <p:nvPr/>
          </p:nvSpPr>
          <p:spPr>
            <a:xfrm>
              <a:off x="159026" y="310101"/>
              <a:ext cx="152395" cy="152383"/>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6E88F7"/>
            </a:fillRef>
            <a:effectRef idx="0">
              <a:scrgbClr r="0" g="0" b="0"/>
            </a:effectRef>
            <a:fontRef idx="none"/>
          </p:style>
          <p:txBody>
            <a:bodyPr/>
            <a:lstStyle/>
            <a:p>
              <a:endParaRPr lang="zh-CN" altLang="en-US"/>
            </a:p>
          </p:txBody>
        </p:sp>
        <p:sp>
          <p:nvSpPr>
            <p:cNvPr id="194" name="Shape 1602">
              <a:extLst>
                <a:ext uri="{FF2B5EF4-FFF2-40B4-BE49-F238E27FC236}">
                  <a16:creationId xmlns:a16="http://schemas.microsoft.com/office/drawing/2014/main" id="{9434AF11-7DB0-4532-81C6-005EBE5C6D73}"/>
                </a:ext>
              </a:extLst>
            </p:cNvPr>
            <p:cNvSpPr/>
            <p:nvPr/>
          </p:nvSpPr>
          <p:spPr>
            <a:xfrm>
              <a:off x="151075" y="302149"/>
              <a:ext cx="82674" cy="165336"/>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195" name="Shape 1603">
              <a:extLst>
                <a:ext uri="{FF2B5EF4-FFF2-40B4-BE49-F238E27FC236}">
                  <a16:creationId xmlns:a16="http://schemas.microsoft.com/office/drawing/2014/main" id="{E0FBFD0B-D5E5-47FA-A8F1-EED801630F8B}"/>
                </a:ext>
              </a:extLst>
            </p:cNvPr>
            <p:cNvSpPr/>
            <p:nvPr/>
          </p:nvSpPr>
          <p:spPr>
            <a:xfrm>
              <a:off x="238539" y="302149"/>
              <a:ext cx="82674" cy="165336"/>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196" name="Shape 19239">
              <a:extLst>
                <a:ext uri="{FF2B5EF4-FFF2-40B4-BE49-F238E27FC236}">
                  <a16:creationId xmlns:a16="http://schemas.microsoft.com/office/drawing/2014/main" id="{C0ACC22A-EC3E-4144-9328-8D8E48DCBB21}"/>
                </a:ext>
              </a:extLst>
            </p:cNvPr>
            <p:cNvSpPr/>
            <p:nvPr/>
          </p:nvSpPr>
          <p:spPr>
            <a:xfrm>
              <a:off x="310101" y="159026"/>
              <a:ext cx="152395" cy="152383"/>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FFCCFF"/>
            </a:fillRef>
            <a:effectRef idx="0">
              <a:scrgbClr r="0" g="0" b="0"/>
            </a:effectRef>
            <a:fontRef idx="none"/>
          </p:style>
          <p:txBody>
            <a:bodyPr/>
            <a:lstStyle/>
            <a:p>
              <a:endParaRPr lang="zh-CN" altLang="en-US"/>
            </a:p>
          </p:txBody>
        </p:sp>
        <p:sp>
          <p:nvSpPr>
            <p:cNvPr id="197" name="Shape 1605">
              <a:extLst>
                <a:ext uri="{FF2B5EF4-FFF2-40B4-BE49-F238E27FC236}">
                  <a16:creationId xmlns:a16="http://schemas.microsoft.com/office/drawing/2014/main" id="{19C52215-44B7-4CFC-AE2E-30673FF27BCB}"/>
                </a:ext>
              </a:extLst>
            </p:cNvPr>
            <p:cNvSpPr/>
            <p:nvPr/>
          </p:nvSpPr>
          <p:spPr>
            <a:xfrm>
              <a:off x="302150" y="151075"/>
              <a:ext cx="82674" cy="165336"/>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198" name="Shape 1606">
              <a:extLst>
                <a:ext uri="{FF2B5EF4-FFF2-40B4-BE49-F238E27FC236}">
                  <a16:creationId xmlns:a16="http://schemas.microsoft.com/office/drawing/2014/main" id="{1E5C4D69-6CFD-4CCC-8A07-DD82F2E1D2CC}"/>
                </a:ext>
              </a:extLst>
            </p:cNvPr>
            <p:cNvSpPr/>
            <p:nvPr/>
          </p:nvSpPr>
          <p:spPr>
            <a:xfrm>
              <a:off x="389614" y="151075"/>
              <a:ext cx="82674" cy="165336"/>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199" name="Shape 19240">
              <a:extLst>
                <a:ext uri="{FF2B5EF4-FFF2-40B4-BE49-F238E27FC236}">
                  <a16:creationId xmlns:a16="http://schemas.microsoft.com/office/drawing/2014/main" id="{38873F5F-CE6B-48E0-9BF1-5DF97FA2FE95}"/>
                </a:ext>
              </a:extLst>
            </p:cNvPr>
            <p:cNvSpPr/>
            <p:nvPr/>
          </p:nvSpPr>
          <p:spPr>
            <a:xfrm>
              <a:off x="7951" y="310101"/>
              <a:ext cx="152395" cy="152383"/>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33CC33"/>
            </a:fillRef>
            <a:effectRef idx="0">
              <a:scrgbClr r="0" g="0" b="0"/>
            </a:effectRef>
            <a:fontRef idx="none"/>
          </p:style>
          <p:txBody>
            <a:bodyPr/>
            <a:lstStyle/>
            <a:p>
              <a:endParaRPr lang="zh-CN" altLang="en-US"/>
            </a:p>
          </p:txBody>
        </p:sp>
        <p:sp>
          <p:nvSpPr>
            <p:cNvPr id="200" name="Shape 1608">
              <a:extLst>
                <a:ext uri="{FF2B5EF4-FFF2-40B4-BE49-F238E27FC236}">
                  <a16:creationId xmlns:a16="http://schemas.microsoft.com/office/drawing/2014/main" id="{3FA07D8E-7BF6-43B5-BA3F-63AD815C6AF9}"/>
                </a:ext>
              </a:extLst>
            </p:cNvPr>
            <p:cNvSpPr/>
            <p:nvPr/>
          </p:nvSpPr>
          <p:spPr>
            <a:xfrm>
              <a:off x="0" y="302149"/>
              <a:ext cx="82674" cy="165336"/>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201" name="Shape 1609">
              <a:extLst>
                <a:ext uri="{FF2B5EF4-FFF2-40B4-BE49-F238E27FC236}">
                  <a16:creationId xmlns:a16="http://schemas.microsoft.com/office/drawing/2014/main" id="{BCA82875-1323-401B-8909-888EA23CEAB8}"/>
                </a:ext>
              </a:extLst>
            </p:cNvPr>
            <p:cNvSpPr/>
            <p:nvPr/>
          </p:nvSpPr>
          <p:spPr>
            <a:xfrm>
              <a:off x="79513" y="302149"/>
              <a:ext cx="82674" cy="165336"/>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202" name="Shape 19241">
              <a:extLst>
                <a:ext uri="{FF2B5EF4-FFF2-40B4-BE49-F238E27FC236}">
                  <a16:creationId xmlns:a16="http://schemas.microsoft.com/office/drawing/2014/main" id="{769BD3FD-9A48-4DC5-AB88-018B36DA4DE1}"/>
                </a:ext>
              </a:extLst>
            </p:cNvPr>
            <p:cNvSpPr/>
            <p:nvPr/>
          </p:nvSpPr>
          <p:spPr>
            <a:xfrm>
              <a:off x="7951" y="159026"/>
              <a:ext cx="152395" cy="152383"/>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FFFFFF"/>
            </a:fillRef>
            <a:effectRef idx="0">
              <a:scrgbClr r="0" g="0" b="0"/>
            </a:effectRef>
            <a:fontRef idx="none"/>
          </p:style>
          <p:txBody>
            <a:bodyPr/>
            <a:lstStyle/>
            <a:p>
              <a:endParaRPr lang="zh-CN" altLang="en-US"/>
            </a:p>
          </p:txBody>
        </p:sp>
        <p:sp>
          <p:nvSpPr>
            <p:cNvPr id="203" name="Shape 1611">
              <a:extLst>
                <a:ext uri="{FF2B5EF4-FFF2-40B4-BE49-F238E27FC236}">
                  <a16:creationId xmlns:a16="http://schemas.microsoft.com/office/drawing/2014/main" id="{1E799D80-D00E-442B-BF1F-101D436FEB69}"/>
                </a:ext>
              </a:extLst>
            </p:cNvPr>
            <p:cNvSpPr/>
            <p:nvPr/>
          </p:nvSpPr>
          <p:spPr>
            <a:xfrm>
              <a:off x="0" y="151075"/>
              <a:ext cx="82674" cy="165336"/>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204" name="Shape 1612">
              <a:extLst>
                <a:ext uri="{FF2B5EF4-FFF2-40B4-BE49-F238E27FC236}">
                  <a16:creationId xmlns:a16="http://schemas.microsoft.com/office/drawing/2014/main" id="{9E3B9288-44FF-47E2-A39B-E3BC7C159239}"/>
                </a:ext>
              </a:extLst>
            </p:cNvPr>
            <p:cNvSpPr/>
            <p:nvPr/>
          </p:nvSpPr>
          <p:spPr>
            <a:xfrm>
              <a:off x="79513" y="151075"/>
              <a:ext cx="82674" cy="165336"/>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205" name="Shape 19242">
              <a:extLst>
                <a:ext uri="{FF2B5EF4-FFF2-40B4-BE49-F238E27FC236}">
                  <a16:creationId xmlns:a16="http://schemas.microsoft.com/office/drawing/2014/main" id="{9BAE6B66-4A37-4E39-A818-3155A69FB9A1}"/>
                </a:ext>
              </a:extLst>
            </p:cNvPr>
            <p:cNvSpPr/>
            <p:nvPr/>
          </p:nvSpPr>
          <p:spPr>
            <a:xfrm>
              <a:off x="310101" y="310101"/>
              <a:ext cx="152395" cy="152383"/>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FF9900"/>
            </a:fillRef>
            <a:effectRef idx="0">
              <a:scrgbClr r="0" g="0" b="0"/>
            </a:effectRef>
            <a:fontRef idx="none"/>
          </p:style>
          <p:txBody>
            <a:bodyPr/>
            <a:lstStyle/>
            <a:p>
              <a:endParaRPr lang="zh-CN" altLang="en-US"/>
            </a:p>
          </p:txBody>
        </p:sp>
        <p:sp>
          <p:nvSpPr>
            <p:cNvPr id="206" name="Shape 1614">
              <a:extLst>
                <a:ext uri="{FF2B5EF4-FFF2-40B4-BE49-F238E27FC236}">
                  <a16:creationId xmlns:a16="http://schemas.microsoft.com/office/drawing/2014/main" id="{0EA484CB-DC38-4453-AD33-C3F737719FE4}"/>
                </a:ext>
              </a:extLst>
            </p:cNvPr>
            <p:cNvSpPr/>
            <p:nvPr/>
          </p:nvSpPr>
          <p:spPr>
            <a:xfrm>
              <a:off x="302150" y="302149"/>
              <a:ext cx="82674" cy="165336"/>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207" name="Shape 1615">
              <a:extLst>
                <a:ext uri="{FF2B5EF4-FFF2-40B4-BE49-F238E27FC236}">
                  <a16:creationId xmlns:a16="http://schemas.microsoft.com/office/drawing/2014/main" id="{2B815C54-A07E-4684-8FDD-85F3F306C159}"/>
                </a:ext>
              </a:extLst>
            </p:cNvPr>
            <p:cNvSpPr/>
            <p:nvPr/>
          </p:nvSpPr>
          <p:spPr>
            <a:xfrm>
              <a:off x="389614" y="302149"/>
              <a:ext cx="82674" cy="165336"/>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208" name="Shape 19243">
              <a:extLst>
                <a:ext uri="{FF2B5EF4-FFF2-40B4-BE49-F238E27FC236}">
                  <a16:creationId xmlns:a16="http://schemas.microsoft.com/office/drawing/2014/main" id="{DA3C850D-F401-435D-8EC0-CE461CC912DE}"/>
                </a:ext>
              </a:extLst>
            </p:cNvPr>
            <p:cNvSpPr/>
            <p:nvPr/>
          </p:nvSpPr>
          <p:spPr>
            <a:xfrm>
              <a:off x="310101" y="7951"/>
              <a:ext cx="152395" cy="152383"/>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FF3300"/>
            </a:fillRef>
            <a:effectRef idx="0">
              <a:scrgbClr r="0" g="0" b="0"/>
            </a:effectRef>
            <a:fontRef idx="none"/>
          </p:style>
          <p:txBody>
            <a:bodyPr/>
            <a:lstStyle/>
            <a:p>
              <a:endParaRPr lang="zh-CN" altLang="en-US"/>
            </a:p>
          </p:txBody>
        </p:sp>
        <p:sp>
          <p:nvSpPr>
            <p:cNvPr id="209" name="Shape 1617">
              <a:extLst>
                <a:ext uri="{FF2B5EF4-FFF2-40B4-BE49-F238E27FC236}">
                  <a16:creationId xmlns:a16="http://schemas.microsoft.com/office/drawing/2014/main" id="{FC582FC2-489E-4299-8C3A-00B877318B5B}"/>
                </a:ext>
              </a:extLst>
            </p:cNvPr>
            <p:cNvSpPr/>
            <p:nvPr/>
          </p:nvSpPr>
          <p:spPr>
            <a:xfrm>
              <a:off x="302150" y="0"/>
              <a:ext cx="82674" cy="165336"/>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265" name="Shape 1618">
              <a:extLst>
                <a:ext uri="{FF2B5EF4-FFF2-40B4-BE49-F238E27FC236}">
                  <a16:creationId xmlns:a16="http://schemas.microsoft.com/office/drawing/2014/main" id="{C1B267A2-E837-4D82-ABB8-1D9BB8F699D9}"/>
                </a:ext>
              </a:extLst>
            </p:cNvPr>
            <p:cNvSpPr/>
            <p:nvPr/>
          </p:nvSpPr>
          <p:spPr>
            <a:xfrm>
              <a:off x="389614" y="0"/>
              <a:ext cx="82674" cy="165336"/>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266" name="Rectangle 1619">
              <a:extLst>
                <a:ext uri="{FF2B5EF4-FFF2-40B4-BE49-F238E27FC236}">
                  <a16:creationId xmlns:a16="http://schemas.microsoft.com/office/drawing/2014/main" id="{3591F31A-95F8-49F5-865A-AF391D69AAD5}"/>
                </a:ext>
              </a:extLst>
            </p:cNvPr>
            <p:cNvSpPr/>
            <p:nvPr/>
          </p:nvSpPr>
          <p:spPr>
            <a:xfrm>
              <a:off x="106593" y="450038"/>
              <a:ext cx="184258" cy="407307"/>
            </a:xfrm>
            <a:prstGeom prst="rect">
              <a:avLst/>
            </a:prstGeom>
            <a:ln>
              <a:noFill/>
            </a:ln>
          </p:spPr>
          <p:txBody>
            <a:bodyPr vert="horz" lIns="0" tIns="0" rIns="0" bIns="0" rtlCol="0">
              <a:noAutofit/>
            </a:bodyPr>
            <a:lstStyle/>
            <a:p>
              <a:pPr>
                <a:lnSpc>
                  <a:spcPct val="107000"/>
                </a:lnSpc>
                <a:spcAft>
                  <a:spcPts val="800"/>
                </a:spcAft>
              </a:pPr>
              <a:r>
                <a:rPr lang="en-US" sz="2000" kern="100" dirty="0">
                  <a:solidFill>
                    <a:srgbClr val="000000"/>
                  </a:solidFill>
                  <a:effectLst/>
                  <a:latin typeface="Tahoma" panose="020B0604030504040204" pitchFamily="34" charset="0"/>
                  <a:ea typeface="Tahoma" panose="020B0604030504040204" pitchFamily="34" charset="0"/>
                </a:rPr>
                <a:t>6</a:t>
              </a:r>
              <a:endParaRPr lang="zh-CN" sz="1100" kern="100" dirty="0">
                <a:solidFill>
                  <a:srgbClr val="000000"/>
                </a:solidFill>
                <a:effectLst/>
                <a:latin typeface="Calibri" panose="020F0502020204030204" pitchFamily="34" charset="0"/>
                <a:ea typeface="Calibri" panose="020F0502020204030204" pitchFamily="34" charset="0"/>
              </a:endParaRPr>
            </a:p>
          </p:txBody>
        </p:sp>
      </p:grpSp>
      <p:cxnSp>
        <p:nvCxnSpPr>
          <p:cNvPr id="324" name="直接箭头连接符 323">
            <a:extLst>
              <a:ext uri="{FF2B5EF4-FFF2-40B4-BE49-F238E27FC236}">
                <a16:creationId xmlns:a16="http://schemas.microsoft.com/office/drawing/2014/main" id="{8CC78DD2-71B7-4D90-A5F6-B38CBCA4CA11}"/>
              </a:ext>
            </a:extLst>
          </p:cNvPr>
          <p:cNvCxnSpPr>
            <a:cxnSpLocks/>
          </p:cNvCxnSpPr>
          <p:nvPr/>
        </p:nvCxnSpPr>
        <p:spPr>
          <a:xfrm flipV="1">
            <a:off x="4130163" y="2313440"/>
            <a:ext cx="738155" cy="1220031"/>
          </a:xfrm>
          <a:prstGeom prst="straightConnector1">
            <a:avLst/>
          </a:prstGeom>
          <a:ln w="15875">
            <a:tailEnd type="triangle"/>
          </a:ln>
        </p:spPr>
        <p:style>
          <a:lnRef idx="1">
            <a:schemeClr val="dk1"/>
          </a:lnRef>
          <a:fillRef idx="0">
            <a:schemeClr val="dk1"/>
          </a:fillRef>
          <a:effectRef idx="0">
            <a:schemeClr val="dk1"/>
          </a:effectRef>
          <a:fontRef idx="minor">
            <a:schemeClr val="tx1"/>
          </a:fontRef>
        </p:style>
      </p:cxnSp>
      <p:sp>
        <p:nvSpPr>
          <p:cNvPr id="325" name="Rectangle 1167">
            <a:extLst>
              <a:ext uri="{FF2B5EF4-FFF2-40B4-BE49-F238E27FC236}">
                <a16:creationId xmlns:a16="http://schemas.microsoft.com/office/drawing/2014/main" id="{0F2B0E0A-5736-4975-8170-B69BF6757DF8}"/>
              </a:ext>
            </a:extLst>
          </p:cNvPr>
          <p:cNvSpPr/>
          <p:nvPr/>
        </p:nvSpPr>
        <p:spPr>
          <a:xfrm>
            <a:off x="5013017" y="3797586"/>
            <a:ext cx="184259" cy="407352"/>
          </a:xfrm>
          <a:prstGeom prst="rect">
            <a:avLst/>
          </a:prstGeom>
          <a:ln>
            <a:noFill/>
          </a:ln>
        </p:spPr>
        <p:txBody>
          <a:bodyPr vert="horz" lIns="0" tIns="0" rIns="0" bIns="0" rtlCol="0">
            <a:noAutofit/>
          </a:bodyPr>
          <a:lstStyle/>
          <a:p>
            <a:pPr>
              <a:lnSpc>
                <a:spcPct val="107000"/>
              </a:lnSpc>
              <a:spcAft>
                <a:spcPts val="800"/>
              </a:spcAft>
            </a:pPr>
            <a:r>
              <a:rPr lang="en-US" sz="2000" kern="100" dirty="0">
                <a:solidFill>
                  <a:srgbClr val="000000"/>
                </a:solidFill>
                <a:effectLst/>
                <a:latin typeface="Tahoma" panose="020B0604030504040204" pitchFamily="34" charset="0"/>
                <a:ea typeface="Tahoma" panose="020B0604030504040204" pitchFamily="34" charset="0"/>
              </a:rPr>
              <a:t>6</a:t>
            </a:r>
            <a:endParaRPr lang="zh-CN" sz="1100" kern="100" dirty="0">
              <a:solidFill>
                <a:srgbClr val="000000"/>
              </a:solidFill>
              <a:effectLst/>
              <a:latin typeface="Calibri" panose="020F0502020204030204" pitchFamily="34" charset="0"/>
              <a:ea typeface="Calibri" panose="020F0502020204030204" pitchFamily="34" charset="0"/>
            </a:endParaRPr>
          </a:p>
        </p:txBody>
      </p:sp>
      <p:grpSp>
        <p:nvGrpSpPr>
          <p:cNvPr id="326" name="Group 18145">
            <a:extLst>
              <a:ext uri="{FF2B5EF4-FFF2-40B4-BE49-F238E27FC236}">
                <a16:creationId xmlns:a16="http://schemas.microsoft.com/office/drawing/2014/main" id="{BFEBED62-F38D-4F7C-8B6F-2B87B3872CB2}"/>
              </a:ext>
            </a:extLst>
          </p:cNvPr>
          <p:cNvGrpSpPr/>
          <p:nvPr/>
        </p:nvGrpSpPr>
        <p:grpSpPr>
          <a:xfrm>
            <a:off x="4885133" y="3309917"/>
            <a:ext cx="469898" cy="469901"/>
            <a:chOff x="0" y="0"/>
            <a:chExt cx="470154" cy="470154"/>
          </a:xfrm>
        </p:grpSpPr>
        <p:sp>
          <p:nvSpPr>
            <p:cNvPr id="328" name="Shape 18146">
              <a:extLst>
                <a:ext uri="{FF2B5EF4-FFF2-40B4-BE49-F238E27FC236}">
                  <a16:creationId xmlns:a16="http://schemas.microsoft.com/office/drawing/2014/main" id="{35F80D82-2419-4607-A7A1-6EE7ADBD7F69}"/>
                </a:ext>
              </a:extLst>
            </p:cNvPr>
            <p:cNvSpPr/>
            <p:nvPr/>
          </p:nvSpPr>
          <p:spPr>
            <a:xfrm>
              <a:off x="0" y="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329" name="Shape 18147">
              <a:extLst>
                <a:ext uri="{FF2B5EF4-FFF2-40B4-BE49-F238E27FC236}">
                  <a16:creationId xmlns:a16="http://schemas.microsoft.com/office/drawing/2014/main" id="{F4A9139F-1C43-44B4-83EC-66613EA90B03}"/>
                </a:ext>
              </a:extLst>
            </p:cNvPr>
            <p:cNvSpPr/>
            <p:nvPr/>
          </p:nvSpPr>
          <p:spPr>
            <a:xfrm>
              <a:off x="82677" y="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330" name="Shape 19769">
              <a:extLst>
                <a:ext uri="{FF2B5EF4-FFF2-40B4-BE49-F238E27FC236}">
                  <a16:creationId xmlns:a16="http://schemas.microsoft.com/office/drawing/2014/main" id="{35375D8D-5F61-47D7-9F6D-7BDDB645B7EA}"/>
                </a:ext>
              </a:extLst>
            </p:cNvPr>
            <p:cNvSpPr/>
            <p:nvPr/>
          </p:nvSpPr>
          <p:spPr>
            <a:xfrm>
              <a:off x="158496" y="6857"/>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FFFFFF"/>
            </a:fillRef>
            <a:effectRef idx="0">
              <a:scrgbClr r="0" g="0" b="0"/>
            </a:effectRef>
            <a:fontRef idx="none"/>
          </p:style>
          <p:txBody>
            <a:bodyPr/>
            <a:lstStyle/>
            <a:p>
              <a:endParaRPr lang="zh-CN" altLang="en-US"/>
            </a:p>
          </p:txBody>
        </p:sp>
        <p:sp>
          <p:nvSpPr>
            <p:cNvPr id="331" name="Shape 18149">
              <a:extLst>
                <a:ext uri="{FF2B5EF4-FFF2-40B4-BE49-F238E27FC236}">
                  <a16:creationId xmlns:a16="http://schemas.microsoft.com/office/drawing/2014/main" id="{8B6EC378-7B60-4814-9A23-55CCB179B2F5}"/>
                </a:ext>
              </a:extLst>
            </p:cNvPr>
            <p:cNvSpPr/>
            <p:nvPr/>
          </p:nvSpPr>
          <p:spPr>
            <a:xfrm>
              <a:off x="152400" y="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332" name="Shape 18150">
              <a:extLst>
                <a:ext uri="{FF2B5EF4-FFF2-40B4-BE49-F238E27FC236}">
                  <a16:creationId xmlns:a16="http://schemas.microsoft.com/office/drawing/2014/main" id="{CEFEF271-1C52-48D9-ABCA-564C85D0BE58}"/>
                </a:ext>
              </a:extLst>
            </p:cNvPr>
            <p:cNvSpPr/>
            <p:nvPr/>
          </p:nvSpPr>
          <p:spPr>
            <a:xfrm>
              <a:off x="235077" y="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333" name="Shape 19770">
              <a:extLst>
                <a:ext uri="{FF2B5EF4-FFF2-40B4-BE49-F238E27FC236}">
                  <a16:creationId xmlns:a16="http://schemas.microsoft.com/office/drawing/2014/main" id="{4B970478-C760-4481-BAF9-6072A350BBB9}"/>
                </a:ext>
              </a:extLst>
            </p:cNvPr>
            <p:cNvSpPr/>
            <p:nvPr/>
          </p:nvSpPr>
          <p:spPr>
            <a:xfrm>
              <a:off x="6096" y="159257"/>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FFFFFF"/>
            </a:fillRef>
            <a:effectRef idx="0">
              <a:scrgbClr r="0" g="0" b="0"/>
            </a:effectRef>
            <a:fontRef idx="none"/>
          </p:style>
          <p:txBody>
            <a:bodyPr/>
            <a:lstStyle/>
            <a:p>
              <a:endParaRPr lang="zh-CN" altLang="en-US"/>
            </a:p>
          </p:txBody>
        </p:sp>
        <p:sp>
          <p:nvSpPr>
            <p:cNvPr id="334" name="Shape 18152">
              <a:extLst>
                <a:ext uri="{FF2B5EF4-FFF2-40B4-BE49-F238E27FC236}">
                  <a16:creationId xmlns:a16="http://schemas.microsoft.com/office/drawing/2014/main" id="{028F5400-D3A6-45C9-A631-D27ABBD823B2}"/>
                </a:ext>
              </a:extLst>
            </p:cNvPr>
            <p:cNvSpPr/>
            <p:nvPr/>
          </p:nvSpPr>
          <p:spPr>
            <a:xfrm>
              <a:off x="0" y="15240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660066"/>
            </a:fillRef>
            <a:effectRef idx="0">
              <a:scrgbClr r="0" g="0" b="0"/>
            </a:effectRef>
            <a:fontRef idx="none"/>
          </p:style>
          <p:txBody>
            <a:bodyPr/>
            <a:lstStyle/>
            <a:p>
              <a:endParaRPr lang="zh-CN" altLang="en-US"/>
            </a:p>
          </p:txBody>
        </p:sp>
        <p:sp>
          <p:nvSpPr>
            <p:cNvPr id="335" name="Shape 18153">
              <a:extLst>
                <a:ext uri="{FF2B5EF4-FFF2-40B4-BE49-F238E27FC236}">
                  <a16:creationId xmlns:a16="http://schemas.microsoft.com/office/drawing/2014/main" id="{ADE78D92-57C0-4284-94D4-CA284C2F212B}"/>
                </a:ext>
              </a:extLst>
            </p:cNvPr>
            <p:cNvSpPr/>
            <p:nvPr/>
          </p:nvSpPr>
          <p:spPr>
            <a:xfrm>
              <a:off x="82677" y="15240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660066"/>
            </a:fillRef>
            <a:effectRef idx="0">
              <a:scrgbClr r="0" g="0" b="0"/>
            </a:effectRef>
            <a:fontRef idx="none"/>
          </p:style>
          <p:txBody>
            <a:bodyPr/>
            <a:lstStyle/>
            <a:p>
              <a:endParaRPr lang="zh-CN" altLang="en-US"/>
            </a:p>
          </p:txBody>
        </p:sp>
        <p:sp>
          <p:nvSpPr>
            <p:cNvPr id="336" name="Shape 19771">
              <a:extLst>
                <a:ext uri="{FF2B5EF4-FFF2-40B4-BE49-F238E27FC236}">
                  <a16:creationId xmlns:a16="http://schemas.microsoft.com/office/drawing/2014/main" id="{3BDE5BE0-B49B-4242-9B23-30DB4609635B}"/>
                </a:ext>
              </a:extLst>
            </p:cNvPr>
            <p:cNvSpPr/>
            <p:nvPr/>
          </p:nvSpPr>
          <p:spPr>
            <a:xfrm>
              <a:off x="158496" y="159257"/>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FFFFFF"/>
            </a:fillRef>
            <a:effectRef idx="0">
              <a:scrgbClr r="0" g="0" b="0"/>
            </a:effectRef>
            <a:fontRef idx="none"/>
          </p:style>
          <p:txBody>
            <a:bodyPr/>
            <a:lstStyle/>
            <a:p>
              <a:endParaRPr lang="zh-CN" altLang="en-US"/>
            </a:p>
          </p:txBody>
        </p:sp>
        <p:sp>
          <p:nvSpPr>
            <p:cNvPr id="337" name="Shape 18155">
              <a:extLst>
                <a:ext uri="{FF2B5EF4-FFF2-40B4-BE49-F238E27FC236}">
                  <a16:creationId xmlns:a16="http://schemas.microsoft.com/office/drawing/2014/main" id="{46A930B6-0857-4639-98D1-2B9A7B72A4A4}"/>
                </a:ext>
              </a:extLst>
            </p:cNvPr>
            <p:cNvSpPr/>
            <p:nvPr/>
          </p:nvSpPr>
          <p:spPr>
            <a:xfrm>
              <a:off x="152400" y="15240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338" name="Shape 18156">
              <a:extLst>
                <a:ext uri="{FF2B5EF4-FFF2-40B4-BE49-F238E27FC236}">
                  <a16:creationId xmlns:a16="http://schemas.microsoft.com/office/drawing/2014/main" id="{40A42D99-2537-4EB1-9E0E-2E2BAB808FA6}"/>
                </a:ext>
              </a:extLst>
            </p:cNvPr>
            <p:cNvSpPr/>
            <p:nvPr/>
          </p:nvSpPr>
          <p:spPr>
            <a:xfrm>
              <a:off x="235077" y="15240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339" name="Shape 19772">
              <a:extLst>
                <a:ext uri="{FF2B5EF4-FFF2-40B4-BE49-F238E27FC236}">
                  <a16:creationId xmlns:a16="http://schemas.microsoft.com/office/drawing/2014/main" id="{77FC088C-633B-4861-A77B-30A3E4DB2869}"/>
                </a:ext>
              </a:extLst>
            </p:cNvPr>
            <p:cNvSpPr/>
            <p:nvPr/>
          </p:nvSpPr>
          <p:spPr>
            <a:xfrm>
              <a:off x="310896" y="159257"/>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FFFFFF"/>
            </a:fillRef>
            <a:effectRef idx="0">
              <a:scrgbClr r="0" g="0" b="0"/>
            </a:effectRef>
            <a:fontRef idx="none"/>
          </p:style>
          <p:txBody>
            <a:bodyPr/>
            <a:lstStyle/>
            <a:p>
              <a:endParaRPr lang="zh-CN" altLang="en-US"/>
            </a:p>
          </p:txBody>
        </p:sp>
        <p:sp>
          <p:nvSpPr>
            <p:cNvPr id="340" name="Shape 18158">
              <a:extLst>
                <a:ext uri="{FF2B5EF4-FFF2-40B4-BE49-F238E27FC236}">
                  <a16:creationId xmlns:a16="http://schemas.microsoft.com/office/drawing/2014/main" id="{2F196A0F-8269-4693-B4B1-C5656EB89F66}"/>
                </a:ext>
              </a:extLst>
            </p:cNvPr>
            <p:cNvSpPr/>
            <p:nvPr/>
          </p:nvSpPr>
          <p:spPr>
            <a:xfrm>
              <a:off x="304800" y="15240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341" name="Shape 18159">
              <a:extLst>
                <a:ext uri="{FF2B5EF4-FFF2-40B4-BE49-F238E27FC236}">
                  <a16:creationId xmlns:a16="http://schemas.microsoft.com/office/drawing/2014/main" id="{F11BEC53-5CEC-485B-8EE5-CF0FB91888D7}"/>
                </a:ext>
              </a:extLst>
            </p:cNvPr>
            <p:cNvSpPr/>
            <p:nvPr/>
          </p:nvSpPr>
          <p:spPr>
            <a:xfrm>
              <a:off x="387477" y="15240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342" name="Shape 19773">
              <a:extLst>
                <a:ext uri="{FF2B5EF4-FFF2-40B4-BE49-F238E27FC236}">
                  <a16:creationId xmlns:a16="http://schemas.microsoft.com/office/drawing/2014/main" id="{145E3FDE-6EA7-4281-9B75-AB09A1D67D3D}"/>
                </a:ext>
              </a:extLst>
            </p:cNvPr>
            <p:cNvSpPr/>
            <p:nvPr/>
          </p:nvSpPr>
          <p:spPr>
            <a:xfrm>
              <a:off x="6096" y="311658"/>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FFFFFF"/>
            </a:fillRef>
            <a:effectRef idx="0">
              <a:scrgbClr r="0" g="0" b="0"/>
            </a:effectRef>
            <a:fontRef idx="none"/>
          </p:style>
          <p:txBody>
            <a:bodyPr/>
            <a:lstStyle/>
            <a:p>
              <a:endParaRPr lang="zh-CN" altLang="en-US"/>
            </a:p>
          </p:txBody>
        </p:sp>
        <p:sp>
          <p:nvSpPr>
            <p:cNvPr id="343" name="Shape 18161">
              <a:extLst>
                <a:ext uri="{FF2B5EF4-FFF2-40B4-BE49-F238E27FC236}">
                  <a16:creationId xmlns:a16="http://schemas.microsoft.com/office/drawing/2014/main" id="{EFF377BA-BF2A-4AA1-AACC-3A845586E8B0}"/>
                </a:ext>
              </a:extLst>
            </p:cNvPr>
            <p:cNvSpPr/>
            <p:nvPr/>
          </p:nvSpPr>
          <p:spPr>
            <a:xfrm>
              <a:off x="0" y="30480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344" name="Shape 18162">
              <a:extLst>
                <a:ext uri="{FF2B5EF4-FFF2-40B4-BE49-F238E27FC236}">
                  <a16:creationId xmlns:a16="http://schemas.microsoft.com/office/drawing/2014/main" id="{32DBBC3C-FF0D-4EF1-A27C-5FABA18F2EA8}"/>
                </a:ext>
              </a:extLst>
            </p:cNvPr>
            <p:cNvSpPr/>
            <p:nvPr/>
          </p:nvSpPr>
          <p:spPr>
            <a:xfrm>
              <a:off x="82677" y="30480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345" name="Shape 19774">
              <a:extLst>
                <a:ext uri="{FF2B5EF4-FFF2-40B4-BE49-F238E27FC236}">
                  <a16:creationId xmlns:a16="http://schemas.microsoft.com/office/drawing/2014/main" id="{2CDDEF7E-391F-4314-A09B-4517A8201AC8}"/>
                </a:ext>
              </a:extLst>
            </p:cNvPr>
            <p:cNvSpPr/>
            <p:nvPr/>
          </p:nvSpPr>
          <p:spPr>
            <a:xfrm>
              <a:off x="310896" y="311658"/>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FFFFFF"/>
            </a:fillRef>
            <a:effectRef idx="0">
              <a:scrgbClr r="0" g="0" b="0"/>
            </a:effectRef>
            <a:fontRef idx="none"/>
          </p:style>
          <p:txBody>
            <a:bodyPr/>
            <a:lstStyle/>
            <a:p>
              <a:endParaRPr lang="zh-CN" altLang="en-US"/>
            </a:p>
          </p:txBody>
        </p:sp>
        <p:sp>
          <p:nvSpPr>
            <p:cNvPr id="346" name="Shape 18164">
              <a:extLst>
                <a:ext uri="{FF2B5EF4-FFF2-40B4-BE49-F238E27FC236}">
                  <a16:creationId xmlns:a16="http://schemas.microsoft.com/office/drawing/2014/main" id="{CB2F7EBE-3BBD-4051-9239-0C0BCEB9A285}"/>
                </a:ext>
              </a:extLst>
            </p:cNvPr>
            <p:cNvSpPr/>
            <p:nvPr/>
          </p:nvSpPr>
          <p:spPr>
            <a:xfrm>
              <a:off x="304800" y="30480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347" name="Shape 18165">
              <a:extLst>
                <a:ext uri="{FF2B5EF4-FFF2-40B4-BE49-F238E27FC236}">
                  <a16:creationId xmlns:a16="http://schemas.microsoft.com/office/drawing/2014/main" id="{6D42D2C3-63E9-467B-A28C-F322C4E26BC3}"/>
                </a:ext>
              </a:extLst>
            </p:cNvPr>
            <p:cNvSpPr/>
            <p:nvPr/>
          </p:nvSpPr>
          <p:spPr>
            <a:xfrm>
              <a:off x="387477" y="30480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348" name="Shape 19775">
              <a:extLst>
                <a:ext uri="{FF2B5EF4-FFF2-40B4-BE49-F238E27FC236}">
                  <a16:creationId xmlns:a16="http://schemas.microsoft.com/office/drawing/2014/main" id="{29A5DF3E-E0A4-40A3-BD73-526C6B660B6E}"/>
                </a:ext>
              </a:extLst>
            </p:cNvPr>
            <p:cNvSpPr/>
            <p:nvPr/>
          </p:nvSpPr>
          <p:spPr>
            <a:xfrm>
              <a:off x="158496" y="311658"/>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FFFFFF"/>
            </a:fillRef>
            <a:effectRef idx="0">
              <a:scrgbClr r="0" g="0" b="0"/>
            </a:effectRef>
            <a:fontRef idx="none"/>
          </p:style>
          <p:txBody>
            <a:bodyPr/>
            <a:lstStyle/>
            <a:p>
              <a:endParaRPr lang="zh-CN" altLang="en-US"/>
            </a:p>
          </p:txBody>
        </p:sp>
        <p:sp>
          <p:nvSpPr>
            <p:cNvPr id="349" name="Shape 18167">
              <a:extLst>
                <a:ext uri="{FF2B5EF4-FFF2-40B4-BE49-F238E27FC236}">
                  <a16:creationId xmlns:a16="http://schemas.microsoft.com/office/drawing/2014/main" id="{7171578E-369C-4113-A959-AE75FFEE1A9D}"/>
                </a:ext>
              </a:extLst>
            </p:cNvPr>
            <p:cNvSpPr/>
            <p:nvPr/>
          </p:nvSpPr>
          <p:spPr>
            <a:xfrm>
              <a:off x="152400" y="30480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350" name="Shape 18168">
              <a:extLst>
                <a:ext uri="{FF2B5EF4-FFF2-40B4-BE49-F238E27FC236}">
                  <a16:creationId xmlns:a16="http://schemas.microsoft.com/office/drawing/2014/main" id="{20F2BC90-52BD-4F80-BF94-E7F09EBA62D8}"/>
                </a:ext>
              </a:extLst>
            </p:cNvPr>
            <p:cNvSpPr/>
            <p:nvPr/>
          </p:nvSpPr>
          <p:spPr>
            <a:xfrm>
              <a:off x="235077" y="30480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351" name="Shape 19776">
              <a:extLst>
                <a:ext uri="{FF2B5EF4-FFF2-40B4-BE49-F238E27FC236}">
                  <a16:creationId xmlns:a16="http://schemas.microsoft.com/office/drawing/2014/main" id="{BB25258A-727B-4714-8E5F-D2D06DD8F33D}"/>
                </a:ext>
              </a:extLst>
            </p:cNvPr>
            <p:cNvSpPr/>
            <p:nvPr/>
          </p:nvSpPr>
          <p:spPr>
            <a:xfrm>
              <a:off x="310896" y="6857"/>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FFFFFF"/>
            </a:fillRef>
            <a:effectRef idx="0">
              <a:scrgbClr r="0" g="0" b="0"/>
            </a:effectRef>
            <a:fontRef idx="none"/>
          </p:style>
          <p:txBody>
            <a:bodyPr/>
            <a:lstStyle/>
            <a:p>
              <a:endParaRPr lang="zh-CN" altLang="en-US"/>
            </a:p>
          </p:txBody>
        </p:sp>
        <p:sp>
          <p:nvSpPr>
            <p:cNvPr id="352" name="Shape 18170">
              <a:extLst>
                <a:ext uri="{FF2B5EF4-FFF2-40B4-BE49-F238E27FC236}">
                  <a16:creationId xmlns:a16="http://schemas.microsoft.com/office/drawing/2014/main" id="{6DFAEE1D-95DC-4C4F-A638-86450C48378A}"/>
                </a:ext>
              </a:extLst>
            </p:cNvPr>
            <p:cNvSpPr/>
            <p:nvPr/>
          </p:nvSpPr>
          <p:spPr>
            <a:xfrm>
              <a:off x="304800" y="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353" name="Shape 18171">
              <a:extLst>
                <a:ext uri="{FF2B5EF4-FFF2-40B4-BE49-F238E27FC236}">
                  <a16:creationId xmlns:a16="http://schemas.microsoft.com/office/drawing/2014/main" id="{1DC595D2-C9AA-4DC1-9678-29032EE55090}"/>
                </a:ext>
              </a:extLst>
            </p:cNvPr>
            <p:cNvSpPr/>
            <p:nvPr/>
          </p:nvSpPr>
          <p:spPr>
            <a:xfrm>
              <a:off x="387477" y="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grpSp>
      <p:sp>
        <p:nvSpPr>
          <p:cNvPr id="529" name="Rectangle 59">
            <a:extLst>
              <a:ext uri="{FF2B5EF4-FFF2-40B4-BE49-F238E27FC236}">
                <a16:creationId xmlns:a16="http://schemas.microsoft.com/office/drawing/2014/main" id="{DB455BE3-B1C1-4792-9AC3-7D3746B58BF2}"/>
              </a:ext>
            </a:extLst>
          </p:cNvPr>
          <p:cNvSpPr>
            <a:spLocks noChangeArrowheads="1"/>
          </p:cNvSpPr>
          <p:nvPr/>
        </p:nvSpPr>
        <p:spPr bwMode="auto">
          <a:xfrm>
            <a:off x="1752600" y="298982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365757640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A6A0E0-A303-4060-B7F0-CCFCCAF41454}"/>
              </a:ext>
            </a:extLst>
          </p:cNvPr>
          <p:cNvSpPr>
            <a:spLocks noGrp="1"/>
          </p:cNvSpPr>
          <p:nvPr>
            <p:ph type="title"/>
          </p:nvPr>
        </p:nvSpPr>
        <p:spPr/>
        <p:txBody>
          <a:bodyPr>
            <a:normAutofit/>
          </a:bodyPr>
          <a:lstStyle/>
          <a:p>
            <a:r>
              <a:rPr lang="en-US" altLang="zh-CN" dirty="0"/>
              <a:t>IDA* Example: 8-Puzzle</a:t>
            </a:r>
            <a:endParaRPr lang="zh-CN" altLang="en-US" dirty="0"/>
          </a:p>
        </p:txBody>
      </p:sp>
      <p:sp>
        <p:nvSpPr>
          <p:cNvPr id="3" name="内容占位符 2">
            <a:extLst>
              <a:ext uri="{FF2B5EF4-FFF2-40B4-BE49-F238E27FC236}">
                <a16:creationId xmlns:a16="http://schemas.microsoft.com/office/drawing/2014/main" id="{73152607-DC18-473B-8548-3E69F969669F}"/>
              </a:ext>
            </a:extLst>
          </p:cNvPr>
          <p:cNvSpPr>
            <a:spLocks noGrp="1"/>
          </p:cNvSpPr>
          <p:nvPr>
            <p:ph idx="1"/>
          </p:nvPr>
        </p:nvSpPr>
        <p:spPr>
          <a:xfrm>
            <a:off x="838200" y="1284900"/>
            <a:ext cx="10515600" cy="889169"/>
          </a:xfrm>
        </p:spPr>
        <p:txBody>
          <a:bodyPr>
            <a:normAutofit fontScale="92500" lnSpcReduction="10000"/>
          </a:bodyPr>
          <a:lstStyle/>
          <a:p>
            <a:pPr marL="0" indent="0">
              <a:buNone/>
            </a:pPr>
            <a:r>
              <a:rPr lang="en-US" altLang="zh-CN" dirty="0">
                <a:solidFill>
                  <a:srgbClr val="000000"/>
                </a:solidFill>
                <a:latin typeface="Tahoma" panose="020B0604030504040204" pitchFamily="34" charset="0"/>
                <a:ea typeface="Tahoma" panose="020B0604030504040204" pitchFamily="34" charset="0"/>
              </a:rPr>
              <a:t>			f(n) = g(n) + h(n) </a:t>
            </a:r>
          </a:p>
          <a:p>
            <a:pPr marL="0" indent="0">
              <a:buNone/>
            </a:pPr>
            <a:r>
              <a:rPr lang="en-US" altLang="zh-CN" dirty="0">
                <a:solidFill>
                  <a:srgbClr val="008000"/>
                </a:solidFill>
                <a:latin typeface="Tahoma" panose="020B0604030504040204" pitchFamily="34" charset="0"/>
                <a:ea typeface="Tahoma" panose="020B0604030504040204" pitchFamily="34" charset="0"/>
              </a:rPr>
              <a:t>			h(n) = number of misplaced tiles</a:t>
            </a:r>
            <a:r>
              <a:rPr lang="en-US" altLang="zh-CN" dirty="0">
                <a:solidFill>
                  <a:srgbClr val="000000"/>
                </a:solidFill>
                <a:latin typeface="Tahoma" panose="020B0604030504040204" pitchFamily="34" charset="0"/>
                <a:ea typeface="Tahoma" panose="020B0604030504040204" pitchFamily="34" charset="0"/>
              </a:rPr>
              <a:t>			</a:t>
            </a:r>
            <a:endParaRPr lang="zh-CN" altLang="en-US" dirty="0"/>
          </a:p>
        </p:txBody>
      </p:sp>
      <p:sp>
        <p:nvSpPr>
          <p:cNvPr id="4" name="灯片编号占位符 3">
            <a:extLst>
              <a:ext uri="{FF2B5EF4-FFF2-40B4-BE49-F238E27FC236}">
                <a16:creationId xmlns:a16="http://schemas.microsoft.com/office/drawing/2014/main" id="{05953A4C-F3EB-4C70-B4F2-D0379E934F60}"/>
              </a:ext>
            </a:extLst>
          </p:cNvPr>
          <p:cNvSpPr>
            <a:spLocks noGrp="1"/>
          </p:cNvSpPr>
          <p:nvPr>
            <p:ph type="sldNum" sz="quarter" idx="12"/>
          </p:nvPr>
        </p:nvSpPr>
        <p:spPr/>
        <p:txBody>
          <a:bodyPr/>
          <a:lstStyle/>
          <a:p>
            <a:fld id="{893ACD7D-9A68-44C8-A49A-4B94202CE741}" type="slidenum">
              <a:rPr lang="zh-CN" altLang="en-US" smtClean="0"/>
              <a:t>61</a:t>
            </a:fld>
            <a:endParaRPr lang="zh-CN" altLang="en-US"/>
          </a:p>
        </p:txBody>
      </p:sp>
      <p:sp>
        <p:nvSpPr>
          <p:cNvPr id="33" name="Rectangle 59">
            <a:extLst>
              <a:ext uri="{FF2B5EF4-FFF2-40B4-BE49-F238E27FC236}">
                <a16:creationId xmlns:a16="http://schemas.microsoft.com/office/drawing/2014/main" id="{5EA415BA-7CF2-4AEC-82CD-457B15FC75E4}"/>
              </a:ext>
            </a:extLst>
          </p:cNvPr>
          <p:cNvSpPr>
            <a:spLocks noChangeArrowheads="1"/>
          </p:cNvSpPr>
          <p:nvPr/>
        </p:nvSpPr>
        <p:spPr bwMode="auto">
          <a:xfrm>
            <a:off x="1600200" y="283742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pSp>
        <p:nvGrpSpPr>
          <p:cNvPr id="120" name="Group 17437">
            <a:extLst>
              <a:ext uri="{FF2B5EF4-FFF2-40B4-BE49-F238E27FC236}">
                <a16:creationId xmlns:a16="http://schemas.microsoft.com/office/drawing/2014/main" id="{8D3CA1E8-3E58-47C8-AA91-3DA0B0195D43}"/>
              </a:ext>
            </a:extLst>
          </p:cNvPr>
          <p:cNvGrpSpPr/>
          <p:nvPr/>
        </p:nvGrpSpPr>
        <p:grpSpPr>
          <a:xfrm>
            <a:off x="1796138" y="2837425"/>
            <a:ext cx="3082186" cy="1935480"/>
            <a:chOff x="0" y="0"/>
            <a:chExt cx="3082290" cy="1935480"/>
          </a:xfrm>
        </p:grpSpPr>
        <p:sp>
          <p:nvSpPr>
            <p:cNvPr id="121" name="Shape 19081">
              <a:extLst>
                <a:ext uri="{FF2B5EF4-FFF2-40B4-BE49-F238E27FC236}">
                  <a16:creationId xmlns:a16="http://schemas.microsoft.com/office/drawing/2014/main" id="{74B23A98-F34D-483C-91D8-B2EB7FD86917}"/>
                </a:ext>
              </a:extLst>
            </p:cNvPr>
            <p:cNvSpPr/>
            <p:nvPr/>
          </p:nvSpPr>
          <p:spPr>
            <a:xfrm>
              <a:off x="645414" y="6096"/>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BADFE2"/>
            </a:fillRef>
            <a:effectRef idx="0">
              <a:scrgbClr r="0" g="0" b="0"/>
            </a:effectRef>
            <a:fontRef idx="none"/>
          </p:style>
          <p:txBody>
            <a:bodyPr/>
            <a:lstStyle/>
            <a:p>
              <a:endParaRPr lang="zh-CN" altLang="en-US"/>
            </a:p>
          </p:txBody>
        </p:sp>
        <p:sp>
          <p:nvSpPr>
            <p:cNvPr id="122" name="Shape 1086">
              <a:extLst>
                <a:ext uri="{FF2B5EF4-FFF2-40B4-BE49-F238E27FC236}">
                  <a16:creationId xmlns:a16="http://schemas.microsoft.com/office/drawing/2014/main" id="{CC71D3BD-B2A0-45E3-BDC5-DCD6252A0FFD}"/>
                </a:ext>
              </a:extLst>
            </p:cNvPr>
            <p:cNvSpPr/>
            <p:nvPr/>
          </p:nvSpPr>
          <p:spPr>
            <a:xfrm>
              <a:off x="639318" y="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123" name="Shape 1087">
              <a:extLst>
                <a:ext uri="{FF2B5EF4-FFF2-40B4-BE49-F238E27FC236}">
                  <a16:creationId xmlns:a16="http://schemas.microsoft.com/office/drawing/2014/main" id="{F998269B-E550-4BBB-924C-AC8629D39D85}"/>
                </a:ext>
              </a:extLst>
            </p:cNvPr>
            <p:cNvSpPr/>
            <p:nvPr/>
          </p:nvSpPr>
          <p:spPr>
            <a:xfrm>
              <a:off x="721995" y="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124" name="Shape 19082">
              <a:extLst>
                <a:ext uri="{FF2B5EF4-FFF2-40B4-BE49-F238E27FC236}">
                  <a16:creationId xmlns:a16="http://schemas.microsoft.com/office/drawing/2014/main" id="{8A62B872-41DC-42D6-9D09-2FC1EFBE409C}"/>
                </a:ext>
              </a:extLst>
            </p:cNvPr>
            <p:cNvSpPr/>
            <p:nvPr/>
          </p:nvSpPr>
          <p:spPr>
            <a:xfrm>
              <a:off x="797814" y="6096"/>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CC6600"/>
            </a:fillRef>
            <a:effectRef idx="0">
              <a:scrgbClr r="0" g="0" b="0"/>
            </a:effectRef>
            <a:fontRef idx="none"/>
          </p:style>
          <p:txBody>
            <a:bodyPr/>
            <a:lstStyle/>
            <a:p>
              <a:endParaRPr lang="zh-CN" altLang="en-US"/>
            </a:p>
          </p:txBody>
        </p:sp>
        <p:sp>
          <p:nvSpPr>
            <p:cNvPr id="125" name="Shape 1089">
              <a:extLst>
                <a:ext uri="{FF2B5EF4-FFF2-40B4-BE49-F238E27FC236}">
                  <a16:creationId xmlns:a16="http://schemas.microsoft.com/office/drawing/2014/main" id="{020E2F95-C61B-45C4-849A-5798E5D0D379}"/>
                </a:ext>
              </a:extLst>
            </p:cNvPr>
            <p:cNvSpPr/>
            <p:nvPr/>
          </p:nvSpPr>
          <p:spPr>
            <a:xfrm>
              <a:off x="791718" y="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126" name="Shape 1090">
              <a:extLst>
                <a:ext uri="{FF2B5EF4-FFF2-40B4-BE49-F238E27FC236}">
                  <a16:creationId xmlns:a16="http://schemas.microsoft.com/office/drawing/2014/main" id="{505CE616-F2AF-4807-BC4F-B0DF8153003C}"/>
                </a:ext>
              </a:extLst>
            </p:cNvPr>
            <p:cNvSpPr/>
            <p:nvPr/>
          </p:nvSpPr>
          <p:spPr>
            <a:xfrm>
              <a:off x="874395" y="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127" name="Shape 19083">
              <a:extLst>
                <a:ext uri="{FF2B5EF4-FFF2-40B4-BE49-F238E27FC236}">
                  <a16:creationId xmlns:a16="http://schemas.microsoft.com/office/drawing/2014/main" id="{660F2779-F9FC-4DB8-B0E9-DA7140C489C3}"/>
                </a:ext>
              </a:extLst>
            </p:cNvPr>
            <p:cNvSpPr/>
            <p:nvPr/>
          </p:nvSpPr>
          <p:spPr>
            <a:xfrm>
              <a:off x="645414" y="158496"/>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CCFFCC"/>
            </a:fillRef>
            <a:effectRef idx="0">
              <a:scrgbClr r="0" g="0" b="0"/>
            </a:effectRef>
            <a:fontRef idx="none"/>
          </p:style>
          <p:txBody>
            <a:bodyPr/>
            <a:lstStyle/>
            <a:p>
              <a:endParaRPr lang="zh-CN" altLang="en-US"/>
            </a:p>
          </p:txBody>
        </p:sp>
        <p:sp>
          <p:nvSpPr>
            <p:cNvPr id="128" name="Shape 1092">
              <a:extLst>
                <a:ext uri="{FF2B5EF4-FFF2-40B4-BE49-F238E27FC236}">
                  <a16:creationId xmlns:a16="http://schemas.microsoft.com/office/drawing/2014/main" id="{4DB0A2EB-6743-4509-A829-2D289DB3DCD9}"/>
                </a:ext>
              </a:extLst>
            </p:cNvPr>
            <p:cNvSpPr/>
            <p:nvPr/>
          </p:nvSpPr>
          <p:spPr>
            <a:xfrm>
              <a:off x="639318" y="15240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660066"/>
            </a:fillRef>
            <a:effectRef idx="0">
              <a:scrgbClr r="0" g="0" b="0"/>
            </a:effectRef>
            <a:fontRef idx="none"/>
          </p:style>
          <p:txBody>
            <a:bodyPr/>
            <a:lstStyle/>
            <a:p>
              <a:endParaRPr lang="zh-CN" altLang="en-US"/>
            </a:p>
          </p:txBody>
        </p:sp>
        <p:sp>
          <p:nvSpPr>
            <p:cNvPr id="129" name="Shape 1093">
              <a:extLst>
                <a:ext uri="{FF2B5EF4-FFF2-40B4-BE49-F238E27FC236}">
                  <a16:creationId xmlns:a16="http://schemas.microsoft.com/office/drawing/2014/main" id="{1D18A244-930F-4779-963D-9C7C1447E418}"/>
                </a:ext>
              </a:extLst>
            </p:cNvPr>
            <p:cNvSpPr/>
            <p:nvPr/>
          </p:nvSpPr>
          <p:spPr>
            <a:xfrm>
              <a:off x="721995" y="15240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660066"/>
            </a:fillRef>
            <a:effectRef idx="0">
              <a:scrgbClr r="0" g="0" b="0"/>
            </a:effectRef>
            <a:fontRef idx="none"/>
          </p:style>
          <p:txBody>
            <a:bodyPr/>
            <a:lstStyle/>
            <a:p>
              <a:endParaRPr lang="zh-CN" altLang="en-US"/>
            </a:p>
          </p:txBody>
        </p:sp>
        <p:sp>
          <p:nvSpPr>
            <p:cNvPr id="130" name="Shape 19084">
              <a:extLst>
                <a:ext uri="{FF2B5EF4-FFF2-40B4-BE49-F238E27FC236}">
                  <a16:creationId xmlns:a16="http://schemas.microsoft.com/office/drawing/2014/main" id="{A2E6F288-362A-4FAD-9307-24A588F2A5D4}"/>
                </a:ext>
              </a:extLst>
            </p:cNvPr>
            <p:cNvSpPr/>
            <p:nvPr/>
          </p:nvSpPr>
          <p:spPr>
            <a:xfrm>
              <a:off x="797814" y="158496"/>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6E88F7"/>
            </a:fillRef>
            <a:effectRef idx="0">
              <a:scrgbClr r="0" g="0" b="0"/>
            </a:effectRef>
            <a:fontRef idx="none"/>
          </p:style>
          <p:txBody>
            <a:bodyPr/>
            <a:lstStyle/>
            <a:p>
              <a:endParaRPr lang="zh-CN" altLang="en-US"/>
            </a:p>
          </p:txBody>
        </p:sp>
        <p:sp>
          <p:nvSpPr>
            <p:cNvPr id="131" name="Shape 1095">
              <a:extLst>
                <a:ext uri="{FF2B5EF4-FFF2-40B4-BE49-F238E27FC236}">
                  <a16:creationId xmlns:a16="http://schemas.microsoft.com/office/drawing/2014/main" id="{B988A82C-72CA-47A4-9D58-19BFB8A02E38}"/>
                </a:ext>
              </a:extLst>
            </p:cNvPr>
            <p:cNvSpPr/>
            <p:nvPr/>
          </p:nvSpPr>
          <p:spPr>
            <a:xfrm>
              <a:off x="791718" y="15240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132" name="Shape 1096">
              <a:extLst>
                <a:ext uri="{FF2B5EF4-FFF2-40B4-BE49-F238E27FC236}">
                  <a16:creationId xmlns:a16="http://schemas.microsoft.com/office/drawing/2014/main" id="{A09548D2-D5E3-4B4E-9B23-97CF0C98DDCA}"/>
                </a:ext>
              </a:extLst>
            </p:cNvPr>
            <p:cNvSpPr/>
            <p:nvPr/>
          </p:nvSpPr>
          <p:spPr>
            <a:xfrm>
              <a:off x="874395" y="15240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133" name="Shape 19085">
              <a:extLst>
                <a:ext uri="{FF2B5EF4-FFF2-40B4-BE49-F238E27FC236}">
                  <a16:creationId xmlns:a16="http://schemas.microsoft.com/office/drawing/2014/main" id="{5E9B8E97-B72A-48E4-B458-EE8308D0132B}"/>
                </a:ext>
              </a:extLst>
            </p:cNvPr>
            <p:cNvSpPr/>
            <p:nvPr/>
          </p:nvSpPr>
          <p:spPr>
            <a:xfrm>
              <a:off x="950214" y="158496"/>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FFCCFF"/>
            </a:fillRef>
            <a:effectRef idx="0">
              <a:scrgbClr r="0" g="0" b="0"/>
            </a:effectRef>
            <a:fontRef idx="none"/>
          </p:style>
          <p:txBody>
            <a:bodyPr/>
            <a:lstStyle/>
            <a:p>
              <a:endParaRPr lang="zh-CN" altLang="en-US"/>
            </a:p>
          </p:txBody>
        </p:sp>
        <p:sp>
          <p:nvSpPr>
            <p:cNvPr id="134" name="Shape 1098">
              <a:extLst>
                <a:ext uri="{FF2B5EF4-FFF2-40B4-BE49-F238E27FC236}">
                  <a16:creationId xmlns:a16="http://schemas.microsoft.com/office/drawing/2014/main" id="{0C358C08-F739-4D2F-A834-3EB755B06855}"/>
                </a:ext>
              </a:extLst>
            </p:cNvPr>
            <p:cNvSpPr/>
            <p:nvPr/>
          </p:nvSpPr>
          <p:spPr>
            <a:xfrm>
              <a:off x="944118" y="15240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135" name="Shape 1099">
              <a:extLst>
                <a:ext uri="{FF2B5EF4-FFF2-40B4-BE49-F238E27FC236}">
                  <a16:creationId xmlns:a16="http://schemas.microsoft.com/office/drawing/2014/main" id="{ED54F3F2-3B7E-4785-842F-5292547BEA9A}"/>
                </a:ext>
              </a:extLst>
            </p:cNvPr>
            <p:cNvSpPr/>
            <p:nvPr/>
          </p:nvSpPr>
          <p:spPr>
            <a:xfrm>
              <a:off x="1026795" y="15240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136" name="Shape 19086">
              <a:extLst>
                <a:ext uri="{FF2B5EF4-FFF2-40B4-BE49-F238E27FC236}">
                  <a16:creationId xmlns:a16="http://schemas.microsoft.com/office/drawing/2014/main" id="{43833D1C-863E-44BA-B99F-FBDA80FB1A7E}"/>
                </a:ext>
              </a:extLst>
            </p:cNvPr>
            <p:cNvSpPr/>
            <p:nvPr/>
          </p:nvSpPr>
          <p:spPr>
            <a:xfrm>
              <a:off x="645414" y="310896"/>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33CC33"/>
            </a:fillRef>
            <a:effectRef idx="0">
              <a:scrgbClr r="0" g="0" b="0"/>
            </a:effectRef>
            <a:fontRef idx="none"/>
          </p:style>
          <p:txBody>
            <a:bodyPr/>
            <a:lstStyle/>
            <a:p>
              <a:endParaRPr lang="zh-CN" altLang="en-US"/>
            </a:p>
          </p:txBody>
        </p:sp>
        <p:sp>
          <p:nvSpPr>
            <p:cNvPr id="137" name="Shape 1101">
              <a:extLst>
                <a:ext uri="{FF2B5EF4-FFF2-40B4-BE49-F238E27FC236}">
                  <a16:creationId xmlns:a16="http://schemas.microsoft.com/office/drawing/2014/main" id="{FE7AA958-522F-4100-8E06-4115D8B9067E}"/>
                </a:ext>
              </a:extLst>
            </p:cNvPr>
            <p:cNvSpPr/>
            <p:nvPr/>
          </p:nvSpPr>
          <p:spPr>
            <a:xfrm>
              <a:off x="639318" y="30480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138" name="Shape 1102">
              <a:extLst>
                <a:ext uri="{FF2B5EF4-FFF2-40B4-BE49-F238E27FC236}">
                  <a16:creationId xmlns:a16="http://schemas.microsoft.com/office/drawing/2014/main" id="{B274D753-6129-4487-ADFD-E24883B07C17}"/>
                </a:ext>
              </a:extLst>
            </p:cNvPr>
            <p:cNvSpPr/>
            <p:nvPr/>
          </p:nvSpPr>
          <p:spPr>
            <a:xfrm>
              <a:off x="721995" y="30480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139" name="Shape 19087">
              <a:extLst>
                <a:ext uri="{FF2B5EF4-FFF2-40B4-BE49-F238E27FC236}">
                  <a16:creationId xmlns:a16="http://schemas.microsoft.com/office/drawing/2014/main" id="{5804EF89-2A69-4758-BA68-61157ED10BD7}"/>
                </a:ext>
              </a:extLst>
            </p:cNvPr>
            <p:cNvSpPr/>
            <p:nvPr/>
          </p:nvSpPr>
          <p:spPr>
            <a:xfrm>
              <a:off x="797814" y="310896"/>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FFFFFF"/>
            </a:fillRef>
            <a:effectRef idx="0">
              <a:scrgbClr r="0" g="0" b="0"/>
            </a:effectRef>
            <a:fontRef idx="none"/>
          </p:style>
          <p:txBody>
            <a:bodyPr/>
            <a:lstStyle/>
            <a:p>
              <a:endParaRPr lang="zh-CN" altLang="en-US"/>
            </a:p>
          </p:txBody>
        </p:sp>
        <p:sp>
          <p:nvSpPr>
            <p:cNvPr id="140" name="Shape 1104">
              <a:extLst>
                <a:ext uri="{FF2B5EF4-FFF2-40B4-BE49-F238E27FC236}">
                  <a16:creationId xmlns:a16="http://schemas.microsoft.com/office/drawing/2014/main" id="{534763C8-CD23-47E1-B2A1-5A74101ABCE6}"/>
                </a:ext>
              </a:extLst>
            </p:cNvPr>
            <p:cNvSpPr/>
            <p:nvPr/>
          </p:nvSpPr>
          <p:spPr>
            <a:xfrm>
              <a:off x="791718" y="30480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141" name="Shape 1105">
              <a:extLst>
                <a:ext uri="{FF2B5EF4-FFF2-40B4-BE49-F238E27FC236}">
                  <a16:creationId xmlns:a16="http://schemas.microsoft.com/office/drawing/2014/main" id="{CC930E6E-AF48-4CE2-8934-0E22A0B75C08}"/>
                </a:ext>
              </a:extLst>
            </p:cNvPr>
            <p:cNvSpPr/>
            <p:nvPr/>
          </p:nvSpPr>
          <p:spPr>
            <a:xfrm>
              <a:off x="874395" y="30480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142" name="Shape 19088">
              <a:extLst>
                <a:ext uri="{FF2B5EF4-FFF2-40B4-BE49-F238E27FC236}">
                  <a16:creationId xmlns:a16="http://schemas.microsoft.com/office/drawing/2014/main" id="{0A4DEAFE-F568-4888-9AAD-9DF839AE4789}"/>
                </a:ext>
              </a:extLst>
            </p:cNvPr>
            <p:cNvSpPr/>
            <p:nvPr/>
          </p:nvSpPr>
          <p:spPr>
            <a:xfrm>
              <a:off x="950214" y="310896"/>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FF9900"/>
            </a:fillRef>
            <a:effectRef idx="0">
              <a:scrgbClr r="0" g="0" b="0"/>
            </a:effectRef>
            <a:fontRef idx="none"/>
          </p:style>
          <p:txBody>
            <a:bodyPr/>
            <a:lstStyle/>
            <a:p>
              <a:endParaRPr lang="zh-CN" altLang="en-US"/>
            </a:p>
          </p:txBody>
        </p:sp>
        <p:sp>
          <p:nvSpPr>
            <p:cNvPr id="143" name="Shape 1107">
              <a:extLst>
                <a:ext uri="{FF2B5EF4-FFF2-40B4-BE49-F238E27FC236}">
                  <a16:creationId xmlns:a16="http://schemas.microsoft.com/office/drawing/2014/main" id="{69B34C73-0FA4-48B6-89F9-27A763F662EB}"/>
                </a:ext>
              </a:extLst>
            </p:cNvPr>
            <p:cNvSpPr/>
            <p:nvPr/>
          </p:nvSpPr>
          <p:spPr>
            <a:xfrm>
              <a:off x="944118" y="30480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144" name="Shape 1108">
              <a:extLst>
                <a:ext uri="{FF2B5EF4-FFF2-40B4-BE49-F238E27FC236}">
                  <a16:creationId xmlns:a16="http://schemas.microsoft.com/office/drawing/2014/main" id="{09F4304B-52F6-4EAF-A2CD-DBEC34848788}"/>
                </a:ext>
              </a:extLst>
            </p:cNvPr>
            <p:cNvSpPr/>
            <p:nvPr/>
          </p:nvSpPr>
          <p:spPr>
            <a:xfrm>
              <a:off x="1026795" y="30480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145" name="Shape 19089">
              <a:extLst>
                <a:ext uri="{FF2B5EF4-FFF2-40B4-BE49-F238E27FC236}">
                  <a16:creationId xmlns:a16="http://schemas.microsoft.com/office/drawing/2014/main" id="{A187ECB1-A06B-4B94-87A5-BF33AF34D277}"/>
                </a:ext>
              </a:extLst>
            </p:cNvPr>
            <p:cNvSpPr/>
            <p:nvPr/>
          </p:nvSpPr>
          <p:spPr>
            <a:xfrm>
              <a:off x="950214" y="6096"/>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FF3300"/>
            </a:fillRef>
            <a:effectRef idx="0">
              <a:scrgbClr r="0" g="0" b="0"/>
            </a:effectRef>
            <a:fontRef idx="none"/>
          </p:style>
          <p:txBody>
            <a:bodyPr/>
            <a:lstStyle/>
            <a:p>
              <a:endParaRPr lang="zh-CN" altLang="en-US"/>
            </a:p>
          </p:txBody>
        </p:sp>
        <p:sp>
          <p:nvSpPr>
            <p:cNvPr id="146" name="Shape 1110">
              <a:extLst>
                <a:ext uri="{FF2B5EF4-FFF2-40B4-BE49-F238E27FC236}">
                  <a16:creationId xmlns:a16="http://schemas.microsoft.com/office/drawing/2014/main" id="{8210AFC5-1EA5-4B1C-BE67-D677B965DCB2}"/>
                </a:ext>
              </a:extLst>
            </p:cNvPr>
            <p:cNvSpPr/>
            <p:nvPr/>
          </p:nvSpPr>
          <p:spPr>
            <a:xfrm>
              <a:off x="944118" y="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147" name="Shape 1111">
              <a:extLst>
                <a:ext uri="{FF2B5EF4-FFF2-40B4-BE49-F238E27FC236}">
                  <a16:creationId xmlns:a16="http://schemas.microsoft.com/office/drawing/2014/main" id="{8422D66D-5AA8-4755-915D-AD25D804CF30}"/>
                </a:ext>
              </a:extLst>
            </p:cNvPr>
            <p:cNvSpPr/>
            <p:nvPr/>
          </p:nvSpPr>
          <p:spPr>
            <a:xfrm>
              <a:off x="1026795" y="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148" name="Rectangle 1112">
              <a:extLst>
                <a:ext uri="{FF2B5EF4-FFF2-40B4-BE49-F238E27FC236}">
                  <a16:creationId xmlns:a16="http://schemas.microsoft.com/office/drawing/2014/main" id="{646682BD-11D7-4A32-9033-52FE680E7AF2}"/>
                </a:ext>
              </a:extLst>
            </p:cNvPr>
            <p:cNvSpPr/>
            <p:nvPr/>
          </p:nvSpPr>
          <p:spPr>
            <a:xfrm>
              <a:off x="784497" y="459867"/>
              <a:ext cx="184265" cy="407352"/>
            </a:xfrm>
            <a:prstGeom prst="rect">
              <a:avLst/>
            </a:prstGeom>
            <a:ln>
              <a:noFill/>
            </a:ln>
          </p:spPr>
          <p:txBody>
            <a:bodyPr vert="horz" lIns="0" tIns="0" rIns="0" bIns="0" rtlCol="0">
              <a:noAutofit/>
            </a:bodyPr>
            <a:lstStyle/>
            <a:p>
              <a:pPr>
                <a:lnSpc>
                  <a:spcPct val="107000"/>
                </a:lnSpc>
                <a:spcAft>
                  <a:spcPts val="800"/>
                </a:spcAft>
              </a:pPr>
              <a:r>
                <a:rPr lang="en-US" sz="2000" kern="100" dirty="0">
                  <a:solidFill>
                    <a:srgbClr val="000000"/>
                  </a:solidFill>
                  <a:effectLst/>
                  <a:latin typeface="Tahoma" panose="020B0604030504040204" pitchFamily="34" charset="0"/>
                  <a:ea typeface="Tahoma" panose="020B0604030504040204" pitchFamily="34" charset="0"/>
                </a:rPr>
                <a:t>4</a:t>
              </a:r>
              <a:endParaRPr lang="zh-CN" sz="1100" kern="100" dirty="0">
                <a:solidFill>
                  <a:srgbClr val="000000"/>
                </a:solidFill>
                <a:effectLst/>
                <a:latin typeface="Calibri" panose="020F0502020204030204" pitchFamily="34" charset="0"/>
                <a:ea typeface="Calibri" panose="020F0502020204030204" pitchFamily="34" charset="0"/>
              </a:endParaRPr>
            </a:p>
          </p:txBody>
        </p:sp>
        <p:sp>
          <p:nvSpPr>
            <p:cNvPr id="149" name="Shape 19090">
              <a:extLst>
                <a:ext uri="{FF2B5EF4-FFF2-40B4-BE49-F238E27FC236}">
                  <a16:creationId xmlns:a16="http://schemas.microsoft.com/office/drawing/2014/main" id="{D9ADA2DF-C11D-48FF-9A45-9DB94A065A0A}"/>
                </a:ext>
              </a:extLst>
            </p:cNvPr>
            <p:cNvSpPr/>
            <p:nvPr/>
          </p:nvSpPr>
          <p:spPr>
            <a:xfrm>
              <a:off x="1864614" y="463296"/>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BADFE2"/>
            </a:fillRef>
            <a:effectRef idx="0">
              <a:scrgbClr r="0" g="0" b="0"/>
            </a:effectRef>
            <a:fontRef idx="none"/>
          </p:style>
          <p:txBody>
            <a:bodyPr/>
            <a:lstStyle/>
            <a:p>
              <a:endParaRPr lang="zh-CN" altLang="en-US"/>
            </a:p>
          </p:txBody>
        </p:sp>
        <p:sp>
          <p:nvSpPr>
            <p:cNvPr id="150" name="Shape 1141">
              <a:extLst>
                <a:ext uri="{FF2B5EF4-FFF2-40B4-BE49-F238E27FC236}">
                  <a16:creationId xmlns:a16="http://schemas.microsoft.com/office/drawing/2014/main" id="{567D0EE6-32E5-4F43-9103-AF3795AAF477}"/>
                </a:ext>
              </a:extLst>
            </p:cNvPr>
            <p:cNvSpPr/>
            <p:nvPr/>
          </p:nvSpPr>
          <p:spPr>
            <a:xfrm>
              <a:off x="1858518" y="45720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151" name="Shape 1142">
              <a:extLst>
                <a:ext uri="{FF2B5EF4-FFF2-40B4-BE49-F238E27FC236}">
                  <a16:creationId xmlns:a16="http://schemas.microsoft.com/office/drawing/2014/main" id="{5C3F278B-A40A-4944-A7A7-C77CBBDFE5E0}"/>
                </a:ext>
              </a:extLst>
            </p:cNvPr>
            <p:cNvSpPr/>
            <p:nvPr/>
          </p:nvSpPr>
          <p:spPr>
            <a:xfrm>
              <a:off x="1941195" y="45720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152" name="Shape 19091">
              <a:extLst>
                <a:ext uri="{FF2B5EF4-FFF2-40B4-BE49-F238E27FC236}">
                  <a16:creationId xmlns:a16="http://schemas.microsoft.com/office/drawing/2014/main" id="{229C3C4A-93A2-4699-8F8C-DED31DAF5E03}"/>
                </a:ext>
              </a:extLst>
            </p:cNvPr>
            <p:cNvSpPr/>
            <p:nvPr/>
          </p:nvSpPr>
          <p:spPr>
            <a:xfrm>
              <a:off x="2017014" y="463296"/>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CC6600"/>
            </a:fillRef>
            <a:effectRef idx="0">
              <a:scrgbClr r="0" g="0" b="0"/>
            </a:effectRef>
            <a:fontRef idx="none"/>
          </p:style>
          <p:txBody>
            <a:bodyPr/>
            <a:lstStyle/>
            <a:p>
              <a:endParaRPr lang="zh-CN" altLang="en-US"/>
            </a:p>
          </p:txBody>
        </p:sp>
        <p:sp>
          <p:nvSpPr>
            <p:cNvPr id="153" name="Shape 1144">
              <a:extLst>
                <a:ext uri="{FF2B5EF4-FFF2-40B4-BE49-F238E27FC236}">
                  <a16:creationId xmlns:a16="http://schemas.microsoft.com/office/drawing/2014/main" id="{495F3E99-0C63-4617-AA3B-E390AB48749E}"/>
                </a:ext>
              </a:extLst>
            </p:cNvPr>
            <p:cNvSpPr/>
            <p:nvPr/>
          </p:nvSpPr>
          <p:spPr>
            <a:xfrm>
              <a:off x="2010918" y="45720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154" name="Shape 1145">
              <a:extLst>
                <a:ext uri="{FF2B5EF4-FFF2-40B4-BE49-F238E27FC236}">
                  <a16:creationId xmlns:a16="http://schemas.microsoft.com/office/drawing/2014/main" id="{6B65E337-8370-42D0-99B2-A57D362E2DF6}"/>
                </a:ext>
              </a:extLst>
            </p:cNvPr>
            <p:cNvSpPr/>
            <p:nvPr/>
          </p:nvSpPr>
          <p:spPr>
            <a:xfrm>
              <a:off x="2093596" y="45720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155" name="Shape 19092">
              <a:extLst>
                <a:ext uri="{FF2B5EF4-FFF2-40B4-BE49-F238E27FC236}">
                  <a16:creationId xmlns:a16="http://schemas.microsoft.com/office/drawing/2014/main" id="{964D1F85-0351-47A0-951C-06BC27D52AED}"/>
                </a:ext>
              </a:extLst>
            </p:cNvPr>
            <p:cNvSpPr/>
            <p:nvPr/>
          </p:nvSpPr>
          <p:spPr>
            <a:xfrm>
              <a:off x="1864614" y="615696"/>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CCFFCC"/>
            </a:fillRef>
            <a:effectRef idx="0">
              <a:scrgbClr r="0" g="0" b="0"/>
            </a:effectRef>
            <a:fontRef idx="none"/>
          </p:style>
          <p:txBody>
            <a:bodyPr/>
            <a:lstStyle/>
            <a:p>
              <a:endParaRPr lang="zh-CN" altLang="en-US"/>
            </a:p>
          </p:txBody>
        </p:sp>
        <p:sp>
          <p:nvSpPr>
            <p:cNvPr id="156" name="Shape 1147">
              <a:extLst>
                <a:ext uri="{FF2B5EF4-FFF2-40B4-BE49-F238E27FC236}">
                  <a16:creationId xmlns:a16="http://schemas.microsoft.com/office/drawing/2014/main" id="{07F00197-8A2C-40B1-8CFA-F95AD6036953}"/>
                </a:ext>
              </a:extLst>
            </p:cNvPr>
            <p:cNvSpPr/>
            <p:nvPr/>
          </p:nvSpPr>
          <p:spPr>
            <a:xfrm>
              <a:off x="1858518" y="60960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660066"/>
            </a:fillRef>
            <a:effectRef idx="0">
              <a:scrgbClr r="0" g="0" b="0"/>
            </a:effectRef>
            <a:fontRef idx="none"/>
          </p:style>
          <p:txBody>
            <a:bodyPr/>
            <a:lstStyle/>
            <a:p>
              <a:endParaRPr lang="zh-CN" altLang="en-US"/>
            </a:p>
          </p:txBody>
        </p:sp>
        <p:sp>
          <p:nvSpPr>
            <p:cNvPr id="157" name="Shape 1148">
              <a:extLst>
                <a:ext uri="{FF2B5EF4-FFF2-40B4-BE49-F238E27FC236}">
                  <a16:creationId xmlns:a16="http://schemas.microsoft.com/office/drawing/2014/main" id="{5163138A-8961-4450-801B-7D285CF2F4DF}"/>
                </a:ext>
              </a:extLst>
            </p:cNvPr>
            <p:cNvSpPr/>
            <p:nvPr/>
          </p:nvSpPr>
          <p:spPr>
            <a:xfrm>
              <a:off x="1941195" y="60960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660066"/>
            </a:fillRef>
            <a:effectRef idx="0">
              <a:scrgbClr r="0" g="0" b="0"/>
            </a:effectRef>
            <a:fontRef idx="none"/>
          </p:style>
          <p:txBody>
            <a:bodyPr/>
            <a:lstStyle/>
            <a:p>
              <a:endParaRPr lang="zh-CN" altLang="en-US"/>
            </a:p>
          </p:txBody>
        </p:sp>
        <p:sp>
          <p:nvSpPr>
            <p:cNvPr id="158" name="Shape 19093">
              <a:extLst>
                <a:ext uri="{FF2B5EF4-FFF2-40B4-BE49-F238E27FC236}">
                  <a16:creationId xmlns:a16="http://schemas.microsoft.com/office/drawing/2014/main" id="{8081771D-6D02-452B-870E-5160BB42B831}"/>
                </a:ext>
              </a:extLst>
            </p:cNvPr>
            <p:cNvSpPr/>
            <p:nvPr/>
          </p:nvSpPr>
          <p:spPr>
            <a:xfrm>
              <a:off x="2017014" y="768096"/>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6E88F7"/>
            </a:fillRef>
            <a:effectRef idx="0">
              <a:scrgbClr r="0" g="0" b="0"/>
            </a:effectRef>
            <a:fontRef idx="none"/>
          </p:style>
          <p:txBody>
            <a:bodyPr/>
            <a:lstStyle/>
            <a:p>
              <a:endParaRPr lang="zh-CN" altLang="en-US"/>
            </a:p>
          </p:txBody>
        </p:sp>
        <p:sp>
          <p:nvSpPr>
            <p:cNvPr id="159" name="Shape 1150">
              <a:extLst>
                <a:ext uri="{FF2B5EF4-FFF2-40B4-BE49-F238E27FC236}">
                  <a16:creationId xmlns:a16="http://schemas.microsoft.com/office/drawing/2014/main" id="{2A5ADED4-4BE3-4599-A191-5AAB4C942A9E}"/>
                </a:ext>
              </a:extLst>
            </p:cNvPr>
            <p:cNvSpPr/>
            <p:nvPr/>
          </p:nvSpPr>
          <p:spPr>
            <a:xfrm>
              <a:off x="2010918" y="76200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160" name="Shape 1151">
              <a:extLst>
                <a:ext uri="{FF2B5EF4-FFF2-40B4-BE49-F238E27FC236}">
                  <a16:creationId xmlns:a16="http://schemas.microsoft.com/office/drawing/2014/main" id="{5A5B809A-CDB1-4F55-A5B7-83B0B1305282}"/>
                </a:ext>
              </a:extLst>
            </p:cNvPr>
            <p:cNvSpPr/>
            <p:nvPr/>
          </p:nvSpPr>
          <p:spPr>
            <a:xfrm>
              <a:off x="2093596" y="76200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161" name="Shape 19094">
              <a:extLst>
                <a:ext uri="{FF2B5EF4-FFF2-40B4-BE49-F238E27FC236}">
                  <a16:creationId xmlns:a16="http://schemas.microsoft.com/office/drawing/2014/main" id="{1E8AE49D-F4B7-4003-BE29-B81A014047C2}"/>
                </a:ext>
              </a:extLst>
            </p:cNvPr>
            <p:cNvSpPr/>
            <p:nvPr/>
          </p:nvSpPr>
          <p:spPr>
            <a:xfrm>
              <a:off x="2169414" y="615696"/>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FFCCFF"/>
            </a:fillRef>
            <a:effectRef idx="0">
              <a:scrgbClr r="0" g="0" b="0"/>
            </a:effectRef>
            <a:fontRef idx="none"/>
          </p:style>
          <p:txBody>
            <a:bodyPr/>
            <a:lstStyle/>
            <a:p>
              <a:endParaRPr lang="zh-CN" altLang="en-US"/>
            </a:p>
          </p:txBody>
        </p:sp>
        <p:sp>
          <p:nvSpPr>
            <p:cNvPr id="162" name="Shape 1153">
              <a:extLst>
                <a:ext uri="{FF2B5EF4-FFF2-40B4-BE49-F238E27FC236}">
                  <a16:creationId xmlns:a16="http://schemas.microsoft.com/office/drawing/2014/main" id="{CE716F7B-5696-4919-A9E1-CC04599D18B7}"/>
                </a:ext>
              </a:extLst>
            </p:cNvPr>
            <p:cNvSpPr/>
            <p:nvPr/>
          </p:nvSpPr>
          <p:spPr>
            <a:xfrm>
              <a:off x="2163318" y="60960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163" name="Shape 1154">
              <a:extLst>
                <a:ext uri="{FF2B5EF4-FFF2-40B4-BE49-F238E27FC236}">
                  <a16:creationId xmlns:a16="http://schemas.microsoft.com/office/drawing/2014/main" id="{E344B03F-0D67-4FD8-BD5E-D423D9513205}"/>
                </a:ext>
              </a:extLst>
            </p:cNvPr>
            <p:cNvSpPr/>
            <p:nvPr/>
          </p:nvSpPr>
          <p:spPr>
            <a:xfrm>
              <a:off x="2245995" y="60960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164" name="Shape 19095">
              <a:extLst>
                <a:ext uri="{FF2B5EF4-FFF2-40B4-BE49-F238E27FC236}">
                  <a16:creationId xmlns:a16="http://schemas.microsoft.com/office/drawing/2014/main" id="{EE9EE2DD-14F4-4787-9179-A9355965DE9D}"/>
                </a:ext>
              </a:extLst>
            </p:cNvPr>
            <p:cNvSpPr/>
            <p:nvPr/>
          </p:nvSpPr>
          <p:spPr>
            <a:xfrm>
              <a:off x="1864614" y="768096"/>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33CC33"/>
            </a:fillRef>
            <a:effectRef idx="0">
              <a:scrgbClr r="0" g="0" b="0"/>
            </a:effectRef>
            <a:fontRef idx="none"/>
          </p:style>
          <p:txBody>
            <a:bodyPr/>
            <a:lstStyle/>
            <a:p>
              <a:endParaRPr lang="zh-CN" altLang="en-US"/>
            </a:p>
          </p:txBody>
        </p:sp>
        <p:sp>
          <p:nvSpPr>
            <p:cNvPr id="165" name="Shape 1156">
              <a:extLst>
                <a:ext uri="{FF2B5EF4-FFF2-40B4-BE49-F238E27FC236}">
                  <a16:creationId xmlns:a16="http://schemas.microsoft.com/office/drawing/2014/main" id="{867400EA-A297-4474-8227-4D16113A1F19}"/>
                </a:ext>
              </a:extLst>
            </p:cNvPr>
            <p:cNvSpPr/>
            <p:nvPr/>
          </p:nvSpPr>
          <p:spPr>
            <a:xfrm>
              <a:off x="1858518" y="76200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166" name="Shape 1157">
              <a:extLst>
                <a:ext uri="{FF2B5EF4-FFF2-40B4-BE49-F238E27FC236}">
                  <a16:creationId xmlns:a16="http://schemas.microsoft.com/office/drawing/2014/main" id="{1334F3A9-8D25-4107-A8F1-CFB9148433BC}"/>
                </a:ext>
              </a:extLst>
            </p:cNvPr>
            <p:cNvSpPr/>
            <p:nvPr/>
          </p:nvSpPr>
          <p:spPr>
            <a:xfrm>
              <a:off x="1941195" y="76200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167" name="Shape 19096">
              <a:extLst>
                <a:ext uri="{FF2B5EF4-FFF2-40B4-BE49-F238E27FC236}">
                  <a16:creationId xmlns:a16="http://schemas.microsoft.com/office/drawing/2014/main" id="{93717522-C8EE-4ABD-B790-FCFC2E459A61}"/>
                </a:ext>
              </a:extLst>
            </p:cNvPr>
            <p:cNvSpPr/>
            <p:nvPr/>
          </p:nvSpPr>
          <p:spPr>
            <a:xfrm>
              <a:off x="2017014" y="615696"/>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FFFFFF"/>
            </a:fillRef>
            <a:effectRef idx="0">
              <a:scrgbClr r="0" g="0" b="0"/>
            </a:effectRef>
            <a:fontRef idx="none"/>
          </p:style>
          <p:txBody>
            <a:bodyPr/>
            <a:lstStyle/>
            <a:p>
              <a:endParaRPr lang="zh-CN" altLang="en-US"/>
            </a:p>
          </p:txBody>
        </p:sp>
        <p:sp>
          <p:nvSpPr>
            <p:cNvPr id="168" name="Shape 1159">
              <a:extLst>
                <a:ext uri="{FF2B5EF4-FFF2-40B4-BE49-F238E27FC236}">
                  <a16:creationId xmlns:a16="http://schemas.microsoft.com/office/drawing/2014/main" id="{467C324C-74D4-40D3-BB1D-E7C5E5BAAA4B}"/>
                </a:ext>
              </a:extLst>
            </p:cNvPr>
            <p:cNvSpPr/>
            <p:nvPr/>
          </p:nvSpPr>
          <p:spPr>
            <a:xfrm>
              <a:off x="2010918" y="60960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169" name="Shape 1160">
              <a:extLst>
                <a:ext uri="{FF2B5EF4-FFF2-40B4-BE49-F238E27FC236}">
                  <a16:creationId xmlns:a16="http://schemas.microsoft.com/office/drawing/2014/main" id="{F4445C87-76E1-48C9-9EAA-C5B7889A246A}"/>
                </a:ext>
              </a:extLst>
            </p:cNvPr>
            <p:cNvSpPr/>
            <p:nvPr/>
          </p:nvSpPr>
          <p:spPr>
            <a:xfrm>
              <a:off x="2093596" y="60960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170" name="Shape 19097">
              <a:extLst>
                <a:ext uri="{FF2B5EF4-FFF2-40B4-BE49-F238E27FC236}">
                  <a16:creationId xmlns:a16="http://schemas.microsoft.com/office/drawing/2014/main" id="{EB3A3735-65F1-4323-BBD7-99666B93538C}"/>
                </a:ext>
              </a:extLst>
            </p:cNvPr>
            <p:cNvSpPr/>
            <p:nvPr/>
          </p:nvSpPr>
          <p:spPr>
            <a:xfrm>
              <a:off x="2169414" y="768096"/>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FF9900"/>
            </a:fillRef>
            <a:effectRef idx="0">
              <a:scrgbClr r="0" g="0" b="0"/>
            </a:effectRef>
            <a:fontRef idx="none"/>
          </p:style>
          <p:txBody>
            <a:bodyPr/>
            <a:lstStyle/>
            <a:p>
              <a:endParaRPr lang="zh-CN" altLang="en-US"/>
            </a:p>
          </p:txBody>
        </p:sp>
        <p:sp>
          <p:nvSpPr>
            <p:cNvPr id="171" name="Shape 1162">
              <a:extLst>
                <a:ext uri="{FF2B5EF4-FFF2-40B4-BE49-F238E27FC236}">
                  <a16:creationId xmlns:a16="http://schemas.microsoft.com/office/drawing/2014/main" id="{5811715A-C07B-493E-AC45-53AFF0623350}"/>
                </a:ext>
              </a:extLst>
            </p:cNvPr>
            <p:cNvSpPr/>
            <p:nvPr/>
          </p:nvSpPr>
          <p:spPr>
            <a:xfrm>
              <a:off x="2163318" y="76200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172" name="Shape 1163">
              <a:extLst>
                <a:ext uri="{FF2B5EF4-FFF2-40B4-BE49-F238E27FC236}">
                  <a16:creationId xmlns:a16="http://schemas.microsoft.com/office/drawing/2014/main" id="{D2272E11-8FC8-4145-AB5F-91C1DF248278}"/>
                </a:ext>
              </a:extLst>
            </p:cNvPr>
            <p:cNvSpPr/>
            <p:nvPr/>
          </p:nvSpPr>
          <p:spPr>
            <a:xfrm>
              <a:off x="2245995" y="76200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173" name="Shape 19098">
              <a:extLst>
                <a:ext uri="{FF2B5EF4-FFF2-40B4-BE49-F238E27FC236}">
                  <a16:creationId xmlns:a16="http://schemas.microsoft.com/office/drawing/2014/main" id="{F3CF6284-C1A5-4AC3-AF7A-C01341E27653}"/>
                </a:ext>
              </a:extLst>
            </p:cNvPr>
            <p:cNvSpPr/>
            <p:nvPr/>
          </p:nvSpPr>
          <p:spPr>
            <a:xfrm>
              <a:off x="2169414" y="463296"/>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FF3300"/>
            </a:fillRef>
            <a:effectRef idx="0">
              <a:scrgbClr r="0" g="0" b="0"/>
            </a:effectRef>
            <a:fontRef idx="none"/>
          </p:style>
          <p:txBody>
            <a:bodyPr/>
            <a:lstStyle/>
            <a:p>
              <a:endParaRPr lang="zh-CN" altLang="en-US"/>
            </a:p>
          </p:txBody>
        </p:sp>
        <p:sp>
          <p:nvSpPr>
            <p:cNvPr id="174" name="Shape 1165">
              <a:extLst>
                <a:ext uri="{FF2B5EF4-FFF2-40B4-BE49-F238E27FC236}">
                  <a16:creationId xmlns:a16="http://schemas.microsoft.com/office/drawing/2014/main" id="{694C1442-931C-48B9-9FC8-56AEDCCEFB2A}"/>
                </a:ext>
              </a:extLst>
            </p:cNvPr>
            <p:cNvSpPr/>
            <p:nvPr/>
          </p:nvSpPr>
          <p:spPr>
            <a:xfrm>
              <a:off x="2163318" y="45720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175" name="Shape 1166">
              <a:extLst>
                <a:ext uri="{FF2B5EF4-FFF2-40B4-BE49-F238E27FC236}">
                  <a16:creationId xmlns:a16="http://schemas.microsoft.com/office/drawing/2014/main" id="{069C148A-2939-4101-9230-B2B326DCF525}"/>
                </a:ext>
              </a:extLst>
            </p:cNvPr>
            <p:cNvSpPr/>
            <p:nvPr/>
          </p:nvSpPr>
          <p:spPr>
            <a:xfrm>
              <a:off x="2245995" y="45720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176" name="Rectangle 1167">
              <a:extLst>
                <a:ext uri="{FF2B5EF4-FFF2-40B4-BE49-F238E27FC236}">
                  <a16:creationId xmlns:a16="http://schemas.microsoft.com/office/drawing/2014/main" id="{19D074A5-F94A-4D05-A435-CCB51D723B8F}"/>
                </a:ext>
              </a:extLst>
            </p:cNvPr>
            <p:cNvSpPr/>
            <p:nvPr/>
          </p:nvSpPr>
          <p:spPr>
            <a:xfrm>
              <a:off x="1981176" y="927560"/>
              <a:ext cx="184265" cy="407352"/>
            </a:xfrm>
            <a:prstGeom prst="rect">
              <a:avLst/>
            </a:prstGeom>
            <a:ln>
              <a:noFill/>
            </a:ln>
          </p:spPr>
          <p:txBody>
            <a:bodyPr vert="horz" lIns="0" tIns="0" rIns="0" bIns="0" rtlCol="0">
              <a:noAutofit/>
            </a:bodyPr>
            <a:lstStyle/>
            <a:p>
              <a:pPr>
                <a:lnSpc>
                  <a:spcPct val="107000"/>
                </a:lnSpc>
                <a:spcAft>
                  <a:spcPts val="800"/>
                </a:spcAft>
              </a:pPr>
              <a:r>
                <a:rPr lang="en-US" sz="2000" kern="100" dirty="0">
                  <a:solidFill>
                    <a:srgbClr val="000000"/>
                  </a:solidFill>
                  <a:effectLst/>
                  <a:latin typeface="Tahoma" panose="020B0604030504040204" pitchFamily="34" charset="0"/>
                  <a:ea typeface="Tahoma" panose="020B0604030504040204" pitchFamily="34" charset="0"/>
                </a:rPr>
                <a:t>4</a:t>
              </a:r>
              <a:endParaRPr lang="zh-CN" sz="1100" kern="100" dirty="0">
                <a:solidFill>
                  <a:srgbClr val="000000"/>
                </a:solidFill>
                <a:effectLst/>
                <a:latin typeface="Calibri" panose="020F0502020204030204" pitchFamily="34" charset="0"/>
                <a:ea typeface="Calibri" panose="020F0502020204030204" pitchFamily="34" charset="0"/>
              </a:endParaRPr>
            </a:p>
          </p:txBody>
        </p:sp>
        <p:sp>
          <p:nvSpPr>
            <p:cNvPr id="177" name="Shape 1168">
              <a:extLst>
                <a:ext uri="{FF2B5EF4-FFF2-40B4-BE49-F238E27FC236}">
                  <a16:creationId xmlns:a16="http://schemas.microsoft.com/office/drawing/2014/main" id="{C1B81FD1-D1D0-4A2F-93CE-BD0FDECB37D3}"/>
                </a:ext>
              </a:extLst>
            </p:cNvPr>
            <p:cNvSpPr/>
            <p:nvPr/>
          </p:nvSpPr>
          <p:spPr>
            <a:xfrm>
              <a:off x="1099566" y="229362"/>
              <a:ext cx="765048" cy="461010"/>
            </a:xfrm>
            <a:custGeom>
              <a:avLst/>
              <a:gdLst/>
              <a:ahLst/>
              <a:cxnLst/>
              <a:rect l="0" t="0" r="0" b="0"/>
              <a:pathLst>
                <a:path w="765048" h="461010">
                  <a:moveTo>
                    <a:pt x="6858" y="0"/>
                  </a:moveTo>
                  <a:lnTo>
                    <a:pt x="703254" y="416487"/>
                  </a:lnTo>
                  <a:lnTo>
                    <a:pt x="719328" y="389382"/>
                  </a:lnTo>
                  <a:lnTo>
                    <a:pt x="765048" y="461010"/>
                  </a:lnTo>
                  <a:lnTo>
                    <a:pt x="680466" y="454914"/>
                  </a:lnTo>
                  <a:lnTo>
                    <a:pt x="696651" y="427621"/>
                  </a:lnTo>
                  <a:lnTo>
                    <a:pt x="0" y="11430"/>
                  </a:lnTo>
                  <a:lnTo>
                    <a:pt x="6858"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178" name="Shape 1198">
              <a:extLst>
                <a:ext uri="{FF2B5EF4-FFF2-40B4-BE49-F238E27FC236}">
                  <a16:creationId xmlns:a16="http://schemas.microsoft.com/office/drawing/2014/main" id="{7CC232F0-4A3D-413F-B446-4B20E1DDEC81}"/>
                </a:ext>
              </a:extLst>
            </p:cNvPr>
            <p:cNvSpPr/>
            <p:nvPr/>
          </p:nvSpPr>
          <p:spPr>
            <a:xfrm>
              <a:off x="1097280" y="257556"/>
              <a:ext cx="771144" cy="1677924"/>
            </a:xfrm>
            <a:custGeom>
              <a:avLst/>
              <a:gdLst/>
              <a:ahLst/>
              <a:cxnLst/>
              <a:rect l="0" t="0" r="0" b="0"/>
              <a:pathLst>
                <a:path w="771144" h="1677924">
                  <a:moveTo>
                    <a:pt x="11430" y="0"/>
                  </a:moveTo>
                  <a:lnTo>
                    <a:pt x="742331" y="1605561"/>
                  </a:lnTo>
                  <a:lnTo>
                    <a:pt x="771144" y="1592580"/>
                  </a:lnTo>
                  <a:lnTo>
                    <a:pt x="767334" y="1677924"/>
                  </a:lnTo>
                  <a:lnTo>
                    <a:pt x="701802" y="1623822"/>
                  </a:lnTo>
                  <a:lnTo>
                    <a:pt x="730204" y="1611025"/>
                  </a:lnTo>
                  <a:lnTo>
                    <a:pt x="0" y="5334"/>
                  </a:lnTo>
                  <a:lnTo>
                    <a:pt x="1143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179" name="Rectangle 1199">
              <a:extLst>
                <a:ext uri="{FF2B5EF4-FFF2-40B4-BE49-F238E27FC236}">
                  <a16:creationId xmlns:a16="http://schemas.microsoft.com/office/drawing/2014/main" id="{0265590A-CBE3-4440-BD6A-B445D3672E12}"/>
                </a:ext>
              </a:extLst>
            </p:cNvPr>
            <p:cNvSpPr/>
            <p:nvPr/>
          </p:nvSpPr>
          <p:spPr>
            <a:xfrm>
              <a:off x="0" y="842623"/>
              <a:ext cx="1595713" cy="489311"/>
            </a:xfrm>
            <a:prstGeom prst="rect">
              <a:avLst/>
            </a:prstGeom>
            <a:ln>
              <a:noFill/>
            </a:ln>
          </p:spPr>
          <p:txBody>
            <a:bodyPr vert="horz" lIns="0" tIns="0" rIns="0" bIns="0" rtlCol="0">
              <a:noAutofit/>
            </a:bodyPr>
            <a:lstStyle/>
            <a:p>
              <a:pPr>
                <a:lnSpc>
                  <a:spcPct val="107000"/>
                </a:lnSpc>
                <a:spcAft>
                  <a:spcPts val="800"/>
                </a:spcAft>
              </a:pPr>
              <a:r>
                <a:rPr lang="en-US" sz="2400" kern="100">
                  <a:solidFill>
                    <a:srgbClr val="000000"/>
                  </a:solidFill>
                  <a:effectLst/>
                  <a:latin typeface="Tahoma" panose="020B0604030504040204" pitchFamily="34" charset="0"/>
                  <a:ea typeface="Tahoma" panose="020B0604030504040204" pitchFamily="34" charset="0"/>
                </a:rPr>
                <a:t>Cutoff=4</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183" name="Shape 1228">
              <a:extLst>
                <a:ext uri="{FF2B5EF4-FFF2-40B4-BE49-F238E27FC236}">
                  <a16:creationId xmlns:a16="http://schemas.microsoft.com/office/drawing/2014/main" id="{D27DEFFF-936D-4132-9953-A88EE078E802}"/>
                </a:ext>
              </a:extLst>
            </p:cNvPr>
            <p:cNvSpPr/>
            <p:nvPr/>
          </p:nvSpPr>
          <p:spPr>
            <a:xfrm>
              <a:off x="2316480" y="688848"/>
              <a:ext cx="765810" cy="1222248"/>
            </a:xfrm>
            <a:custGeom>
              <a:avLst/>
              <a:gdLst/>
              <a:ahLst/>
              <a:cxnLst/>
              <a:rect l="0" t="0" r="0" b="0"/>
              <a:pathLst>
                <a:path w="765810" h="1222248">
                  <a:moveTo>
                    <a:pt x="11430" y="0"/>
                  </a:moveTo>
                  <a:lnTo>
                    <a:pt x="731061" y="1154582"/>
                  </a:lnTo>
                  <a:lnTo>
                    <a:pt x="758190" y="1137666"/>
                  </a:lnTo>
                  <a:lnTo>
                    <a:pt x="765810" y="1222248"/>
                  </a:lnTo>
                  <a:lnTo>
                    <a:pt x="693420" y="1178052"/>
                  </a:lnTo>
                  <a:lnTo>
                    <a:pt x="720296" y="1161294"/>
                  </a:lnTo>
                  <a:lnTo>
                    <a:pt x="0" y="6858"/>
                  </a:lnTo>
                  <a:lnTo>
                    <a:pt x="1143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grpSp>
      <p:grpSp>
        <p:nvGrpSpPr>
          <p:cNvPr id="210" name="Group 18145">
            <a:extLst>
              <a:ext uri="{FF2B5EF4-FFF2-40B4-BE49-F238E27FC236}">
                <a16:creationId xmlns:a16="http://schemas.microsoft.com/office/drawing/2014/main" id="{D1D3DDC7-313C-432F-A93D-DBADDEB889E6}"/>
              </a:ext>
            </a:extLst>
          </p:cNvPr>
          <p:cNvGrpSpPr/>
          <p:nvPr/>
        </p:nvGrpSpPr>
        <p:grpSpPr>
          <a:xfrm>
            <a:off x="3660265" y="4516182"/>
            <a:ext cx="469898" cy="469901"/>
            <a:chOff x="0" y="0"/>
            <a:chExt cx="470154" cy="470154"/>
          </a:xfrm>
        </p:grpSpPr>
        <p:sp>
          <p:nvSpPr>
            <p:cNvPr id="211" name="Shape 18146">
              <a:extLst>
                <a:ext uri="{FF2B5EF4-FFF2-40B4-BE49-F238E27FC236}">
                  <a16:creationId xmlns:a16="http://schemas.microsoft.com/office/drawing/2014/main" id="{16C1F2BB-DB48-484A-8482-09A07712343D}"/>
                </a:ext>
              </a:extLst>
            </p:cNvPr>
            <p:cNvSpPr/>
            <p:nvPr/>
          </p:nvSpPr>
          <p:spPr>
            <a:xfrm>
              <a:off x="0" y="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212" name="Shape 18147">
              <a:extLst>
                <a:ext uri="{FF2B5EF4-FFF2-40B4-BE49-F238E27FC236}">
                  <a16:creationId xmlns:a16="http://schemas.microsoft.com/office/drawing/2014/main" id="{73A48099-0479-4F71-9D4D-C8523C326EB0}"/>
                </a:ext>
              </a:extLst>
            </p:cNvPr>
            <p:cNvSpPr/>
            <p:nvPr/>
          </p:nvSpPr>
          <p:spPr>
            <a:xfrm>
              <a:off x="82677" y="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213" name="Shape 19769">
              <a:extLst>
                <a:ext uri="{FF2B5EF4-FFF2-40B4-BE49-F238E27FC236}">
                  <a16:creationId xmlns:a16="http://schemas.microsoft.com/office/drawing/2014/main" id="{C3E865CD-BD32-417F-A701-73534F0A67C2}"/>
                </a:ext>
              </a:extLst>
            </p:cNvPr>
            <p:cNvSpPr/>
            <p:nvPr/>
          </p:nvSpPr>
          <p:spPr>
            <a:xfrm>
              <a:off x="158496" y="6857"/>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FFFFFF"/>
            </a:fillRef>
            <a:effectRef idx="0">
              <a:scrgbClr r="0" g="0" b="0"/>
            </a:effectRef>
            <a:fontRef idx="none"/>
          </p:style>
          <p:txBody>
            <a:bodyPr/>
            <a:lstStyle/>
            <a:p>
              <a:endParaRPr lang="zh-CN" altLang="en-US"/>
            </a:p>
          </p:txBody>
        </p:sp>
        <p:sp>
          <p:nvSpPr>
            <p:cNvPr id="214" name="Shape 18149">
              <a:extLst>
                <a:ext uri="{FF2B5EF4-FFF2-40B4-BE49-F238E27FC236}">
                  <a16:creationId xmlns:a16="http://schemas.microsoft.com/office/drawing/2014/main" id="{8BE57633-F99C-48A9-A278-5C2CD13F0086}"/>
                </a:ext>
              </a:extLst>
            </p:cNvPr>
            <p:cNvSpPr/>
            <p:nvPr/>
          </p:nvSpPr>
          <p:spPr>
            <a:xfrm>
              <a:off x="152400" y="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215" name="Shape 18150">
              <a:extLst>
                <a:ext uri="{FF2B5EF4-FFF2-40B4-BE49-F238E27FC236}">
                  <a16:creationId xmlns:a16="http://schemas.microsoft.com/office/drawing/2014/main" id="{69A7B98D-8678-4E38-B7C5-1D2CEF326BFB}"/>
                </a:ext>
              </a:extLst>
            </p:cNvPr>
            <p:cNvSpPr/>
            <p:nvPr/>
          </p:nvSpPr>
          <p:spPr>
            <a:xfrm>
              <a:off x="235077" y="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216" name="Shape 19770">
              <a:extLst>
                <a:ext uri="{FF2B5EF4-FFF2-40B4-BE49-F238E27FC236}">
                  <a16:creationId xmlns:a16="http://schemas.microsoft.com/office/drawing/2014/main" id="{EA409C55-59F1-4827-8192-FC448763FEDD}"/>
                </a:ext>
              </a:extLst>
            </p:cNvPr>
            <p:cNvSpPr/>
            <p:nvPr/>
          </p:nvSpPr>
          <p:spPr>
            <a:xfrm>
              <a:off x="6096" y="159257"/>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FFFFFF"/>
            </a:fillRef>
            <a:effectRef idx="0">
              <a:scrgbClr r="0" g="0" b="0"/>
            </a:effectRef>
            <a:fontRef idx="none"/>
          </p:style>
          <p:txBody>
            <a:bodyPr/>
            <a:lstStyle/>
            <a:p>
              <a:endParaRPr lang="zh-CN" altLang="en-US"/>
            </a:p>
          </p:txBody>
        </p:sp>
        <p:sp>
          <p:nvSpPr>
            <p:cNvPr id="217" name="Shape 18152">
              <a:extLst>
                <a:ext uri="{FF2B5EF4-FFF2-40B4-BE49-F238E27FC236}">
                  <a16:creationId xmlns:a16="http://schemas.microsoft.com/office/drawing/2014/main" id="{306E59E3-2104-4EEB-861B-85909AB5C60D}"/>
                </a:ext>
              </a:extLst>
            </p:cNvPr>
            <p:cNvSpPr/>
            <p:nvPr/>
          </p:nvSpPr>
          <p:spPr>
            <a:xfrm>
              <a:off x="0" y="15240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660066"/>
            </a:fillRef>
            <a:effectRef idx="0">
              <a:scrgbClr r="0" g="0" b="0"/>
            </a:effectRef>
            <a:fontRef idx="none"/>
          </p:style>
          <p:txBody>
            <a:bodyPr/>
            <a:lstStyle/>
            <a:p>
              <a:endParaRPr lang="zh-CN" altLang="en-US"/>
            </a:p>
          </p:txBody>
        </p:sp>
        <p:sp>
          <p:nvSpPr>
            <p:cNvPr id="218" name="Shape 18153">
              <a:extLst>
                <a:ext uri="{FF2B5EF4-FFF2-40B4-BE49-F238E27FC236}">
                  <a16:creationId xmlns:a16="http://schemas.microsoft.com/office/drawing/2014/main" id="{EA068D83-14D0-4F67-9430-EAA51766C054}"/>
                </a:ext>
              </a:extLst>
            </p:cNvPr>
            <p:cNvSpPr/>
            <p:nvPr/>
          </p:nvSpPr>
          <p:spPr>
            <a:xfrm>
              <a:off x="82677" y="15240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660066"/>
            </a:fillRef>
            <a:effectRef idx="0">
              <a:scrgbClr r="0" g="0" b="0"/>
            </a:effectRef>
            <a:fontRef idx="none"/>
          </p:style>
          <p:txBody>
            <a:bodyPr/>
            <a:lstStyle/>
            <a:p>
              <a:endParaRPr lang="zh-CN" altLang="en-US"/>
            </a:p>
          </p:txBody>
        </p:sp>
        <p:sp>
          <p:nvSpPr>
            <p:cNvPr id="219" name="Shape 19771">
              <a:extLst>
                <a:ext uri="{FF2B5EF4-FFF2-40B4-BE49-F238E27FC236}">
                  <a16:creationId xmlns:a16="http://schemas.microsoft.com/office/drawing/2014/main" id="{F3A968BE-7C9F-441F-8278-810366E9ABEE}"/>
                </a:ext>
              </a:extLst>
            </p:cNvPr>
            <p:cNvSpPr/>
            <p:nvPr/>
          </p:nvSpPr>
          <p:spPr>
            <a:xfrm>
              <a:off x="158496" y="159257"/>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FFFFFF"/>
            </a:fillRef>
            <a:effectRef idx="0">
              <a:scrgbClr r="0" g="0" b="0"/>
            </a:effectRef>
            <a:fontRef idx="none"/>
          </p:style>
          <p:txBody>
            <a:bodyPr/>
            <a:lstStyle/>
            <a:p>
              <a:endParaRPr lang="zh-CN" altLang="en-US"/>
            </a:p>
          </p:txBody>
        </p:sp>
        <p:sp>
          <p:nvSpPr>
            <p:cNvPr id="220" name="Shape 18155">
              <a:extLst>
                <a:ext uri="{FF2B5EF4-FFF2-40B4-BE49-F238E27FC236}">
                  <a16:creationId xmlns:a16="http://schemas.microsoft.com/office/drawing/2014/main" id="{7539D9E5-AF54-4DB0-BD5A-1EBD061C6C55}"/>
                </a:ext>
              </a:extLst>
            </p:cNvPr>
            <p:cNvSpPr/>
            <p:nvPr/>
          </p:nvSpPr>
          <p:spPr>
            <a:xfrm>
              <a:off x="152400" y="15240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221" name="Shape 18156">
              <a:extLst>
                <a:ext uri="{FF2B5EF4-FFF2-40B4-BE49-F238E27FC236}">
                  <a16:creationId xmlns:a16="http://schemas.microsoft.com/office/drawing/2014/main" id="{3A9CFC56-E8A0-4E1F-A33D-EFC41D01AB1E}"/>
                </a:ext>
              </a:extLst>
            </p:cNvPr>
            <p:cNvSpPr/>
            <p:nvPr/>
          </p:nvSpPr>
          <p:spPr>
            <a:xfrm>
              <a:off x="235077" y="15240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222" name="Shape 19772">
              <a:extLst>
                <a:ext uri="{FF2B5EF4-FFF2-40B4-BE49-F238E27FC236}">
                  <a16:creationId xmlns:a16="http://schemas.microsoft.com/office/drawing/2014/main" id="{147C187E-FAFF-4A64-ADE8-D882895D61C6}"/>
                </a:ext>
              </a:extLst>
            </p:cNvPr>
            <p:cNvSpPr/>
            <p:nvPr/>
          </p:nvSpPr>
          <p:spPr>
            <a:xfrm>
              <a:off x="310896" y="159257"/>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FFFFFF"/>
            </a:fillRef>
            <a:effectRef idx="0">
              <a:scrgbClr r="0" g="0" b="0"/>
            </a:effectRef>
            <a:fontRef idx="none"/>
          </p:style>
          <p:txBody>
            <a:bodyPr/>
            <a:lstStyle/>
            <a:p>
              <a:endParaRPr lang="zh-CN" altLang="en-US"/>
            </a:p>
          </p:txBody>
        </p:sp>
        <p:sp>
          <p:nvSpPr>
            <p:cNvPr id="223" name="Shape 18158">
              <a:extLst>
                <a:ext uri="{FF2B5EF4-FFF2-40B4-BE49-F238E27FC236}">
                  <a16:creationId xmlns:a16="http://schemas.microsoft.com/office/drawing/2014/main" id="{AC9427AD-DB66-4602-AF7F-5CEA4B91D4CF}"/>
                </a:ext>
              </a:extLst>
            </p:cNvPr>
            <p:cNvSpPr/>
            <p:nvPr/>
          </p:nvSpPr>
          <p:spPr>
            <a:xfrm>
              <a:off x="304800" y="15240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224" name="Shape 18159">
              <a:extLst>
                <a:ext uri="{FF2B5EF4-FFF2-40B4-BE49-F238E27FC236}">
                  <a16:creationId xmlns:a16="http://schemas.microsoft.com/office/drawing/2014/main" id="{9BC45E86-1789-4C1B-BA83-7C0B1CB66D9A}"/>
                </a:ext>
              </a:extLst>
            </p:cNvPr>
            <p:cNvSpPr/>
            <p:nvPr/>
          </p:nvSpPr>
          <p:spPr>
            <a:xfrm>
              <a:off x="387477" y="15240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225" name="Shape 19773">
              <a:extLst>
                <a:ext uri="{FF2B5EF4-FFF2-40B4-BE49-F238E27FC236}">
                  <a16:creationId xmlns:a16="http://schemas.microsoft.com/office/drawing/2014/main" id="{D1508FAC-5AEF-443E-A754-2798CF5CCF16}"/>
                </a:ext>
              </a:extLst>
            </p:cNvPr>
            <p:cNvSpPr/>
            <p:nvPr/>
          </p:nvSpPr>
          <p:spPr>
            <a:xfrm>
              <a:off x="6096" y="311658"/>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FFFFFF"/>
            </a:fillRef>
            <a:effectRef idx="0">
              <a:scrgbClr r="0" g="0" b="0"/>
            </a:effectRef>
            <a:fontRef idx="none"/>
          </p:style>
          <p:txBody>
            <a:bodyPr/>
            <a:lstStyle/>
            <a:p>
              <a:endParaRPr lang="zh-CN" altLang="en-US"/>
            </a:p>
          </p:txBody>
        </p:sp>
        <p:sp>
          <p:nvSpPr>
            <p:cNvPr id="226" name="Shape 18161">
              <a:extLst>
                <a:ext uri="{FF2B5EF4-FFF2-40B4-BE49-F238E27FC236}">
                  <a16:creationId xmlns:a16="http://schemas.microsoft.com/office/drawing/2014/main" id="{98194D49-09F6-45F1-8FDF-D594A327E228}"/>
                </a:ext>
              </a:extLst>
            </p:cNvPr>
            <p:cNvSpPr/>
            <p:nvPr/>
          </p:nvSpPr>
          <p:spPr>
            <a:xfrm>
              <a:off x="0" y="30480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227" name="Shape 18162">
              <a:extLst>
                <a:ext uri="{FF2B5EF4-FFF2-40B4-BE49-F238E27FC236}">
                  <a16:creationId xmlns:a16="http://schemas.microsoft.com/office/drawing/2014/main" id="{AB79C666-F810-479A-8AF5-65ACB34C5F7F}"/>
                </a:ext>
              </a:extLst>
            </p:cNvPr>
            <p:cNvSpPr/>
            <p:nvPr/>
          </p:nvSpPr>
          <p:spPr>
            <a:xfrm>
              <a:off x="82677" y="30480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228" name="Shape 19774">
              <a:extLst>
                <a:ext uri="{FF2B5EF4-FFF2-40B4-BE49-F238E27FC236}">
                  <a16:creationId xmlns:a16="http://schemas.microsoft.com/office/drawing/2014/main" id="{779D772F-2CF7-4806-BB62-7BEACD6CF210}"/>
                </a:ext>
              </a:extLst>
            </p:cNvPr>
            <p:cNvSpPr/>
            <p:nvPr/>
          </p:nvSpPr>
          <p:spPr>
            <a:xfrm>
              <a:off x="310896" y="311658"/>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FFFFFF"/>
            </a:fillRef>
            <a:effectRef idx="0">
              <a:scrgbClr r="0" g="0" b="0"/>
            </a:effectRef>
            <a:fontRef idx="none"/>
          </p:style>
          <p:txBody>
            <a:bodyPr/>
            <a:lstStyle/>
            <a:p>
              <a:endParaRPr lang="zh-CN" altLang="en-US"/>
            </a:p>
          </p:txBody>
        </p:sp>
        <p:sp>
          <p:nvSpPr>
            <p:cNvPr id="229" name="Shape 18164">
              <a:extLst>
                <a:ext uri="{FF2B5EF4-FFF2-40B4-BE49-F238E27FC236}">
                  <a16:creationId xmlns:a16="http://schemas.microsoft.com/office/drawing/2014/main" id="{D6DCE850-2619-4D8D-AAEF-A4C08B7BD32C}"/>
                </a:ext>
              </a:extLst>
            </p:cNvPr>
            <p:cNvSpPr/>
            <p:nvPr/>
          </p:nvSpPr>
          <p:spPr>
            <a:xfrm>
              <a:off x="304800" y="30480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230" name="Shape 18165">
              <a:extLst>
                <a:ext uri="{FF2B5EF4-FFF2-40B4-BE49-F238E27FC236}">
                  <a16:creationId xmlns:a16="http://schemas.microsoft.com/office/drawing/2014/main" id="{CD54D9C3-DCEA-4E43-BEB2-4984636F7023}"/>
                </a:ext>
              </a:extLst>
            </p:cNvPr>
            <p:cNvSpPr/>
            <p:nvPr/>
          </p:nvSpPr>
          <p:spPr>
            <a:xfrm>
              <a:off x="387477" y="30480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231" name="Shape 19775">
              <a:extLst>
                <a:ext uri="{FF2B5EF4-FFF2-40B4-BE49-F238E27FC236}">
                  <a16:creationId xmlns:a16="http://schemas.microsoft.com/office/drawing/2014/main" id="{E592DDEB-5F0F-46FA-A052-A4BDB19D27D7}"/>
                </a:ext>
              </a:extLst>
            </p:cNvPr>
            <p:cNvSpPr/>
            <p:nvPr/>
          </p:nvSpPr>
          <p:spPr>
            <a:xfrm>
              <a:off x="158496" y="311658"/>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FFFFFF"/>
            </a:fillRef>
            <a:effectRef idx="0">
              <a:scrgbClr r="0" g="0" b="0"/>
            </a:effectRef>
            <a:fontRef idx="none"/>
          </p:style>
          <p:txBody>
            <a:bodyPr/>
            <a:lstStyle/>
            <a:p>
              <a:endParaRPr lang="zh-CN" altLang="en-US"/>
            </a:p>
          </p:txBody>
        </p:sp>
        <p:sp>
          <p:nvSpPr>
            <p:cNvPr id="232" name="Shape 18167">
              <a:extLst>
                <a:ext uri="{FF2B5EF4-FFF2-40B4-BE49-F238E27FC236}">
                  <a16:creationId xmlns:a16="http://schemas.microsoft.com/office/drawing/2014/main" id="{7324BA40-F25F-49B2-8A0E-F3C6FED42B13}"/>
                </a:ext>
              </a:extLst>
            </p:cNvPr>
            <p:cNvSpPr/>
            <p:nvPr/>
          </p:nvSpPr>
          <p:spPr>
            <a:xfrm>
              <a:off x="152400" y="30480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233" name="Shape 18168">
              <a:extLst>
                <a:ext uri="{FF2B5EF4-FFF2-40B4-BE49-F238E27FC236}">
                  <a16:creationId xmlns:a16="http://schemas.microsoft.com/office/drawing/2014/main" id="{60C5512F-CA48-4C84-922B-3A1F4A6A6CFF}"/>
                </a:ext>
              </a:extLst>
            </p:cNvPr>
            <p:cNvSpPr/>
            <p:nvPr/>
          </p:nvSpPr>
          <p:spPr>
            <a:xfrm>
              <a:off x="235077" y="30480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234" name="Shape 19776">
              <a:extLst>
                <a:ext uri="{FF2B5EF4-FFF2-40B4-BE49-F238E27FC236}">
                  <a16:creationId xmlns:a16="http://schemas.microsoft.com/office/drawing/2014/main" id="{C1EBA61C-C0C7-4AEE-8B55-994708CC942C}"/>
                </a:ext>
              </a:extLst>
            </p:cNvPr>
            <p:cNvSpPr/>
            <p:nvPr/>
          </p:nvSpPr>
          <p:spPr>
            <a:xfrm>
              <a:off x="310896" y="6857"/>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FFFFFF"/>
            </a:fillRef>
            <a:effectRef idx="0">
              <a:scrgbClr r="0" g="0" b="0"/>
            </a:effectRef>
            <a:fontRef idx="none"/>
          </p:style>
          <p:txBody>
            <a:bodyPr/>
            <a:lstStyle/>
            <a:p>
              <a:endParaRPr lang="zh-CN" altLang="en-US"/>
            </a:p>
          </p:txBody>
        </p:sp>
        <p:sp>
          <p:nvSpPr>
            <p:cNvPr id="235" name="Shape 18170">
              <a:extLst>
                <a:ext uri="{FF2B5EF4-FFF2-40B4-BE49-F238E27FC236}">
                  <a16:creationId xmlns:a16="http://schemas.microsoft.com/office/drawing/2014/main" id="{804F4E34-1904-4BC5-8096-77EDD5E1A092}"/>
                </a:ext>
              </a:extLst>
            </p:cNvPr>
            <p:cNvSpPr/>
            <p:nvPr/>
          </p:nvSpPr>
          <p:spPr>
            <a:xfrm>
              <a:off x="304800" y="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236" name="Shape 18171">
              <a:extLst>
                <a:ext uri="{FF2B5EF4-FFF2-40B4-BE49-F238E27FC236}">
                  <a16:creationId xmlns:a16="http://schemas.microsoft.com/office/drawing/2014/main" id="{E404B41B-7E22-4B36-BF14-BC3703A279BF}"/>
                </a:ext>
              </a:extLst>
            </p:cNvPr>
            <p:cNvSpPr/>
            <p:nvPr/>
          </p:nvSpPr>
          <p:spPr>
            <a:xfrm>
              <a:off x="387477" y="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grpSp>
      <p:sp>
        <p:nvSpPr>
          <p:cNvPr id="237" name="Rectangle 1167">
            <a:extLst>
              <a:ext uri="{FF2B5EF4-FFF2-40B4-BE49-F238E27FC236}">
                <a16:creationId xmlns:a16="http://schemas.microsoft.com/office/drawing/2014/main" id="{DB98362C-CE86-4D38-BD0E-ABF1C5F72921}"/>
              </a:ext>
            </a:extLst>
          </p:cNvPr>
          <p:cNvSpPr/>
          <p:nvPr/>
        </p:nvSpPr>
        <p:spPr>
          <a:xfrm>
            <a:off x="3797151" y="5010704"/>
            <a:ext cx="184259" cy="407352"/>
          </a:xfrm>
          <a:prstGeom prst="rect">
            <a:avLst/>
          </a:prstGeom>
          <a:ln>
            <a:noFill/>
          </a:ln>
        </p:spPr>
        <p:txBody>
          <a:bodyPr vert="horz" lIns="0" tIns="0" rIns="0" bIns="0" rtlCol="0">
            <a:noAutofit/>
          </a:bodyPr>
          <a:lstStyle/>
          <a:p>
            <a:pPr>
              <a:lnSpc>
                <a:spcPct val="107000"/>
              </a:lnSpc>
              <a:spcAft>
                <a:spcPts val="800"/>
              </a:spcAft>
            </a:pPr>
            <a:r>
              <a:rPr lang="en-US" sz="2000" kern="100" dirty="0">
                <a:solidFill>
                  <a:srgbClr val="000000"/>
                </a:solidFill>
                <a:effectLst/>
                <a:latin typeface="Tahoma" panose="020B0604030504040204" pitchFamily="34" charset="0"/>
                <a:ea typeface="Tahoma" panose="020B0604030504040204" pitchFamily="34" charset="0"/>
              </a:rPr>
              <a:t>7</a:t>
            </a:r>
            <a:endParaRPr lang="zh-CN" sz="1100" kern="100" dirty="0">
              <a:solidFill>
                <a:srgbClr val="000000"/>
              </a:solidFill>
              <a:effectLst/>
              <a:latin typeface="Calibri" panose="020F0502020204030204" pitchFamily="34" charset="0"/>
              <a:ea typeface="Calibri" panose="020F0502020204030204" pitchFamily="34" charset="0"/>
            </a:endParaRPr>
          </a:p>
        </p:txBody>
      </p:sp>
      <p:sp>
        <p:nvSpPr>
          <p:cNvPr id="238" name="Rectangle 1167">
            <a:extLst>
              <a:ext uri="{FF2B5EF4-FFF2-40B4-BE49-F238E27FC236}">
                <a16:creationId xmlns:a16="http://schemas.microsoft.com/office/drawing/2014/main" id="{4F577DED-8336-4A88-9E0E-75E3857CA4FA}"/>
              </a:ext>
            </a:extLst>
          </p:cNvPr>
          <p:cNvSpPr/>
          <p:nvPr/>
        </p:nvSpPr>
        <p:spPr>
          <a:xfrm>
            <a:off x="5016191" y="5010704"/>
            <a:ext cx="184259" cy="407352"/>
          </a:xfrm>
          <a:prstGeom prst="rect">
            <a:avLst/>
          </a:prstGeom>
          <a:ln>
            <a:noFill/>
          </a:ln>
        </p:spPr>
        <p:txBody>
          <a:bodyPr vert="horz" lIns="0" tIns="0" rIns="0" bIns="0" rtlCol="0">
            <a:noAutofit/>
          </a:bodyPr>
          <a:lstStyle/>
          <a:p>
            <a:pPr>
              <a:lnSpc>
                <a:spcPct val="107000"/>
              </a:lnSpc>
              <a:spcAft>
                <a:spcPts val="800"/>
              </a:spcAft>
            </a:pPr>
            <a:r>
              <a:rPr lang="en-US" sz="2000" kern="100" dirty="0">
                <a:solidFill>
                  <a:srgbClr val="000000"/>
                </a:solidFill>
                <a:effectLst/>
                <a:latin typeface="Tahoma" panose="020B0604030504040204" pitchFamily="34" charset="0"/>
                <a:ea typeface="Tahoma" panose="020B0604030504040204" pitchFamily="34" charset="0"/>
              </a:rPr>
              <a:t>7</a:t>
            </a:r>
            <a:endParaRPr lang="zh-CN" sz="1100" kern="100" dirty="0">
              <a:solidFill>
                <a:srgbClr val="000000"/>
              </a:solidFill>
              <a:effectLst/>
              <a:latin typeface="Calibri" panose="020F0502020204030204" pitchFamily="34" charset="0"/>
              <a:ea typeface="Calibri" panose="020F0502020204030204" pitchFamily="34" charset="0"/>
            </a:endParaRPr>
          </a:p>
        </p:txBody>
      </p:sp>
      <p:grpSp>
        <p:nvGrpSpPr>
          <p:cNvPr id="267" name="Group 17404">
            <a:extLst>
              <a:ext uri="{FF2B5EF4-FFF2-40B4-BE49-F238E27FC236}">
                <a16:creationId xmlns:a16="http://schemas.microsoft.com/office/drawing/2014/main" id="{44E3F889-0E02-4B22-B72F-E05CEC5CC5E2}"/>
              </a:ext>
            </a:extLst>
          </p:cNvPr>
          <p:cNvGrpSpPr/>
          <p:nvPr/>
        </p:nvGrpSpPr>
        <p:grpSpPr>
          <a:xfrm>
            <a:off x="10395862" y="3529828"/>
            <a:ext cx="469901" cy="469901"/>
            <a:chOff x="0" y="0"/>
            <a:chExt cx="470154" cy="470154"/>
          </a:xfrm>
        </p:grpSpPr>
        <p:sp>
          <p:nvSpPr>
            <p:cNvPr id="268" name="Shape 19009">
              <a:extLst>
                <a:ext uri="{FF2B5EF4-FFF2-40B4-BE49-F238E27FC236}">
                  <a16:creationId xmlns:a16="http://schemas.microsoft.com/office/drawing/2014/main" id="{3A6EA387-3FB5-42DB-9338-529FF974137B}"/>
                </a:ext>
              </a:extLst>
            </p:cNvPr>
            <p:cNvSpPr/>
            <p:nvPr/>
          </p:nvSpPr>
          <p:spPr>
            <a:xfrm>
              <a:off x="158496" y="6096"/>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BADFE2"/>
            </a:fillRef>
            <a:effectRef idx="0">
              <a:scrgbClr r="0" g="0" b="0"/>
            </a:effectRef>
            <a:fontRef idx="none"/>
          </p:style>
          <p:txBody>
            <a:bodyPr/>
            <a:lstStyle/>
            <a:p>
              <a:endParaRPr lang="zh-CN" altLang="en-US"/>
            </a:p>
          </p:txBody>
        </p:sp>
        <p:sp>
          <p:nvSpPr>
            <p:cNvPr id="269" name="Shape 1017">
              <a:extLst>
                <a:ext uri="{FF2B5EF4-FFF2-40B4-BE49-F238E27FC236}">
                  <a16:creationId xmlns:a16="http://schemas.microsoft.com/office/drawing/2014/main" id="{E84D1EAF-34C2-458F-B8E4-F74742F75CB8}"/>
                </a:ext>
              </a:extLst>
            </p:cNvPr>
            <p:cNvSpPr/>
            <p:nvPr/>
          </p:nvSpPr>
          <p:spPr>
            <a:xfrm>
              <a:off x="152400" y="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270" name="Shape 1018">
              <a:extLst>
                <a:ext uri="{FF2B5EF4-FFF2-40B4-BE49-F238E27FC236}">
                  <a16:creationId xmlns:a16="http://schemas.microsoft.com/office/drawing/2014/main" id="{CD87F144-60FD-4A7D-94C5-B3D0501A6E0A}"/>
                </a:ext>
              </a:extLst>
            </p:cNvPr>
            <p:cNvSpPr/>
            <p:nvPr/>
          </p:nvSpPr>
          <p:spPr>
            <a:xfrm>
              <a:off x="235077" y="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271" name="Shape 19010">
              <a:extLst>
                <a:ext uri="{FF2B5EF4-FFF2-40B4-BE49-F238E27FC236}">
                  <a16:creationId xmlns:a16="http://schemas.microsoft.com/office/drawing/2014/main" id="{1B08344F-120E-404B-B7D4-B27C8F58F634}"/>
                </a:ext>
              </a:extLst>
            </p:cNvPr>
            <p:cNvSpPr/>
            <p:nvPr/>
          </p:nvSpPr>
          <p:spPr>
            <a:xfrm>
              <a:off x="6096" y="158496"/>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CC6600"/>
            </a:fillRef>
            <a:effectRef idx="0">
              <a:scrgbClr r="0" g="0" b="0"/>
            </a:effectRef>
            <a:fontRef idx="none"/>
          </p:style>
          <p:txBody>
            <a:bodyPr/>
            <a:lstStyle/>
            <a:p>
              <a:endParaRPr lang="zh-CN" altLang="en-US"/>
            </a:p>
          </p:txBody>
        </p:sp>
        <p:sp>
          <p:nvSpPr>
            <p:cNvPr id="272" name="Shape 1020">
              <a:extLst>
                <a:ext uri="{FF2B5EF4-FFF2-40B4-BE49-F238E27FC236}">
                  <a16:creationId xmlns:a16="http://schemas.microsoft.com/office/drawing/2014/main" id="{8A15AA5E-8014-4476-B796-B091CF49F7BC}"/>
                </a:ext>
              </a:extLst>
            </p:cNvPr>
            <p:cNvSpPr/>
            <p:nvPr/>
          </p:nvSpPr>
          <p:spPr>
            <a:xfrm>
              <a:off x="0" y="15240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273" name="Shape 1021">
              <a:extLst>
                <a:ext uri="{FF2B5EF4-FFF2-40B4-BE49-F238E27FC236}">
                  <a16:creationId xmlns:a16="http://schemas.microsoft.com/office/drawing/2014/main" id="{C934284F-2CD4-48F0-A3BB-2C6D83CDDE8B}"/>
                </a:ext>
              </a:extLst>
            </p:cNvPr>
            <p:cNvSpPr/>
            <p:nvPr/>
          </p:nvSpPr>
          <p:spPr>
            <a:xfrm>
              <a:off x="82677" y="15240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274" name="Shape 19011">
              <a:extLst>
                <a:ext uri="{FF2B5EF4-FFF2-40B4-BE49-F238E27FC236}">
                  <a16:creationId xmlns:a16="http://schemas.microsoft.com/office/drawing/2014/main" id="{A465F986-5831-4801-9403-52F6BDD0E7B9}"/>
                </a:ext>
              </a:extLst>
            </p:cNvPr>
            <p:cNvSpPr/>
            <p:nvPr/>
          </p:nvSpPr>
          <p:spPr>
            <a:xfrm>
              <a:off x="6096" y="6096"/>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CCFFCC"/>
            </a:fillRef>
            <a:effectRef idx="0">
              <a:scrgbClr r="0" g="0" b="0"/>
            </a:effectRef>
            <a:fontRef idx="none"/>
          </p:style>
          <p:txBody>
            <a:bodyPr/>
            <a:lstStyle/>
            <a:p>
              <a:endParaRPr lang="zh-CN" altLang="en-US"/>
            </a:p>
          </p:txBody>
        </p:sp>
        <p:sp>
          <p:nvSpPr>
            <p:cNvPr id="275" name="Shape 1023">
              <a:extLst>
                <a:ext uri="{FF2B5EF4-FFF2-40B4-BE49-F238E27FC236}">
                  <a16:creationId xmlns:a16="http://schemas.microsoft.com/office/drawing/2014/main" id="{DCFE32E6-A900-4625-B43E-2C400BC06C0E}"/>
                </a:ext>
              </a:extLst>
            </p:cNvPr>
            <p:cNvSpPr/>
            <p:nvPr/>
          </p:nvSpPr>
          <p:spPr>
            <a:xfrm>
              <a:off x="0" y="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660066"/>
            </a:fillRef>
            <a:effectRef idx="0">
              <a:scrgbClr r="0" g="0" b="0"/>
            </a:effectRef>
            <a:fontRef idx="none"/>
          </p:style>
          <p:txBody>
            <a:bodyPr/>
            <a:lstStyle/>
            <a:p>
              <a:endParaRPr lang="zh-CN" altLang="en-US"/>
            </a:p>
          </p:txBody>
        </p:sp>
        <p:sp>
          <p:nvSpPr>
            <p:cNvPr id="276" name="Shape 1024">
              <a:extLst>
                <a:ext uri="{FF2B5EF4-FFF2-40B4-BE49-F238E27FC236}">
                  <a16:creationId xmlns:a16="http://schemas.microsoft.com/office/drawing/2014/main" id="{FC3F19AB-9201-4841-91CC-D3F47477D4C9}"/>
                </a:ext>
              </a:extLst>
            </p:cNvPr>
            <p:cNvSpPr/>
            <p:nvPr/>
          </p:nvSpPr>
          <p:spPr>
            <a:xfrm>
              <a:off x="82677" y="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660066"/>
            </a:fillRef>
            <a:effectRef idx="0">
              <a:scrgbClr r="0" g="0" b="0"/>
            </a:effectRef>
            <a:fontRef idx="none"/>
          </p:style>
          <p:txBody>
            <a:bodyPr/>
            <a:lstStyle/>
            <a:p>
              <a:endParaRPr lang="zh-CN" altLang="en-US"/>
            </a:p>
          </p:txBody>
        </p:sp>
        <p:sp>
          <p:nvSpPr>
            <p:cNvPr id="277" name="Shape 19012">
              <a:extLst>
                <a:ext uri="{FF2B5EF4-FFF2-40B4-BE49-F238E27FC236}">
                  <a16:creationId xmlns:a16="http://schemas.microsoft.com/office/drawing/2014/main" id="{A8A4B1B6-B85E-4358-BF19-336538BBC3F0}"/>
                </a:ext>
              </a:extLst>
            </p:cNvPr>
            <p:cNvSpPr/>
            <p:nvPr/>
          </p:nvSpPr>
          <p:spPr>
            <a:xfrm>
              <a:off x="158496" y="310896"/>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6E88F7"/>
            </a:fillRef>
            <a:effectRef idx="0">
              <a:scrgbClr r="0" g="0" b="0"/>
            </a:effectRef>
            <a:fontRef idx="none"/>
          </p:style>
          <p:txBody>
            <a:bodyPr/>
            <a:lstStyle/>
            <a:p>
              <a:endParaRPr lang="zh-CN" altLang="en-US"/>
            </a:p>
          </p:txBody>
        </p:sp>
        <p:sp>
          <p:nvSpPr>
            <p:cNvPr id="278" name="Shape 1026">
              <a:extLst>
                <a:ext uri="{FF2B5EF4-FFF2-40B4-BE49-F238E27FC236}">
                  <a16:creationId xmlns:a16="http://schemas.microsoft.com/office/drawing/2014/main" id="{07AC1758-6B56-40AA-BC7D-D2E375AC8111}"/>
                </a:ext>
              </a:extLst>
            </p:cNvPr>
            <p:cNvSpPr/>
            <p:nvPr/>
          </p:nvSpPr>
          <p:spPr>
            <a:xfrm>
              <a:off x="152400" y="30480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279" name="Shape 1027">
              <a:extLst>
                <a:ext uri="{FF2B5EF4-FFF2-40B4-BE49-F238E27FC236}">
                  <a16:creationId xmlns:a16="http://schemas.microsoft.com/office/drawing/2014/main" id="{5E74FA9E-8A2E-499F-82DF-2CD81BA532B4}"/>
                </a:ext>
              </a:extLst>
            </p:cNvPr>
            <p:cNvSpPr/>
            <p:nvPr/>
          </p:nvSpPr>
          <p:spPr>
            <a:xfrm>
              <a:off x="235077" y="30480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280" name="Shape 19013">
              <a:extLst>
                <a:ext uri="{FF2B5EF4-FFF2-40B4-BE49-F238E27FC236}">
                  <a16:creationId xmlns:a16="http://schemas.microsoft.com/office/drawing/2014/main" id="{D2D2B84E-2150-4B33-897B-E7A0B8ECCF3A}"/>
                </a:ext>
              </a:extLst>
            </p:cNvPr>
            <p:cNvSpPr/>
            <p:nvPr/>
          </p:nvSpPr>
          <p:spPr>
            <a:xfrm>
              <a:off x="310896" y="158496"/>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FFCCFF"/>
            </a:fillRef>
            <a:effectRef idx="0">
              <a:scrgbClr r="0" g="0" b="0"/>
            </a:effectRef>
            <a:fontRef idx="none"/>
          </p:style>
          <p:txBody>
            <a:bodyPr/>
            <a:lstStyle/>
            <a:p>
              <a:endParaRPr lang="zh-CN" altLang="en-US"/>
            </a:p>
          </p:txBody>
        </p:sp>
        <p:sp>
          <p:nvSpPr>
            <p:cNvPr id="281" name="Shape 1029">
              <a:extLst>
                <a:ext uri="{FF2B5EF4-FFF2-40B4-BE49-F238E27FC236}">
                  <a16:creationId xmlns:a16="http://schemas.microsoft.com/office/drawing/2014/main" id="{55299DD8-BC82-4A03-8EDF-6676613FF466}"/>
                </a:ext>
              </a:extLst>
            </p:cNvPr>
            <p:cNvSpPr/>
            <p:nvPr/>
          </p:nvSpPr>
          <p:spPr>
            <a:xfrm>
              <a:off x="304800" y="15240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282" name="Shape 1030">
              <a:extLst>
                <a:ext uri="{FF2B5EF4-FFF2-40B4-BE49-F238E27FC236}">
                  <a16:creationId xmlns:a16="http://schemas.microsoft.com/office/drawing/2014/main" id="{9C72A8BF-35B9-4318-B6F0-5D1DA3BC40B1}"/>
                </a:ext>
              </a:extLst>
            </p:cNvPr>
            <p:cNvSpPr/>
            <p:nvPr/>
          </p:nvSpPr>
          <p:spPr>
            <a:xfrm>
              <a:off x="387477" y="15240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283" name="Shape 19014">
              <a:extLst>
                <a:ext uri="{FF2B5EF4-FFF2-40B4-BE49-F238E27FC236}">
                  <a16:creationId xmlns:a16="http://schemas.microsoft.com/office/drawing/2014/main" id="{3C477B63-643D-4375-BB1D-D70A5E138E15}"/>
                </a:ext>
              </a:extLst>
            </p:cNvPr>
            <p:cNvSpPr/>
            <p:nvPr/>
          </p:nvSpPr>
          <p:spPr>
            <a:xfrm>
              <a:off x="6096" y="310896"/>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33CC33"/>
            </a:fillRef>
            <a:effectRef idx="0">
              <a:scrgbClr r="0" g="0" b="0"/>
            </a:effectRef>
            <a:fontRef idx="none"/>
          </p:style>
          <p:txBody>
            <a:bodyPr/>
            <a:lstStyle/>
            <a:p>
              <a:endParaRPr lang="zh-CN" altLang="en-US"/>
            </a:p>
          </p:txBody>
        </p:sp>
        <p:sp>
          <p:nvSpPr>
            <p:cNvPr id="284" name="Shape 1032">
              <a:extLst>
                <a:ext uri="{FF2B5EF4-FFF2-40B4-BE49-F238E27FC236}">
                  <a16:creationId xmlns:a16="http://schemas.microsoft.com/office/drawing/2014/main" id="{A0619A51-3807-413D-9795-A962584D7D46}"/>
                </a:ext>
              </a:extLst>
            </p:cNvPr>
            <p:cNvSpPr/>
            <p:nvPr/>
          </p:nvSpPr>
          <p:spPr>
            <a:xfrm>
              <a:off x="0" y="30480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285" name="Shape 1033">
              <a:extLst>
                <a:ext uri="{FF2B5EF4-FFF2-40B4-BE49-F238E27FC236}">
                  <a16:creationId xmlns:a16="http://schemas.microsoft.com/office/drawing/2014/main" id="{E694B67C-2158-4DB2-8AA9-6ECF95B36629}"/>
                </a:ext>
              </a:extLst>
            </p:cNvPr>
            <p:cNvSpPr/>
            <p:nvPr/>
          </p:nvSpPr>
          <p:spPr>
            <a:xfrm>
              <a:off x="82677" y="30480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286" name="Shape 19015">
              <a:extLst>
                <a:ext uri="{FF2B5EF4-FFF2-40B4-BE49-F238E27FC236}">
                  <a16:creationId xmlns:a16="http://schemas.microsoft.com/office/drawing/2014/main" id="{DCA8D754-E7CA-471E-9F03-7E1359B79A74}"/>
                </a:ext>
              </a:extLst>
            </p:cNvPr>
            <p:cNvSpPr/>
            <p:nvPr/>
          </p:nvSpPr>
          <p:spPr>
            <a:xfrm>
              <a:off x="158496" y="158496"/>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FFFFFF"/>
            </a:fillRef>
            <a:effectRef idx="0">
              <a:scrgbClr r="0" g="0" b="0"/>
            </a:effectRef>
            <a:fontRef idx="none"/>
          </p:style>
          <p:txBody>
            <a:bodyPr/>
            <a:lstStyle/>
            <a:p>
              <a:endParaRPr lang="zh-CN" altLang="en-US"/>
            </a:p>
          </p:txBody>
        </p:sp>
        <p:sp>
          <p:nvSpPr>
            <p:cNvPr id="287" name="Shape 1035">
              <a:extLst>
                <a:ext uri="{FF2B5EF4-FFF2-40B4-BE49-F238E27FC236}">
                  <a16:creationId xmlns:a16="http://schemas.microsoft.com/office/drawing/2014/main" id="{A0974E4D-6E5B-4629-92AD-44D0503CF505}"/>
                </a:ext>
              </a:extLst>
            </p:cNvPr>
            <p:cNvSpPr/>
            <p:nvPr/>
          </p:nvSpPr>
          <p:spPr>
            <a:xfrm>
              <a:off x="152400" y="15240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288" name="Shape 1036">
              <a:extLst>
                <a:ext uri="{FF2B5EF4-FFF2-40B4-BE49-F238E27FC236}">
                  <a16:creationId xmlns:a16="http://schemas.microsoft.com/office/drawing/2014/main" id="{AD14007F-6B6A-478F-9572-545A53A1B3AF}"/>
                </a:ext>
              </a:extLst>
            </p:cNvPr>
            <p:cNvSpPr/>
            <p:nvPr/>
          </p:nvSpPr>
          <p:spPr>
            <a:xfrm>
              <a:off x="235077" y="15240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289" name="Shape 19016">
              <a:extLst>
                <a:ext uri="{FF2B5EF4-FFF2-40B4-BE49-F238E27FC236}">
                  <a16:creationId xmlns:a16="http://schemas.microsoft.com/office/drawing/2014/main" id="{AA683498-86D7-4F4D-AC1D-F81CD9036816}"/>
                </a:ext>
              </a:extLst>
            </p:cNvPr>
            <p:cNvSpPr/>
            <p:nvPr/>
          </p:nvSpPr>
          <p:spPr>
            <a:xfrm>
              <a:off x="310896" y="310896"/>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FF9900"/>
            </a:fillRef>
            <a:effectRef idx="0">
              <a:scrgbClr r="0" g="0" b="0"/>
            </a:effectRef>
            <a:fontRef idx="none"/>
          </p:style>
          <p:txBody>
            <a:bodyPr/>
            <a:lstStyle/>
            <a:p>
              <a:endParaRPr lang="zh-CN" altLang="en-US"/>
            </a:p>
          </p:txBody>
        </p:sp>
        <p:sp>
          <p:nvSpPr>
            <p:cNvPr id="290" name="Shape 1038">
              <a:extLst>
                <a:ext uri="{FF2B5EF4-FFF2-40B4-BE49-F238E27FC236}">
                  <a16:creationId xmlns:a16="http://schemas.microsoft.com/office/drawing/2014/main" id="{85E58106-B342-42CA-A342-1F61EA0AAE5C}"/>
                </a:ext>
              </a:extLst>
            </p:cNvPr>
            <p:cNvSpPr/>
            <p:nvPr/>
          </p:nvSpPr>
          <p:spPr>
            <a:xfrm>
              <a:off x="304800" y="30480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291" name="Shape 1039">
              <a:extLst>
                <a:ext uri="{FF2B5EF4-FFF2-40B4-BE49-F238E27FC236}">
                  <a16:creationId xmlns:a16="http://schemas.microsoft.com/office/drawing/2014/main" id="{662111D4-7D42-4290-91CF-C0158942A8AE}"/>
                </a:ext>
              </a:extLst>
            </p:cNvPr>
            <p:cNvSpPr/>
            <p:nvPr/>
          </p:nvSpPr>
          <p:spPr>
            <a:xfrm>
              <a:off x="387477" y="30480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292" name="Shape 19017">
              <a:extLst>
                <a:ext uri="{FF2B5EF4-FFF2-40B4-BE49-F238E27FC236}">
                  <a16:creationId xmlns:a16="http://schemas.microsoft.com/office/drawing/2014/main" id="{B5A26C2A-C857-432A-AE60-2EAD3EC58BF7}"/>
                </a:ext>
              </a:extLst>
            </p:cNvPr>
            <p:cNvSpPr/>
            <p:nvPr/>
          </p:nvSpPr>
          <p:spPr>
            <a:xfrm>
              <a:off x="310896" y="6096"/>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FF3300"/>
            </a:fillRef>
            <a:effectRef idx="0">
              <a:scrgbClr r="0" g="0" b="0"/>
            </a:effectRef>
            <a:fontRef idx="none"/>
          </p:style>
          <p:txBody>
            <a:bodyPr/>
            <a:lstStyle/>
            <a:p>
              <a:endParaRPr lang="zh-CN" altLang="en-US"/>
            </a:p>
          </p:txBody>
        </p:sp>
        <p:sp>
          <p:nvSpPr>
            <p:cNvPr id="293" name="Shape 1041">
              <a:extLst>
                <a:ext uri="{FF2B5EF4-FFF2-40B4-BE49-F238E27FC236}">
                  <a16:creationId xmlns:a16="http://schemas.microsoft.com/office/drawing/2014/main" id="{7FE091B6-0364-43A0-B113-684C0F8EDE40}"/>
                </a:ext>
              </a:extLst>
            </p:cNvPr>
            <p:cNvSpPr/>
            <p:nvPr/>
          </p:nvSpPr>
          <p:spPr>
            <a:xfrm>
              <a:off x="304800" y="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294" name="Shape 1042">
              <a:extLst>
                <a:ext uri="{FF2B5EF4-FFF2-40B4-BE49-F238E27FC236}">
                  <a16:creationId xmlns:a16="http://schemas.microsoft.com/office/drawing/2014/main" id="{FBE0BE8B-3030-4E23-A6DB-D50DBE1CB7F1}"/>
                </a:ext>
              </a:extLst>
            </p:cNvPr>
            <p:cNvSpPr/>
            <p:nvPr/>
          </p:nvSpPr>
          <p:spPr>
            <a:xfrm>
              <a:off x="387477" y="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grpSp>
      <p:cxnSp>
        <p:nvCxnSpPr>
          <p:cNvPr id="327" name="直接箭头连接符 326">
            <a:extLst>
              <a:ext uri="{FF2B5EF4-FFF2-40B4-BE49-F238E27FC236}">
                <a16:creationId xmlns:a16="http://schemas.microsoft.com/office/drawing/2014/main" id="{7369786D-4671-46A1-A435-6321B9B4889D}"/>
              </a:ext>
            </a:extLst>
          </p:cNvPr>
          <p:cNvCxnSpPr/>
          <p:nvPr/>
        </p:nvCxnSpPr>
        <p:spPr>
          <a:xfrm>
            <a:off x="4112539" y="3526273"/>
            <a:ext cx="765784" cy="0"/>
          </a:xfrm>
          <a:prstGeom prst="straightConnector1">
            <a:avLst/>
          </a:prstGeom>
          <a:ln w="15875">
            <a:tailEnd type="triangle"/>
          </a:ln>
        </p:spPr>
        <p:style>
          <a:lnRef idx="1">
            <a:schemeClr val="dk1"/>
          </a:lnRef>
          <a:fillRef idx="0">
            <a:schemeClr val="dk1"/>
          </a:fillRef>
          <a:effectRef idx="0">
            <a:schemeClr val="dk1"/>
          </a:effectRef>
          <a:fontRef idx="minor">
            <a:schemeClr val="tx1"/>
          </a:fontRef>
        </p:style>
      </p:cxnSp>
      <p:grpSp>
        <p:nvGrpSpPr>
          <p:cNvPr id="184" name="Group 18145">
            <a:extLst>
              <a:ext uri="{FF2B5EF4-FFF2-40B4-BE49-F238E27FC236}">
                <a16:creationId xmlns:a16="http://schemas.microsoft.com/office/drawing/2014/main" id="{948D653A-16B3-4E34-B7A1-02D4491B9FE8}"/>
              </a:ext>
            </a:extLst>
          </p:cNvPr>
          <p:cNvGrpSpPr/>
          <p:nvPr/>
        </p:nvGrpSpPr>
        <p:grpSpPr>
          <a:xfrm>
            <a:off x="4888307" y="4523035"/>
            <a:ext cx="469898" cy="469901"/>
            <a:chOff x="0" y="0"/>
            <a:chExt cx="470154" cy="470154"/>
          </a:xfrm>
        </p:grpSpPr>
        <p:sp>
          <p:nvSpPr>
            <p:cNvPr id="239" name="Shape 18146">
              <a:extLst>
                <a:ext uri="{FF2B5EF4-FFF2-40B4-BE49-F238E27FC236}">
                  <a16:creationId xmlns:a16="http://schemas.microsoft.com/office/drawing/2014/main" id="{00F0F5A3-0019-40D9-BFB9-859D0A72EC87}"/>
                </a:ext>
              </a:extLst>
            </p:cNvPr>
            <p:cNvSpPr/>
            <p:nvPr/>
          </p:nvSpPr>
          <p:spPr>
            <a:xfrm>
              <a:off x="0" y="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240" name="Shape 18147">
              <a:extLst>
                <a:ext uri="{FF2B5EF4-FFF2-40B4-BE49-F238E27FC236}">
                  <a16:creationId xmlns:a16="http://schemas.microsoft.com/office/drawing/2014/main" id="{3691E061-41EE-47E6-AA88-404FD40D14A8}"/>
                </a:ext>
              </a:extLst>
            </p:cNvPr>
            <p:cNvSpPr/>
            <p:nvPr/>
          </p:nvSpPr>
          <p:spPr>
            <a:xfrm>
              <a:off x="82677" y="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241" name="Shape 19769">
              <a:extLst>
                <a:ext uri="{FF2B5EF4-FFF2-40B4-BE49-F238E27FC236}">
                  <a16:creationId xmlns:a16="http://schemas.microsoft.com/office/drawing/2014/main" id="{FF05CF89-11F9-484E-B004-1FDFE32C422A}"/>
                </a:ext>
              </a:extLst>
            </p:cNvPr>
            <p:cNvSpPr/>
            <p:nvPr/>
          </p:nvSpPr>
          <p:spPr>
            <a:xfrm>
              <a:off x="158496" y="6857"/>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FFFFFF"/>
            </a:fillRef>
            <a:effectRef idx="0">
              <a:scrgbClr r="0" g="0" b="0"/>
            </a:effectRef>
            <a:fontRef idx="none"/>
          </p:style>
          <p:txBody>
            <a:bodyPr/>
            <a:lstStyle/>
            <a:p>
              <a:endParaRPr lang="zh-CN" altLang="en-US"/>
            </a:p>
          </p:txBody>
        </p:sp>
        <p:sp>
          <p:nvSpPr>
            <p:cNvPr id="242" name="Shape 18149">
              <a:extLst>
                <a:ext uri="{FF2B5EF4-FFF2-40B4-BE49-F238E27FC236}">
                  <a16:creationId xmlns:a16="http://schemas.microsoft.com/office/drawing/2014/main" id="{C74006E9-8903-4E3F-B52A-AD2BC085DADE}"/>
                </a:ext>
              </a:extLst>
            </p:cNvPr>
            <p:cNvSpPr/>
            <p:nvPr/>
          </p:nvSpPr>
          <p:spPr>
            <a:xfrm>
              <a:off x="152400" y="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243" name="Shape 18150">
              <a:extLst>
                <a:ext uri="{FF2B5EF4-FFF2-40B4-BE49-F238E27FC236}">
                  <a16:creationId xmlns:a16="http://schemas.microsoft.com/office/drawing/2014/main" id="{2C86926B-9429-48EC-815E-F2297CA8B965}"/>
                </a:ext>
              </a:extLst>
            </p:cNvPr>
            <p:cNvSpPr/>
            <p:nvPr/>
          </p:nvSpPr>
          <p:spPr>
            <a:xfrm>
              <a:off x="235077" y="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244" name="Shape 19770">
              <a:extLst>
                <a:ext uri="{FF2B5EF4-FFF2-40B4-BE49-F238E27FC236}">
                  <a16:creationId xmlns:a16="http://schemas.microsoft.com/office/drawing/2014/main" id="{E3B90DB2-E4BC-49C8-A5D2-515F202578E3}"/>
                </a:ext>
              </a:extLst>
            </p:cNvPr>
            <p:cNvSpPr/>
            <p:nvPr/>
          </p:nvSpPr>
          <p:spPr>
            <a:xfrm>
              <a:off x="6096" y="159257"/>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FFFFFF"/>
            </a:fillRef>
            <a:effectRef idx="0">
              <a:scrgbClr r="0" g="0" b="0"/>
            </a:effectRef>
            <a:fontRef idx="none"/>
          </p:style>
          <p:txBody>
            <a:bodyPr/>
            <a:lstStyle/>
            <a:p>
              <a:endParaRPr lang="zh-CN" altLang="en-US"/>
            </a:p>
          </p:txBody>
        </p:sp>
        <p:sp>
          <p:nvSpPr>
            <p:cNvPr id="245" name="Shape 18152">
              <a:extLst>
                <a:ext uri="{FF2B5EF4-FFF2-40B4-BE49-F238E27FC236}">
                  <a16:creationId xmlns:a16="http://schemas.microsoft.com/office/drawing/2014/main" id="{7C2F7C74-6649-4F11-BD5F-CBD202252DCF}"/>
                </a:ext>
              </a:extLst>
            </p:cNvPr>
            <p:cNvSpPr/>
            <p:nvPr/>
          </p:nvSpPr>
          <p:spPr>
            <a:xfrm>
              <a:off x="0" y="15240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660066"/>
            </a:fillRef>
            <a:effectRef idx="0">
              <a:scrgbClr r="0" g="0" b="0"/>
            </a:effectRef>
            <a:fontRef idx="none"/>
          </p:style>
          <p:txBody>
            <a:bodyPr/>
            <a:lstStyle/>
            <a:p>
              <a:endParaRPr lang="zh-CN" altLang="en-US"/>
            </a:p>
          </p:txBody>
        </p:sp>
        <p:sp>
          <p:nvSpPr>
            <p:cNvPr id="246" name="Shape 18153">
              <a:extLst>
                <a:ext uri="{FF2B5EF4-FFF2-40B4-BE49-F238E27FC236}">
                  <a16:creationId xmlns:a16="http://schemas.microsoft.com/office/drawing/2014/main" id="{BFF409C4-4366-44EF-862E-A52F17E0CB0B}"/>
                </a:ext>
              </a:extLst>
            </p:cNvPr>
            <p:cNvSpPr/>
            <p:nvPr/>
          </p:nvSpPr>
          <p:spPr>
            <a:xfrm>
              <a:off x="82677" y="15240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660066"/>
            </a:fillRef>
            <a:effectRef idx="0">
              <a:scrgbClr r="0" g="0" b="0"/>
            </a:effectRef>
            <a:fontRef idx="none"/>
          </p:style>
          <p:txBody>
            <a:bodyPr/>
            <a:lstStyle/>
            <a:p>
              <a:endParaRPr lang="zh-CN" altLang="en-US"/>
            </a:p>
          </p:txBody>
        </p:sp>
        <p:sp>
          <p:nvSpPr>
            <p:cNvPr id="247" name="Shape 19771">
              <a:extLst>
                <a:ext uri="{FF2B5EF4-FFF2-40B4-BE49-F238E27FC236}">
                  <a16:creationId xmlns:a16="http://schemas.microsoft.com/office/drawing/2014/main" id="{0468A357-F56C-4CC3-AFD5-300D543837D3}"/>
                </a:ext>
              </a:extLst>
            </p:cNvPr>
            <p:cNvSpPr/>
            <p:nvPr/>
          </p:nvSpPr>
          <p:spPr>
            <a:xfrm>
              <a:off x="158496" y="159257"/>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FFFFFF"/>
            </a:fillRef>
            <a:effectRef idx="0">
              <a:scrgbClr r="0" g="0" b="0"/>
            </a:effectRef>
            <a:fontRef idx="none"/>
          </p:style>
          <p:txBody>
            <a:bodyPr/>
            <a:lstStyle/>
            <a:p>
              <a:endParaRPr lang="zh-CN" altLang="en-US"/>
            </a:p>
          </p:txBody>
        </p:sp>
        <p:sp>
          <p:nvSpPr>
            <p:cNvPr id="248" name="Shape 18155">
              <a:extLst>
                <a:ext uri="{FF2B5EF4-FFF2-40B4-BE49-F238E27FC236}">
                  <a16:creationId xmlns:a16="http://schemas.microsoft.com/office/drawing/2014/main" id="{D1B68314-68F4-45F2-908C-0D12618AF9A8}"/>
                </a:ext>
              </a:extLst>
            </p:cNvPr>
            <p:cNvSpPr/>
            <p:nvPr/>
          </p:nvSpPr>
          <p:spPr>
            <a:xfrm>
              <a:off x="152400" y="15240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249" name="Shape 18156">
              <a:extLst>
                <a:ext uri="{FF2B5EF4-FFF2-40B4-BE49-F238E27FC236}">
                  <a16:creationId xmlns:a16="http://schemas.microsoft.com/office/drawing/2014/main" id="{2EE967F7-2DA6-4F3C-B722-65F7E5269583}"/>
                </a:ext>
              </a:extLst>
            </p:cNvPr>
            <p:cNvSpPr/>
            <p:nvPr/>
          </p:nvSpPr>
          <p:spPr>
            <a:xfrm>
              <a:off x="235077" y="15240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250" name="Shape 19772">
              <a:extLst>
                <a:ext uri="{FF2B5EF4-FFF2-40B4-BE49-F238E27FC236}">
                  <a16:creationId xmlns:a16="http://schemas.microsoft.com/office/drawing/2014/main" id="{9D544FCF-3283-4198-AD3E-8754C7902FE2}"/>
                </a:ext>
              </a:extLst>
            </p:cNvPr>
            <p:cNvSpPr/>
            <p:nvPr/>
          </p:nvSpPr>
          <p:spPr>
            <a:xfrm>
              <a:off x="310896" y="159257"/>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FFFFFF"/>
            </a:fillRef>
            <a:effectRef idx="0">
              <a:scrgbClr r="0" g="0" b="0"/>
            </a:effectRef>
            <a:fontRef idx="none"/>
          </p:style>
          <p:txBody>
            <a:bodyPr/>
            <a:lstStyle/>
            <a:p>
              <a:endParaRPr lang="zh-CN" altLang="en-US"/>
            </a:p>
          </p:txBody>
        </p:sp>
        <p:sp>
          <p:nvSpPr>
            <p:cNvPr id="251" name="Shape 18158">
              <a:extLst>
                <a:ext uri="{FF2B5EF4-FFF2-40B4-BE49-F238E27FC236}">
                  <a16:creationId xmlns:a16="http://schemas.microsoft.com/office/drawing/2014/main" id="{BB3563CE-8FE5-4179-8F95-CF5587532F96}"/>
                </a:ext>
              </a:extLst>
            </p:cNvPr>
            <p:cNvSpPr/>
            <p:nvPr/>
          </p:nvSpPr>
          <p:spPr>
            <a:xfrm>
              <a:off x="304800" y="15240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252" name="Shape 18159">
              <a:extLst>
                <a:ext uri="{FF2B5EF4-FFF2-40B4-BE49-F238E27FC236}">
                  <a16:creationId xmlns:a16="http://schemas.microsoft.com/office/drawing/2014/main" id="{06FCAD93-5E68-48C6-BA70-3C13CC99B207}"/>
                </a:ext>
              </a:extLst>
            </p:cNvPr>
            <p:cNvSpPr/>
            <p:nvPr/>
          </p:nvSpPr>
          <p:spPr>
            <a:xfrm>
              <a:off x="387477" y="15240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253" name="Shape 19773">
              <a:extLst>
                <a:ext uri="{FF2B5EF4-FFF2-40B4-BE49-F238E27FC236}">
                  <a16:creationId xmlns:a16="http://schemas.microsoft.com/office/drawing/2014/main" id="{874B0587-037F-4417-83BE-39A718A92B7F}"/>
                </a:ext>
              </a:extLst>
            </p:cNvPr>
            <p:cNvSpPr/>
            <p:nvPr/>
          </p:nvSpPr>
          <p:spPr>
            <a:xfrm>
              <a:off x="6096" y="311658"/>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FFFFFF"/>
            </a:fillRef>
            <a:effectRef idx="0">
              <a:scrgbClr r="0" g="0" b="0"/>
            </a:effectRef>
            <a:fontRef idx="none"/>
          </p:style>
          <p:txBody>
            <a:bodyPr/>
            <a:lstStyle/>
            <a:p>
              <a:endParaRPr lang="zh-CN" altLang="en-US"/>
            </a:p>
          </p:txBody>
        </p:sp>
        <p:sp>
          <p:nvSpPr>
            <p:cNvPr id="254" name="Shape 18161">
              <a:extLst>
                <a:ext uri="{FF2B5EF4-FFF2-40B4-BE49-F238E27FC236}">
                  <a16:creationId xmlns:a16="http://schemas.microsoft.com/office/drawing/2014/main" id="{15BA93AE-DA79-419D-A025-BF073687AF30}"/>
                </a:ext>
              </a:extLst>
            </p:cNvPr>
            <p:cNvSpPr/>
            <p:nvPr/>
          </p:nvSpPr>
          <p:spPr>
            <a:xfrm>
              <a:off x="0" y="30480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255" name="Shape 18162">
              <a:extLst>
                <a:ext uri="{FF2B5EF4-FFF2-40B4-BE49-F238E27FC236}">
                  <a16:creationId xmlns:a16="http://schemas.microsoft.com/office/drawing/2014/main" id="{ED77AE4E-5FBE-4F0C-9311-576CA38E4579}"/>
                </a:ext>
              </a:extLst>
            </p:cNvPr>
            <p:cNvSpPr/>
            <p:nvPr/>
          </p:nvSpPr>
          <p:spPr>
            <a:xfrm>
              <a:off x="82677" y="30480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256" name="Shape 19774">
              <a:extLst>
                <a:ext uri="{FF2B5EF4-FFF2-40B4-BE49-F238E27FC236}">
                  <a16:creationId xmlns:a16="http://schemas.microsoft.com/office/drawing/2014/main" id="{F0A5BEEE-5CF5-4592-9CD3-17362BD4A4E2}"/>
                </a:ext>
              </a:extLst>
            </p:cNvPr>
            <p:cNvSpPr/>
            <p:nvPr/>
          </p:nvSpPr>
          <p:spPr>
            <a:xfrm>
              <a:off x="310896" y="311658"/>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FFFFFF"/>
            </a:fillRef>
            <a:effectRef idx="0">
              <a:scrgbClr r="0" g="0" b="0"/>
            </a:effectRef>
            <a:fontRef idx="none"/>
          </p:style>
          <p:txBody>
            <a:bodyPr/>
            <a:lstStyle/>
            <a:p>
              <a:endParaRPr lang="zh-CN" altLang="en-US"/>
            </a:p>
          </p:txBody>
        </p:sp>
        <p:sp>
          <p:nvSpPr>
            <p:cNvPr id="257" name="Shape 18164">
              <a:extLst>
                <a:ext uri="{FF2B5EF4-FFF2-40B4-BE49-F238E27FC236}">
                  <a16:creationId xmlns:a16="http://schemas.microsoft.com/office/drawing/2014/main" id="{E0E70238-610F-4E1C-9FCF-34B6B6D7CDA5}"/>
                </a:ext>
              </a:extLst>
            </p:cNvPr>
            <p:cNvSpPr/>
            <p:nvPr/>
          </p:nvSpPr>
          <p:spPr>
            <a:xfrm>
              <a:off x="304800" y="30480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258" name="Shape 18165">
              <a:extLst>
                <a:ext uri="{FF2B5EF4-FFF2-40B4-BE49-F238E27FC236}">
                  <a16:creationId xmlns:a16="http://schemas.microsoft.com/office/drawing/2014/main" id="{4C272379-9CF5-434D-B07A-CBEFD6736A7E}"/>
                </a:ext>
              </a:extLst>
            </p:cNvPr>
            <p:cNvSpPr/>
            <p:nvPr/>
          </p:nvSpPr>
          <p:spPr>
            <a:xfrm>
              <a:off x="387477" y="30480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259" name="Shape 19775">
              <a:extLst>
                <a:ext uri="{FF2B5EF4-FFF2-40B4-BE49-F238E27FC236}">
                  <a16:creationId xmlns:a16="http://schemas.microsoft.com/office/drawing/2014/main" id="{7E23D2C3-C39F-4C5F-86D6-0262E6F89EB1}"/>
                </a:ext>
              </a:extLst>
            </p:cNvPr>
            <p:cNvSpPr/>
            <p:nvPr/>
          </p:nvSpPr>
          <p:spPr>
            <a:xfrm>
              <a:off x="158496" y="311658"/>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FFFFFF"/>
            </a:fillRef>
            <a:effectRef idx="0">
              <a:scrgbClr r="0" g="0" b="0"/>
            </a:effectRef>
            <a:fontRef idx="none"/>
          </p:style>
          <p:txBody>
            <a:bodyPr/>
            <a:lstStyle/>
            <a:p>
              <a:endParaRPr lang="zh-CN" altLang="en-US"/>
            </a:p>
          </p:txBody>
        </p:sp>
        <p:sp>
          <p:nvSpPr>
            <p:cNvPr id="260" name="Shape 18167">
              <a:extLst>
                <a:ext uri="{FF2B5EF4-FFF2-40B4-BE49-F238E27FC236}">
                  <a16:creationId xmlns:a16="http://schemas.microsoft.com/office/drawing/2014/main" id="{E0224451-E24B-4D53-965F-C494919AF696}"/>
                </a:ext>
              </a:extLst>
            </p:cNvPr>
            <p:cNvSpPr/>
            <p:nvPr/>
          </p:nvSpPr>
          <p:spPr>
            <a:xfrm>
              <a:off x="152400" y="30480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261" name="Shape 18168">
              <a:extLst>
                <a:ext uri="{FF2B5EF4-FFF2-40B4-BE49-F238E27FC236}">
                  <a16:creationId xmlns:a16="http://schemas.microsoft.com/office/drawing/2014/main" id="{0B0B6E13-EA01-4A66-A937-E90DB9D05F0B}"/>
                </a:ext>
              </a:extLst>
            </p:cNvPr>
            <p:cNvSpPr/>
            <p:nvPr/>
          </p:nvSpPr>
          <p:spPr>
            <a:xfrm>
              <a:off x="235077" y="30480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262" name="Shape 19776">
              <a:extLst>
                <a:ext uri="{FF2B5EF4-FFF2-40B4-BE49-F238E27FC236}">
                  <a16:creationId xmlns:a16="http://schemas.microsoft.com/office/drawing/2014/main" id="{E429F607-71DC-4759-979A-0EE7EEE9E220}"/>
                </a:ext>
              </a:extLst>
            </p:cNvPr>
            <p:cNvSpPr/>
            <p:nvPr/>
          </p:nvSpPr>
          <p:spPr>
            <a:xfrm>
              <a:off x="310896" y="6857"/>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FFFFFF"/>
            </a:fillRef>
            <a:effectRef idx="0">
              <a:scrgbClr r="0" g="0" b="0"/>
            </a:effectRef>
            <a:fontRef idx="none"/>
          </p:style>
          <p:txBody>
            <a:bodyPr/>
            <a:lstStyle/>
            <a:p>
              <a:endParaRPr lang="zh-CN" altLang="en-US"/>
            </a:p>
          </p:txBody>
        </p:sp>
        <p:sp>
          <p:nvSpPr>
            <p:cNvPr id="263" name="Shape 18170">
              <a:extLst>
                <a:ext uri="{FF2B5EF4-FFF2-40B4-BE49-F238E27FC236}">
                  <a16:creationId xmlns:a16="http://schemas.microsoft.com/office/drawing/2014/main" id="{65768B3E-170B-49D9-B9FD-80137BE00D1D}"/>
                </a:ext>
              </a:extLst>
            </p:cNvPr>
            <p:cNvSpPr/>
            <p:nvPr/>
          </p:nvSpPr>
          <p:spPr>
            <a:xfrm>
              <a:off x="304800" y="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264" name="Shape 18171">
              <a:extLst>
                <a:ext uri="{FF2B5EF4-FFF2-40B4-BE49-F238E27FC236}">
                  <a16:creationId xmlns:a16="http://schemas.microsoft.com/office/drawing/2014/main" id="{2A2CC407-28B0-4DFB-ABF7-1D952584E529}"/>
                </a:ext>
              </a:extLst>
            </p:cNvPr>
            <p:cNvSpPr/>
            <p:nvPr/>
          </p:nvSpPr>
          <p:spPr>
            <a:xfrm>
              <a:off x="387477" y="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grpSp>
      <p:cxnSp>
        <p:nvCxnSpPr>
          <p:cNvPr id="324" name="直接箭头连接符 323">
            <a:extLst>
              <a:ext uri="{FF2B5EF4-FFF2-40B4-BE49-F238E27FC236}">
                <a16:creationId xmlns:a16="http://schemas.microsoft.com/office/drawing/2014/main" id="{8CC78DD2-71B7-4D90-A5F6-B38CBCA4CA11}"/>
              </a:ext>
            </a:extLst>
          </p:cNvPr>
          <p:cNvCxnSpPr>
            <a:cxnSpLocks/>
          </p:cNvCxnSpPr>
          <p:nvPr/>
        </p:nvCxnSpPr>
        <p:spPr>
          <a:xfrm flipV="1">
            <a:off x="4130163" y="2313440"/>
            <a:ext cx="738155" cy="1220031"/>
          </a:xfrm>
          <a:prstGeom prst="straightConnector1">
            <a:avLst/>
          </a:prstGeom>
          <a:ln w="15875">
            <a:tailEnd type="triangle"/>
          </a:ln>
        </p:spPr>
        <p:style>
          <a:lnRef idx="1">
            <a:schemeClr val="dk1"/>
          </a:lnRef>
          <a:fillRef idx="0">
            <a:schemeClr val="dk1"/>
          </a:fillRef>
          <a:effectRef idx="0">
            <a:schemeClr val="dk1"/>
          </a:effectRef>
          <a:fontRef idx="minor">
            <a:schemeClr val="tx1"/>
          </a:fontRef>
        </p:style>
      </p:cxnSp>
      <p:sp>
        <p:nvSpPr>
          <p:cNvPr id="325" name="Rectangle 1167">
            <a:extLst>
              <a:ext uri="{FF2B5EF4-FFF2-40B4-BE49-F238E27FC236}">
                <a16:creationId xmlns:a16="http://schemas.microsoft.com/office/drawing/2014/main" id="{0F2B0E0A-5736-4975-8170-B69BF6757DF8}"/>
              </a:ext>
            </a:extLst>
          </p:cNvPr>
          <p:cNvSpPr/>
          <p:nvPr/>
        </p:nvSpPr>
        <p:spPr>
          <a:xfrm>
            <a:off x="5013017" y="3797586"/>
            <a:ext cx="184259" cy="407352"/>
          </a:xfrm>
          <a:prstGeom prst="rect">
            <a:avLst/>
          </a:prstGeom>
          <a:ln>
            <a:noFill/>
          </a:ln>
        </p:spPr>
        <p:txBody>
          <a:bodyPr vert="horz" lIns="0" tIns="0" rIns="0" bIns="0" rtlCol="0">
            <a:noAutofit/>
          </a:bodyPr>
          <a:lstStyle/>
          <a:p>
            <a:pPr>
              <a:lnSpc>
                <a:spcPct val="107000"/>
              </a:lnSpc>
              <a:spcAft>
                <a:spcPts val="800"/>
              </a:spcAft>
            </a:pPr>
            <a:r>
              <a:rPr lang="en-US" sz="2000" kern="100" dirty="0">
                <a:solidFill>
                  <a:srgbClr val="000000"/>
                </a:solidFill>
                <a:effectLst/>
                <a:latin typeface="Tahoma" panose="020B0604030504040204" pitchFamily="34" charset="0"/>
                <a:ea typeface="Tahoma" panose="020B0604030504040204" pitchFamily="34" charset="0"/>
              </a:rPr>
              <a:t>6</a:t>
            </a:r>
            <a:endParaRPr lang="zh-CN" sz="1100" kern="100" dirty="0">
              <a:solidFill>
                <a:srgbClr val="000000"/>
              </a:solidFill>
              <a:effectLst/>
              <a:latin typeface="Calibri" panose="020F0502020204030204" pitchFamily="34" charset="0"/>
              <a:ea typeface="Calibri" panose="020F0502020204030204" pitchFamily="34" charset="0"/>
            </a:endParaRPr>
          </a:p>
        </p:txBody>
      </p:sp>
      <p:grpSp>
        <p:nvGrpSpPr>
          <p:cNvPr id="326" name="Group 18145">
            <a:extLst>
              <a:ext uri="{FF2B5EF4-FFF2-40B4-BE49-F238E27FC236}">
                <a16:creationId xmlns:a16="http://schemas.microsoft.com/office/drawing/2014/main" id="{BFEBED62-F38D-4F7C-8B6F-2B87B3872CB2}"/>
              </a:ext>
            </a:extLst>
          </p:cNvPr>
          <p:cNvGrpSpPr/>
          <p:nvPr/>
        </p:nvGrpSpPr>
        <p:grpSpPr>
          <a:xfrm>
            <a:off x="4885133" y="3309917"/>
            <a:ext cx="469898" cy="469901"/>
            <a:chOff x="0" y="0"/>
            <a:chExt cx="470154" cy="470154"/>
          </a:xfrm>
        </p:grpSpPr>
        <p:sp>
          <p:nvSpPr>
            <p:cNvPr id="328" name="Shape 18146">
              <a:extLst>
                <a:ext uri="{FF2B5EF4-FFF2-40B4-BE49-F238E27FC236}">
                  <a16:creationId xmlns:a16="http://schemas.microsoft.com/office/drawing/2014/main" id="{35F80D82-2419-4607-A7A1-6EE7ADBD7F69}"/>
                </a:ext>
              </a:extLst>
            </p:cNvPr>
            <p:cNvSpPr/>
            <p:nvPr/>
          </p:nvSpPr>
          <p:spPr>
            <a:xfrm>
              <a:off x="0" y="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329" name="Shape 18147">
              <a:extLst>
                <a:ext uri="{FF2B5EF4-FFF2-40B4-BE49-F238E27FC236}">
                  <a16:creationId xmlns:a16="http://schemas.microsoft.com/office/drawing/2014/main" id="{F4A9139F-1C43-44B4-83EC-66613EA90B03}"/>
                </a:ext>
              </a:extLst>
            </p:cNvPr>
            <p:cNvSpPr/>
            <p:nvPr/>
          </p:nvSpPr>
          <p:spPr>
            <a:xfrm>
              <a:off x="82677" y="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330" name="Shape 19769">
              <a:extLst>
                <a:ext uri="{FF2B5EF4-FFF2-40B4-BE49-F238E27FC236}">
                  <a16:creationId xmlns:a16="http://schemas.microsoft.com/office/drawing/2014/main" id="{35375D8D-5F61-47D7-9F6D-7BDDB645B7EA}"/>
                </a:ext>
              </a:extLst>
            </p:cNvPr>
            <p:cNvSpPr/>
            <p:nvPr/>
          </p:nvSpPr>
          <p:spPr>
            <a:xfrm>
              <a:off x="158496" y="6857"/>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FFFFFF"/>
            </a:fillRef>
            <a:effectRef idx="0">
              <a:scrgbClr r="0" g="0" b="0"/>
            </a:effectRef>
            <a:fontRef idx="none"/>
          </p:style>
          <p:txBody>
            <a:bodyPr/>
            <a:lstStyle/>
            <a:p>
              <a:endParaRPr lang="zh-CN" altLang="en-US"/>
            </a:p>
          </p:txBody>
        </p:sp>
        <p:sp>
          <p:nvSpPr>
            <p:cNvPr id="331" name="Shape 18149">
              <a:extLst>
                <a:ext uri="{FF2B5EF4-FFF2-40B4-BE49-F238E27FC236}">
                  <a16:creationId xmlns:a16="http://schemas.microsoft.com/office/drawing/2014/main" id="{8B6EC378-7B60-4814-9A23-55CCB179B2F5}"/>
                </a:ext>
              </a:extLst>
            </p:cNvPr>
            <p:cNvSpPr/>
            <p:nvPr/>
          </p:nvSpPr>
          <p:spPr>
            <a:xfrm>
              <a:off x="152400" y="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332" name="Shape 18150">
              <a:extLst>
                <a:ext uri="{FF2B5EF4-FFF2-40B4-BE49-F238E27FC236}">
                  <a16:creationId xmlns:a16="http://schemas.microsoft.com/office/drawing/2014/main" id="{CEFEF271-1C52-48D9-ABCA-564C85D0BE58}"/>
                </a:ext>
              </a:extLst>
            </p:cNvPr>
            <p:cNvSpPr/>
            <p:nvPr/>
          </p:nvSpPr>
          <p:spPr>
            <a:xfrm>
              <a:off x="235077" y="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333" name="Shape 19770">
              <a:extLst>
                <a:ext uri="{FF2B5EF4-FFF2-40B4-BE49-F238E27FC236}">
                  <a16:creationId xmlns:a16="http://schemas.microsoft.com/office/drawing/2014/main" id="{4B970478-C760-4481-BAF9-6072A350BBB9}"/>
                </a:ext>
              </a:extLst>
            </p:cNvPr>
            <p:cNvSpPr/>
            <p:nvPr/>
          </p:nvSpPr>
          <p:spPr>
            <a:xfrm>
              <a:off x="6096" y="159257"/>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FFFFFF"/>
            </a:fillRef>
            <a:effectRef idx="0">
              <a:scrgbClr r="0" g="0" b="0"/>
            </a:effectRef>
            <a:fontRef idx="none"/>
          </p:style>
          <p:txBody>
            <a:bodyPr/>
            <a:lstStyle/>
            <a:p>
              <a:endParaRPr lang="zh-CN" altLang="en-US"/>
            </a:p>
          </p:txBody>
        </p:sp>
        <p:sp>
          <p:nvSpPr>
            <p:cNvPr id="334" name="Shape 18152">
              <a:extLst>
                <a:ext uri="{FF2B5EF4-FFF2-40B4-BE49-F238E27FC236}">
                  <a16:creationId xmlns:a16="http://schemas.microsoft.com/office/drawing/2014/main" id="{028F5400-D3A6-45C9-A631-D27ABBD823B2}"/>
                </a:ext>
              </a:extLst>
            </p:cNvPr>
            <p:cNvSpPr/>
            <p:nvPr/>
          </p:nvSpPr>
          <p:spPr>
            <a:xfrm>
              <a:off x="0" y="15240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660066"/>
            </a:fillRef>
            <a:effectRef idx="0">
              <a:scrgbClr r="0" g="0" b="0"/>
            </a:effectRef>
            <a:fontRef idx="none"/>
          </p:style>
          <p:txBody>
            <a:bodyPr/>
            <a:lstStyle/>
            <a:p>
              <a:endParaRPr lang="zh-CN" altLang="en-US"/>
            </a:p>
          </p:txBody>
        </p:sp>
        <p:sp>
          <p:nvSpPr>
            <p:cNvPr id="335" name="Shape 18153">
              <a:extLst>
                <a:ext uri="{FF2B5EF4-FFF2-40B4-BE49-F238E27FC236}">
                  <a16:creationId xmlns:a16="http://schemas.microsoft.com/office/drawing/2014/main" id="{ADE78D92-57C0-4284-94D4-CA284C2F212B}"/>
                </a:ext>
              </a:extLst>
            </p:cNvPr>
            <p:cNvSpPr/>
            <p:nvPr/>
          </p:nvSpPr>
          <p:spPr>
            <a:xfrm>
              <a:off x="82677" y="15240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660066"/>
            </a:fillRef>
            <a:effectRef idx="0">
              <a:scrgbClr r="0" g="0" b="0"/>
            </a:effectRef>
            <a:fontRef idx="none"/>
          </p:style>
          <p:txBody>
            <a:bodyPr/>
            <a:lstStyle/>
            <a:p>
              <a:endParaRPr lang="zh-CN" altLang="en-US"/>
            </a:p>
          </p:txBody>
        </p:sp>
        <p:sp>
          <p:nvSpPr>
            <p:cNvPr id="336" name="Shape 19771">
              <a:extLst>
                <a:ext uri="{FF2B5EF4-FFF2-40B4-BE49-F238E27FC236}">
                  <a16:creationId xmlns:a16="http://schemas.microsoft.com/office/drawing/2014/main" id="{3BDE5BE0-B49B-4242-9B23-30DB4609635B}"/>
                </a:ext>
              </a:extLst>
            </p:cNvPr>
            <p:cNvSpPr/>
            <p:nvPr/>
          </p:nvSpPr>
          <p:spPr>
            <a:xfrm>
              <a:off x="158496" y="159257"/>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FFFFFF"/>
            </a:fillRef>
            <a:effectRef idx="0">
              <a:scrgbClr r="0" g="0" b="0"/>
            </a:effectRef>
            <a:fontRef idx="none"/>
          </p:style>
          <p:txBody>
            <a:bodyPr/>
            <a:lstStyle/>
            <a:p>
              <a:endParaRPr lang="zh-CN" altLang="en-US"/>
            </a:p>
          </p:txBody>
        </p:sp>
        <p:sp>
          <p:nvSpPr>
            <p:cNvPr id="337" name="Shape 18155">
              <a:extLst>
                <a:ext uri="{FF2B5EF4-FFF2-40B4-BE49-F238E27FC236}">
                  <a16:creationId xmlns:a16="http://schemas.microsoft.com/office/drawing/2014/main" id="{46A930B6-0857-4639-98D1-2B9A7B72A4A4}"/>
                </a:ext>
              </a:extLst>
            </p:cNvPr>
            <p:cNvSpPr/>
            <p:nvPr/>
          </p:nvSpPr>
          <p:spPr>
            <a:xfrm>
              <a:off x="152400" y="15240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338" name="Shape 18156">
              <a:extLst>
                <a:ext uri="{FF2B5EF4-FFF2-40B4-BE49-F238E27FC236}">
                  <a16:creationId xmlns:a16="http://schemas.microsoft.com/office/drawing/2014/main" id="{40A42D99-2537-4EB1-9E0E-2E2BAB808FA6}"/>
                </a:ext>
              </a:extLst>
            </p:cNvPr>
            <p:cNvSpPr/>
            <p:nvPr/>
          </p:nvSpPr>
          <p:spPr>
            <a:xfrm>
              <a:off x="235077" y="15240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339" name="Shape 19772">
              <a:extLst>
                <a:ext uri="{FF2B5EF4-FFF2-40B4-BE49-F238E27FC236}">
                  <a16:creationId xmlns:a16="http://schemas.microsoft.com/office/drawing/2014/main" id="{77FC088C-633B-4861-A77B-30A3E4DB2869}"/>
                </a:ext>
              </a:extLst>
            </p:cNvPr>
            <p:cNvSpPr/>
            <p:nvPr/>
          </p:nvSpPr>
          <p:spPr>
            <a:xfrm>
              <a:off x="310896" y="159257"/>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FFFFFF"/>
            </a:fillRef>
            <a:effectRef idx="0">
              <a:scrgbClr r="0" g="0" b="0"/>
            </a:effectRef>
            <a:fontRef idx="none"/>
          </p:style>
          <p:txBody>
            <a:bodyPr/>
            <a:lstStyle/>
            <a:p>
              <a:endParaRPr lang="zh-CN" altLang="en-US"/>
            </a:p>
          </p:txBody>
        </p:sp>
        <p:sp>
          <p:nvSpPr>
            <p:cNvPr id="340" name="Shape 18158">
              <a:extLst>
                <a:ext uri="{FF2B5EF4-FFF2-40B4-BE49-F238E27FC236}">
                  <a16:creationId xmlns:a16="http://schemas.microsoft.com/office/drawing/2014/main" id="{2F196A0F-8269-4693-B4B1-C5656EB89F66}"/>
                </a:ext>
              </a:extLst>
            </p:cNvPr>
            <p:cNvSpPr/>
            <p:nvPr/>
          </p:nvSpPr>
          <p:spPr>
            <a:xfrm>
              <a:off x="304800" y="15240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341" name="Shape 18159">
              <a:extLst>
                <a:ext uri="{FF2B5EF4-FFF2-40B4-BE49-F238E27FC236}">
                  <a16:creationId xmlns:a16="http://schemas.microsoft.com/office/drawing/2014/main" id="{F11BEC53-5CEC-485B-8EE5-CF0FB91888D7}"/>
                </a:ext>
              </a:extLst>
            </p:cNvPr>
            <p:cNvSpPr/>
            <p:nvPr/>
          </p:nvSpPr>
          <p:spPr>
            <a:xfrm>
              <a:off x="387477" y="15240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342" name="Shape 19773">
              <a:extLst>
                <a:ext uri="{FF2B5EF4-FFF2-40B4-BE49-F238E27FC236}">
                  <a16:creationId xmlns:a16="http://schemas.microsoft.com/office/drawing/2014/main" id="{145E3FDE-6EA7-4281-9B75-AB09A1D67D3D}"/>
                </a:ext>
              </a:extLst>
            </p:cNvPr>
            <p:cNvSpPr/>
            <p:nvPr/>
          </p:nvSpPr>
          <p:spPr>
            <a:xfrm>
              <a:off x="6096" y="311658"/>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FFFFFF"/>
            </a:fillRef>
            <a:effectRef idx="0">
              <a:scrgbClr r="0" g="0" b="0"/>
            </a:effectRef>
            <a:fontRef idx="none"/>
          </p:style>
          <p:txBody>
            <a:bodyPr/>
            <a:lstStyle/>
            <a:p>
              <a:endParaRPr lang="zh-CN" altLang="en-US"/>
            </a:p>
          </p:txBody>
        </p:sp>
        <p:sp>
          <p:nvSpPr>
            <p:cNvPr id="343" name="Shape 18161">
              <a:extLst>
                <a:ext uri="{FF2B5EF4-FFF2-40B4-BE49-F238E27FC236}">
                  <a16:creationId xmlns:a16="http://schemas.microsoft.com/office/drawing/2014/main" id="{EFF377BA-BF2A-4AA1-AACC-3A845586E8B0}"/>
                </a:ext>
              </a:extLst>
            </p:cNvPr>
            <p:cNvSpPr/>
            <p:nvPr/>
          </p:nvSpPr>
          <p:spPr>
            <a:xfrm>
              <a:off x="0" y="30480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344" name="Shape 18162">
              <a:extLst>
                <a:ext uri="{FF2B5EF4-FFF2-40B4-BE49-F238E27FC236}">
                  <a16:creationId xmlns:a16="http://schemas.microsoft.com/office/drawing/2014/main" id="{32DBBC3C-FF0D-4EF1-A27C-5FABA18F2EA8}"/>
                </a:ext>
              </a:extLst>
            </p:cNvPr>
            <p:cNvSpPr/>
            <p:nvPr/>
          </p:nvSpPr>
          <p:spPr>
            <a:xfrm>
              <a:off x="82677" y="30480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345" name="Shape 19774">
              <a:extLst>
                <a:ext uri="{FF2B5EF4-FFF2-40B4-BE49-F238E27FC236}">
                  <a16:creationId xmlns:a16="http://schemas.microsoft.com/office/drawing/2014/main" id="{2CDDEF7E-391F-4314-A09B-4517A8201AC8}"/>
                </a:ext>
              </a:extLst>
            </p:cNvPr>
            <p:cNvSpPr/>
            <p:nvPr/>
          </p:nvSpPr>
          <p:spPr>
            <a:xfrm>
              <a:off x="310896" y="311658"/>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FFFFFF"/>
            </a:fillRef>
            <a:effectRef idx="0">
              <a:scrgbClr r="0" g="0" b="0"/>
            </a:effectRef>
            <a:fontRef idx="none"/>
          </p:style>
          <p:txBody>
            <a:bodyPr/>
            <a:lstStyle/>
            <a:p>
              <a:endParaRPr lang="zh-CN" altLang="en-US"/>
            </a:p>
          </p:txBody>
        </p:sp>
        <p:sp>
          <p:nvSpPr>
            <p:cNvPr id="346" name="Shape 18164">
              <a:extLst>
                <a:ext uri="{FF2B5EF4-FFF2-40B4-BE49-F238E27FC236}">
                  <a16:creationId xmlns:a16="http://schemas.microsoft.com/office/drawing/2014/main" id="{CB2F7EBE-3BBD-4051-9239-0C0BCEB9A285}"/>
                </a:ext>
              </a:extLst>
            </p:cNvPr>
            <p:cNvSpPr/>
            <p:nvPr/>
          </p:nvSpPr>
          <p:spPr>
            <a:xfrm>
              <a:off x="304800" y="30480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347" name="Shape 18165">
              <a:extLst>
                <a:ext uri="{FF2B5EF4-FFF2-40B4-BE49-F238E27FC236}">
                  <a16:creationId xmlns:a16="http://schemas.microsoft.com/office/drawing/2014/main" id="{6D42D2C3-63E9-467B-A28C-F322C4E26BC3}"/>
                </a:ext>
              </a:extLst>
            </p:cNvPr>
            <p:cNvSpPr/>
            <p:nvPr/>
          </p:nvSpPr>
          <p:spPr>
            <a:xfrm>
              <a:off x="387477" y="30480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348" name="Shape 19775">
              <a:extLst>
                <a:ext uri="{FF2B5EF4-FFF2-40B4-BE49-F238E27FC236}">
                  <a16:creationId xmlns:a16="http://schemas.microsoft.com/office/drawing/2014/main" id="{29A5DF3E-E0A4-40A3-BD73-526C6B660B6E}"/>
                </a:ext>
              </a:extLst>
            </p:cNvPr>
            <p:cNvSpPr/>
            <p:nvPr/>
          </p:nvSpPr>
          <p:spPr>
            <a:xfrm>
              <a:off x="158496" y="311658"/>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FFFFFF"/>
            </a:fillRef>
            <a:effectRef idx="0">
              <a:scrgbClr r="0" g="0" b="0"/>
            </a:effectRef>
            <a:fontRef idx="none"/>
          </p:style>
          <p:txBody>
            <a:bodyPr/>
            <a:lstStyle/>
            <a:p>
              <a:endParaRPr lang="zh-CN" altLang="en-US"/>
            </a:p>
          </p:txBody>
        </p:sp>
        <p:sp>
          <p:nvSpPr>
            <p:cNvPr id="349" name="Shape 18167">
              <a:extLst>
                <a:ext uri="{FF2B5EF4-FFF2-40B4-BE49-F238E27FC236}">
                  <a16:creationId xmlns:a16="http://schemas.microsoft.com/office/drawing/2014/main" id="{7171578E-369C-4113-A959-AE75FFEE1A9D}"/>
                </a:ext>
              </a:extLst>
            </p:cNvPr>
            <p:cNvSpPr/>
            <p:nvPr/>
          </p:nvSpPr>
          <p:spPr>
            <a:xfrm>
              <a:off x="152400" y="30480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350" name="Shape 18168">
              <a:extLst>
                <a:ext uri="{FF2B5EF4-FFF2-40B4-BE49-F238E27FC236}">
                  <a16:creationId xmlns:a16="http://schemas.microsoft.com/office/drawing/2014/main" id="{20F2BC90-52BD-4F80-BF94-E7F09EBA62D8}"/>
                </a:ext>
              </a:extLst>
            </p:cNvPr>
            <p:cNvSpPr/>
            <p:nvPr/>
          </p:nvSpPr>
          <p:spPr>
            <a:xfrm>
              <a:off x="235077" y="30480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351" name="Shape 19776">
              <a:extLst>
                <a:ext uri="{FF2B5EF4-FFF2-40B4-BE49-F238E27FC236}">
                  <a16:creationId xmlns:a16="http://schemas.microsoft.com/office/drawing/2014/main" id="{BB25258A-727B-4714-8E5F-D2D06DD8F33D}"/>
                </a:ext>
              </a:extLst>
            </p:cNvPr>
            <p:cNvSpPr/>
            <p:nvPr/>
          </p:nvSpPr>
          <p:spPr>
            <a:xfrm>
              <a:off x="310896" y="6857"/>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FFFFFF"/>
            </a:fillRef>
            <a:effectRef idx="0">
              <a:scrgbClr r="0" g="0" b="0"/>
            </a:effectRef>
            <a:fontRef idx="none"/>
          </p:style>
          <p:txBody>
            <a:bodyPr/>
            <a:lstStyle/>
            <a:p>
              <a:endParaRPr lang="zh-CN" altLang="en-US"/>
            </a:p>
          </p:txBody>
        </p:sp>
        <p:sp>
          <p:nvSpPr>
            <p:cNvPr id="352" name="Shape 18170">
              <a:extLst>
                <a:ext uri="{FF2B5EF4-FFF2-40B4-BE49-F238E27FC236}">
                  <a16:creationId xmlns:a16="http://schemas.microsoft.com/office/drawing/2014/main" id="{6DFAEE1D-95DC-4C4F-A638-86450C48378A}"/>
                </a:ext>
              </a:extLst>
            </p:cNvPr>
            <p:cNvSpPr/>
            <p:nvPr/>
          </p:nvSpPr>
          <p:spPr>
            <a:xfrm>
              <a:off x="304800" y="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353" name="Shape 18171">
              <a:extLst>
                <a:ext uri="{FF2B5EF4-FFF2-40B4-BE49-F238E27FC236}">
                  <a16:creationId xmlns:a16="http://schemas.microsoft.com/office/drawing/2014/main" id="{1DC595D2-C9AA-4DC1-9678-29032EE55090}"/>
                </a:ext>
              </a:extLst>
            </p:cNvPr>
            <p:cNvSpPr/>
            <p:nvPr/>
          </p:nvSpPr>
          <p:spPr>
            <a:xfrm>
              <a:off x="387477" y="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grpSp>
      <p:grpSp>
        <p:nvGrpSpPr>
          <p:cNvPr id="499" name="组合 498">
            <a:extLst>
              <a:ext uri="{FF2B5EF4-FFF2-40B4-BE49-F238E27FC236}">
                <a16:creationId xmlns:a16="http://schemas.microsoft.com/office/drawing/2014/main" id="{A325BA67-1136-451D-B055-7805DE5E83BC}"/>
              </a:ext>
            </a:extLst>
          </p:cNvPr>
          <p:cNvGrpSpPr/>
          <p:nvPr/>
        </p:nvGrpSpPr>
        <p:grpSpPr>
          <a:xfrm>
            <a:off x="3600139" y="2050057"/>
            <a:ext cx="464183" cy="846436"/>
            <a:chOff x="0" y="0"/>
            <a:chExt cx="464336" cy="846760"/>
          </a:xfrm>
        </p:grpSpPr>
        <p:sp>
          <p:nvSpPr>
            <p:cNvPr id="500" name="Shape 19330">
              <a:extLst>
                <a:ext uri="{FF2B5EF4-FFF2-40B4-BE49-F238E27FC236}">
                  <a16:creationId xmlns:a16="http://schemas.microsoft.com/office/drawing/2014/main" id="{4171C755-6C99-4928-BFED-028CC207171C}"/>
                </a:ext>
              </a:extLst>
            </p:cNvPr>
            <p:cNvSpPr/>
            <p:nvPr/>
          </p:nvSpPr>
          <p:spPr>
            <a:xfrm>
              <a:off x="0" y="7951"/>
              <a:ext cx="152395" cy="152383"/>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BADFE2"/>
            </a:fillRef>
            <a:effectRef idx="0">
              <a:scrgbClr r="0" g="0" b="0"/>
            </a:effectRef>
            <a:fontRef idx="none"/>
          </p:style>
          <p:txBody>
            <a:bodyPr/>
            <a:lstStyle/>
            <a:p>
              <a:endParaRPr lang="zh-CN" altLang="en-US"/>
            </a:p>
          </p:txBody>
        </p:sp>
        <p:sp>
          <p:nvSpPr>
            <p:cNvPr id="501" name="Shape 1834">
              <a:extLst>
                <a:ext uri="{FF2B5EF4-FFF2-40B4-BE49-F238E27FC236}">
                  <a16:creationId xmlns:a16="http://schemas.microsoft.com/office/drawing/2014/main" id="{F8FA2DF7-07B9-49AB-9D3E-C0234B04D721}"/>
                </a:ext>
              </a:extLst>
            </p:cNvPr>
            <p:cNvSpPr/>
            <p:nvPr/>
          </p:nvSpPr>
          <p:spPr>
            <a:xfrm>
              <a:off x="0" y="0"/>
              <a:ext cx="82674" cy="165336"/>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502" name="Shape 1835">
              <a:extLst>
                <a:ext uri="{FF2B5EF4-FFF2-40B4-BE49-F238E27FC236}">
                  <a16:creationId xmlns:a16="http://schemas.microsoft.com/office/drawing/2014/main" id="{252825B3-BC50-4E83-9CEA-34E1F8683BC5}"/>
                </a:ext>
              </a:extLst>
            </p:cNvPr>
            <p:cNvSpPr/>
            <p:nvPr/>
          </p:nvSpPr>
          <p:spPr>
            <a:xfrm>
              <a:off x="79513" y="0"/>
              <a:ext cx="82674" cy="165336"/>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503" name="Shape 19331">
              <a:extLst>
                <a:ext uri="{FF2B5EF4-FFF2-40B4-BE49-F238E27FC236}">
                  <a16:creationId xmlns:a16="http://schemas.microsoft.com/office/drawing/2014/main" id="{200D910B-69D5-429F-A850-A97F3F86D9A4}"/>
                </a:ext>
              </a:extLst>
            </p:cNvPr>
            <p:cNvSpPr/>
            <p:nvPr/>
          </p:nvSpPr>
          <p:spPr>
            <a:xfrm>
              <a:off x="159026" y="7951"/>
              <a:ext cx="152395" cy="152383"/>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CC6600"/>
            </a:fillRef>
            <a:effectRef idx="0">
              <a:scrgbClr r="0" g="0" b="0"/>
            </a:effectRef>
            <a:fontRef idx="none"/>
          </p:style>
          <p:txBody>
            <a:bodyPr/>
            <a:lstStyle/>
            <a:p>
              <a:endParaRPr lang="zh-CN" altLang="en-US"/>
            </a:p>
          </p:txBody>
        </p:sp>
        <p:sp>
          <p:nvSpPr>
            <p:cNvPr id="504" name="Shape 1837">
              <a:extLst>
                <a:ext uri="{FF2B5EF4-FFF2-40B4-BE49-F238E27FC236}">
                  <a16:creationId xmlns:a16="http://schemas.microsoft.com/office/drawing/2014/main" id="{F80CB36D-9BE4-46B7-A412-FC55E2693F05}"/>
                </a:ext>
              </a:extLst>
            </p:cNvPr>
            <p:cNvSpPr/>
            <p:nvPr/>
          </p:nvSpPr>
          <p:spPr>
            <a:xfrm>
              <a:off x="151074" y="0"/>
              <a:ext cx="82674" cy="165336"/>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505" name="Shape 1838">
              <a:extLst>
                <a:ext uri="{FF2B5EF4-FFF2-40B4-BE49-F238E27FC236}">
                  <a16:creationId xmlns:a16="http://schemas.microsoft.com/office/drawing/2014/main" id="{3C9DB318-5E6A-4925-9AE0-EAB109E2A2B3}"/>
                </a:ext>
              </a:extLst>
            </p:cNvPr>
            <p:cNvSpPr/>
            <p:nvPr/>
          </p:nvSpPr>
          <p:spPr>
            <a:xfrm>
              <a:off x="230587" y="0"/>
              <a:ext cx="82674" cy="165336"/>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506" name="Shape 19332">
              <a:extLst>
                <a:ext uri="{FF2B5EF4-FFF2-40B4-BE49-F238E27FC236}">
                  <a16:creationId xmlns:a16="http://schemas.microsoft.com/office/drawing/2014/main" id="{2F2435B5-A584-4315-94A4-20B370F7EA19}"/>
                </a:ext>
              </a:extLst>
            </p:cNvPr>
            <p:cNvSpPr/>
            <p:nvPr/>
          </p:nvSpPr>
          <p:spPr>
            <a:xfrm>
              <a:off x="0" y="159026"/>
              <a:ext cx="152395" cy="152383"/>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CCFFCC"/>
            </a:fillRef>
            <a:effectRef idx="0">
              <a:scrgbClr r="0" g="0" b="0"/>
            </a:effectRef>
            <a:fontRef idx="none"/>
          </p:style>
          <p:txBody>
            <a:bodyPr/>
            <a:lstStyle/>
            <a:p>
              <a:endParaRPr lang="zh-CN" altLang="en-US"/>
            </a:p>
          </p:txBody>
        </p:sp>
        <p:sp>
          <p:nvSpPr>
            <p:cNvPr id="507" name="Shape 1840">
              <a:extLst>
                <a:ext uri="{FF2B5EF4-FFF2-40B4-BE49-F238E27FC236}">
                  <a16:creationId xmlns:a16="http://schemas.microsoft.com/office/drawing/2014/main" id="{177B89BA-5D13-46C4-BF29-E91A85CEA133}"/>
                </a:ext>
              </a:extLst>
            </p:cNvPr>
            <p:cNvSpPr/>
            <p:nvPr/>
          </p:nvSpPr>
          <p:spPr>
            <a:xfrm>
              <a:off x="0" y="151075"/>
              <a:ext cx="82674" cy="165336"/>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660066"/>
            </a:fillRef>
            <a:effectRef idx="0">
              <a:scrgbClr r="0" g="0" b="0"/>
            </a:effectRef>
            <a:fontRef idx="none"/>
          </p:style>
          <p:txBody>
            <a:bodyPr/>
            <a:lstStyle/>
            <a:p>
              <a:endParaRPr lang="zh-CN" altLang="en-US"/>
            </a:p>
          </p:txBody>
        </p:sp>
        <p:sp>
          <p:nvSpPr>
            <p:cNvPr id="508" name="Shape 1841">
              <a:extLst>
                <a:ext uri="{FF2B5EF4-FFF2-40B4-BE49-F238E27FC236}">
                  <a16:creationId xmlns:a16="http://schemas.microsoft.com/office/drawing/2014/main" id="{8A1C121F-F9E6-4D89-BD46-2423964A8252}"/>
                </a:ext>
              </a:extLst>
            </p:cNvPr>
            <p:cNvSpPr/>
            <p:nvPr/>
          </p:nvSpPr>
          <p:spPr>
            <a:xfrm>
              <a:off x="79513" y="151075"/>
              <a:ext cx="82674" cy="165336"/>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660066"/>
            </a:fillRef>
            <a:effectRef idx="0">
              <a:scrgbClr r="0" g="0" b="0"/>
            </a:effectRef>
            <a:fontRef idx="none"/>
          </p:style>
          <p:txBody>
            <a:bodyPr/>
            <a:lstStyle/>
            <a:p>
              <a:endParaRPr lang="zh-CN" altLang="en-US"/>
            </a:p>
          </p:txBody>
        </p:sp>
        <p:sp>
          <p:nvSpPr>
            <p:cNvPr id="509" name="Shape 19333">
              <a:extLst>
                <a:ext uri="{FF2B5EF4-FFF2-40B4-BE49-F238E27FC236}">
                  <a16:creationId xmlns:a16="http://schemas.microsoft.com/office/drawing/2014/main" id="{C540B16F-4CAB-4E47-AF55-89B257F58A72}"/>
                </a:ext>
              </a:extLst>
            </p:cNvPr>
            <p:cNvSpPr/>
            <p:nvPr/>
          </p:nvSpPr>
          <p:spPr>
            <a:xfrm>
              <a:off x="159026" y="159026"/>
              <a:ext cx="152395" cy="152383"/>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6E88F7"/>
            </a:fillRef>
            <a:effectRef idx="0">
              <a:scrgbClr r="0" g="0" b="0"/>
            </a:effectRef>
            <a:fontRef idx="none"/>
          </p:style>
          <p:txBody>
            <a:bodyPr/>
            <a:lstStyle/>
            <a:p>
              <a:endParaRPr lang="zh-CN" altLang="en-US"/>
            </a:p>
          </p:txBody>
        </p:sp>
        <p:sp>
          <p:nvSpPr>
            <p:cNvPr id="510" name="Shape 1843">
              <a:extLst>
                <a:ext uri="{FF2B5EF4-FFF2-40B4-BE49-F238E27FC236}">
                  <a16:creationId xmlns:a16="http://schemas.microsoft.com/office/drawing/2014/main" id="{7E6A169F-12CB-4BCD-988E-FFAD59267A93}"/>
                </a:ext>
              </a:extLst>
            </p:cNvPr>
            <p:cNvSpPr/>
            <p:nvPr/>
          </p:nvSpPr>
          <p:spPr>
            <a:xfrm>
              <a:off x="151074" y="151075"/>
              <a:ext cx="82674" cy="165336"/>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511" name="Shape 1844">
              <a:extLst>
                <a:ext uri="{FF2B5EF4-FFF2-40B4-BE49-F238E27FC236}">
                  <a16:creationId xmlns:a16="http://schemas.microsoft.com/office/drawing/2014/main" id="{6E0BD02D-5D8F-4A6C-B05E-7A10D1E76556}"/>
                </a:ext>
              </a:extLst>
            </p:cNvPr>
            <p:cNvSpPr/>
            <p:nvPr/>
          </p:nvSpPr>
          <p:spPr>
            <a:xfrm>
              <a:off x="230587" y="151075"/>
              <a:ext cx="82674" cy="165336"/>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512" name="Shape 19334">
              <a:extLst>
                <a:ext uri="{FF2B5EF4-FFF2-40B4-BE49-F238E27FC236}">
                  <a16:creationId xmlns:a16="http://schemas.microsoft.com/office/drawing/2014/main" id="{F1D226A0-960E-484E-8A23-B90FABAA0560}"/>
                </a:ext>
              </a:extLst>
            </p:cNvPr>
            <p:cNvSpPr/>
            <p:nvPr/>
          </p:nvSpPr>
          <p:spPr>
            <a:xfrm>
              <a:off x="310100" y="159026"/>
              <a:ext cx="152395" cy="152383"/>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FFCCFF"/>
            </a:fillRef>
            <a:effectRef idx="0">
              <a:scrgbClr r="0" g="0" b="0"/>
            </a:effectRef>
            <a:fontRef idx="none"/>
          </p:style>
          <p:txBody>
            <a:bodyPr/>
            <a:lstStyle/>
            <a:p>
              <a:endParaRPr lang="zh-CN" altLang="en-US"/>
            </a:p>
          </p:txBody>
        </p:sp>
        <p:sp>
          <p:nvSpPr>
            <p:cNvPr id="513" name="Shape 1846">
              <a:extLst>
                <a:ext uri="{FF2B5EF4-FFF2-40B4-BE49-F238E27FC236}">
                  <a16:creationId xmlns:a16="http://schemas.microsoft.com/office/drawing/2014/main" id="{ADAC1C70-3604-4435-A66A-7984A35E0C71}"/>
                </a:ext>
              </a:extLst>
            </p:cNvPr>
            <p:cNvSpPr/>
            <p:nvPr/>
          </p:nvSpPr>
          <p:spPr>
            <a:xfrm>
              <a:off x="302149" y="151075"/>
              <a:ext cx="82674" cy="165336"/>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514" name="Shape 1847">
              <a:extLst>
                <a:ext uri="{FF2B5EF4-FFF2-40B4-BE49-F238E27FC236}">
                  <a16:creationId xmlns:a16="http://schemas.microsoft.com/office/drawing/2014/main" id="{0E45B3D6-938B-4D7C-9BD4-C2A5E780D275}"/>
                </a:ext>
              </a:extLst>
            </p:cNvPr>
            <p:cNvSpPr/>
            <p:nvPr/>
          </p:nvSpPr>
          <p:spPr>
            <a:xfrm>
              <a:off x="381662" y="151075"/>
              <a:ext cx="82674" cy="165336"/>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515" name="Shape 19335">
              <a:extLst>
                <a:ext uri="{FF2B5EF4-FFF2-40B4-BE49-F238E27FC236}">
                  <a16:creationId xmlns:a16="http://schemas.microsoft.com/office/drawing/2014/main" id="{2696A76E-B4BA-48CA-BC7B-2977BB92A214}"/>
                </a:ext>
              </a:extLst>
            </p:cNvPr>
            <p:cNvSpPr/>
            <p:nvPr/>
          </p:nvSpPr>
          <p:spPr>
            <a:xfrm>
              <a:off x="159026" y="310101"/>
              <a:ext cx="152395" cy="152383"/>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33CC33"/>
            </a:fillRef>
            <a:effectRef idx="0">
              <a:scrgbClr r="0" g="0" b="0"/>
            </a:effectRef>
            <a:fontRef idx="none"/>
          </p:style>
          <p:txBody>
            <a:bodyPr/>
            <a:lstStyle/>
            <a:p>
              <a:endParaRPr lang="zh-CN" altLang="en-US"/>
            </a:p>
          </p:txBody>
        </p:sp>
        <p:sp>
          <p:nvSpPr>
            <p:cNvPr id="516" name="Shape 1849">
              <a:extLst>
                <a:ext uri="{FF2B5EF4-FFF2-40B4-BE49-F238E27FC236}">
                  <a16:creationId xmlns:a16="http://schemas.microsoft.com/office/drawing/2014/main" id="{681E5DAF-71FE-4E56-8BE4-6CD095450487}"/>
                </a:ext>
              </a:extLst>
            </p:cNvPr>
            <p:cNvSpPr/>
            <p:nvPr/>
          </p:nvSpPr>
          <p:spPr>
            <a:xfrm>
              <a:off x="151074" y="302149"/>
              <a:ext cx="82674" cy="165336"/>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517" name="Shape 1850">
              <a:extLst>
                <a:ext uri="{FF2B5EF4-FFF2-40B4-BE49-F238E27FC236}">
                  <a16:creationId xmlns:a16="http://schemas.microsoft.com/office/drawing/2014/main" id="{A612F1DA-6E85-495C-BF04-A28E7FC0434B}"/>
                </a:ext>
              </a:extLst>
            </p:cNvPr>
            <p:cNvSpPr/>
            <p:nvPr/>
          </p:nvSpPr>
          <p:spPr>
            <a:xfrm>
              <a:off x="230587" y="302149"/>
              <a:ext cx="82674" cy="165336"/>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518" name="Shape 19336">
              <a:extLst>
                <a:ext uri="{FF2B5EF4-FFF2-40B4-BE49-F238E27FC236}">
                  <a16:creationId xmlns:a16="http://schemas.microsoft.com/office/drawing/2014/main" id="{2070E97D-2036-4B02-8511-C8AE0F623B3E}"/>
                </a:ext>
              </a:extLst>
            </p:cNvPr>
            <p:cNvSpPr/>
            <p:nvPr/>
          </p:nvSpPr>
          <p:spPr>
            <a:xfrm>
              <a:off x="0" y="310101"/>
              <a:ext cx="152395" cy="152383"/>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FFFFFF"/>
            </a:fillRef>
            <a:effectRef idx="0">
              <a:scrgbClr r="0" g="0" b="0"/>
            </a:effectRef>
            <a:fontRef idx="none"/>
          </p:style>
          <p:txBody>
            <a:bodyPr/>
            <a:lstStyle/>
            <a:p>
              <a:endParaRPr lang="zh-CN" altLang="en-US"/>
            </a:p>
          </p:txBody>
        </p:sp>
        <p:sp>
          <p:nvSpPr>
            <p:cNvPr id="519" name="Shape 1852">
              <a:extLst>
                <a:ext uri="{FF2B5EF4-FFF2-40B4-BE49-F238E27FC236}">
                  <a16:creationId xmlns:a16="http://schemas.microsoft.com/office/drawing/2014/main" id="{2A6DAB2C-57A6-4DAF-BB9D-90830B1D3784}"/>
                </a:ext>
              </a:extLst>
            </p:cNvPr>
            <p:cNvSpPr/>
            <p:nvPr/>
          </p:nvSpPr>
          <p:spPr>
            <a:xfrm>
              <a:off x="0" y="302149"/>
              <a:ext cx="82674" cy="165336"/>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520" name="Shape 1853">
              <a:extLst>
                <a:ext uri="{FF2B5EF4-FFF2-40B4-BE49-F238E27FC236}">
                  <a16:creationId xmlns:a16="http://schemas.microsoft.com/office/drawing/2014/main" id="{D06FFDEB-DE3C-46F4-B11C-1139E2C48033}"/>
                </a:ext>
              </a:extLst>
            </p:cNvPr>
            <p:cNvSpPr/>
            <p:nvPr/>
          </p:nvSpPr>
          <p:spPr>
            <a:xfrm>
              <a:off x="79513" y="302149"/>
              <a:ext cx="82674" cy="165336"/>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521" name="Shape 19337">
              <a:extLst>
                <a:ext uri="{FF2B5EF4-FFF2-40B4-BE49-F238E27FC236}">
                  <a16:creationId xmlns:a16="http://schemas.microsoft.com/office/drawing/2014/main" id="{78E472BF-97D9-46AD-9D48-E0566836A353}"/>
                </a:ext>
              </a:extLst>
            </p:cNvPr>
            <p:cNvSpPr/>
            <p:nvPr/>
          </p:nvSpPr>
          <p:spPr>
            <a:xfrm>
              <a:off x="310100" y="310101"/>
              <a:ext cx="152395" cy="152383"/>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FF9900"/>
            </a:fillRef>
            <a:effectRef idx="0">
              <a:scrgbClr r="0" g="0" b="0"/>
            </a:effectRef>
            <a:fontRef idx="none"/>
          </p:style>
          <p:txBody>
            <a:bodyPr/>
            <a:lstStyle/>
            <a:p>
              <a:endParaRPr lang="zh-CN" altLang="en-US"/>
            </a:p>
          </p:txBody>
        </p:sp>
        <p:sp>
          <p:nvSpPr>
            <p:cNvPr id="522" name="Shape 1855">
              <a:extLst>
                <a:ext uri="{FF2B5EF4-FFF2-40B4-BE49-F238E27FC236}">
                  <a16:creationId xmlns:a16="http://schemas.microsoft.com/office/drawing/2014/main" id="{BE472303-6A08-492C-BA6D-2C86E3279E3C}"/>
                </a:ext>
              </a:extLst>
            </p:cNvPr>
            <p:cNvSpPr/>
            <p:nvPr/>
          </p:nvSpPr>
          <p:spPr>
            <a:xfrm>
              <a:off x="302149" y="302149"/>
              <a:ext cx="82674" cy="165336"/>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523" name="Shape 1856">
              <a:extLst>
                <a:ext uri="{FF2B5EF4-FFF2-40B4-BE49-F238E27FC236}">
                  <a16:creationId xmlns:a16="http://schemas.microsoft.com/office/drawing/2014/main" id="{E51BFE99-AAF7-4C8D-94BD-BBFDF1E0C77D}"/>
                </a:ext>
              </a:extLst>
            </p:cNvPr>
            <p:cNvSpPr/>
            <p:nvPr/>
          </p:nvSpPr>
          <p:spPr>
            <a:xfrm>
              <a:off x="381662" y="302149"/>
              <a:ext cx="82674" cy="165336"/>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524" name="Shape 19338">
              <a:extLst>
                <a:ext uri="{FF2B5EF4-FFF2-40B4-BE49-F238E27FC236}">
                  <a16:creationId xmlns:a16="http://schemas.microsoft.com/office/drawing/2014/main" id="{349EC4F1-B394-4F7B-B9AC-86C112106C05}"/>
                </a:ext>
              </a:extLst>
            </p:cNvPr>
            <p:cNvSpPr/>
            <p:nvPr/>
          </p:nvSpPr>
          <p:spPr>
            <a:xfrm>
              <a:off x="310100" y="7951"/>
              <a:ext cx="152395" cy="152383"/>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FF3300"/>
            </a:fillRef>
            <a:effectRef idx="0">
              <a:scrgbClr r="0" g="0" b="0"/>
            </a:effectRef>
            <a:fontRef idx="none"/>
          </p:style>
          <p:txBody>
            <a:bodyPr/>
            <a:lstStyle/>
            <a:p>
              <a:endParaRPr lang="zh-CN" altLang="en-US"/>
            </a:p>
          </p:txBody>
        </p:sp>
        <p:sp>
          <p:nvSpPr>
            <p:cNvPr id="525" name="Shape 1858">
              <a:extLst>
                <a:ext uri="{FF2B5EF4-FFF2-40B4-BE49-F238E27FC236}">
                  <a16:creationId xmlns:a16="http://schemas.microsoft.com/office/drawing/2014/main" id="{53D51F1A-53F0-4CD4-A22D-4DDE53247D5E}"/>
                </a:ext>
              </a:extLst>
            </p:cNvPr>
            <p:cNvSpPr/>
            <p:nvPr/>
          </p:nvSpPr>
          <p:spPr>
            <a:xfrm>
              <a:off x="302149" y="0"/>
              <a:ext cx="82674" cy="165336"/>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526" name="Shape 1859">
              <a:extLst>
                <a:ext uri="{FF2B5EF4-FFF2-40B4-BE49-F238E27FC236}">
                  <a16:creationId xmlns:a16="http://schemas.microsoft.com/office/drawing/2014/main" id="{593A371A-3D1F-45EB-9A45-18C241D37EB9}"/>
                </a:ext>
              </a:extLst>
            </p:cNvPr>
            <p:cNvSpPr/>
            <p:nvPr/>
          </p:nvSpPr>
          <p:spPr>
            <a:xfrm>
              <a:off x="381662" y="0"/>
              <a:ext cx="82674" cy="165336"/>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527" name="Rectangle 1860">
              <a:extLst>
                <a:ext uri="{FF2B5EF4-FFF2-40B4-BE49-F238E27FC236}">
                  <a16:creationId xmlns:a16="http://schemas.microsoft.com/office/drawing/2014/main" id="{83CFBEA0-AA52-4572-83ED-635C46EC1ABD}"/>
                </a:ext>
              </a:extLst>
            </p:cNvPr>
            <p:cNvSpPr/>
            <p:nvPr/>
          </p:nvSpPr>
          <p:spPr>
            <a:xfrm>
              <a:off x="143186" y="439453"/>
              <a:ext cx="184258" cy="407307"/>
            </a:xfrm>
            <a:prstGeom prst="rect">
              <a:avLst/>
            </a:prstGeom>
            <a:ln>
              <a:noFill/>
            </a:ln>
          </p:spPr>
          <p:txBody>
            <a:bodyPr vert="horz" lIns="0" tIns="0" rIns="0" bIns="0" rtlCol="0">
              <a:noAutofit/>
            </a:bodyPr>
            <a:lstStyle/>
            <a:p>
              <a:pPr>
                <a:lnSpc>
                  <a:spcPct val="107000"/>
                </a:lnSpc>
                <a:spcAft>
                  <a:spcPts val="800"/>
                </a:spcAft>
              </a:pPr>
              <a:r>
                <a:rPr lang="en-US" sz="2000" kern="100" dirty="0">
                  <a:solidFill>
                    <a:srgbClr val="000000"/>
                  </a:solidFill>
                  <a:effectLst/>
                  <a:latin typeface="Tahoma" panose="020B0604030504040204" pitchFamily="34" charset="0"/>
                  <a:ea typeface="Tahoma" panose="020B0604030504040204" pitchFamily="34" charset="0"/>
                </a:rPr>
                <a:t>7</a:t>
              </a:r>
              <a:endParaRPr lang="zh-CN" sz="1100" kern="100" dirty="0">
                <a:solidFill>
                  <a:srgbClr val="000000"/>
                </a:solidFill>
                <a:effectLst/>
                <a:latin typeface="Calibri" panose="020F0502020204030204" pitchFamily="34" charset="0"/>
                <a:ea typeface="Calibri" panose="020F0502020204030204" pitchFamily="34" charset="0"/>
              </a:endParaRPr>
            </a:p>
          </p:txBody>
        </p:sp>
      </p:grpSp>
      <p:cxnSp>
        <p:nvCxnSpPr>
          <p:cNvPr id="528" name="直接箭头连接符 527">
            <a:extLst>
              <a:ext uri="{FF2B5EF4-FFF2-40B4-BE49-F238E27FC236}">
                <a16:creationId xmlns:a16="http://schemas.microsoft.com/office/drawing/2014/main" id="{58CE6C37-5F9C-4299-B0FB-BC4748E4F9E1}"/>
              </a:ext>
            </a:extLst>
          </p:cNvPr>
          <p:cNvCxnSpPr>
            <a:cxnSpLocks/>
          </p:cNvCxnSpPr>
          <p:nvPr/>
        </p:nvCxnSpPr>
        <p:spPr>
          <a:xfrm flipV="1">
            <a:off x="2649488" y="2246279"/>
            <a:ext cx="952212" cy="581246"/>
          </a:xfrm>
          <a:prstGeom prst="straightConnector1">
            <a:avLst/>
          </a:prstGeom>
          <a:ln w="15875">
            <a:tailEnd type="triangle"/>
          </a:ln>
        </p:spPr>
        <p:style>
          <a:lnRef idx="1">
            <a:schemeClr val="dk1"/>
          </a:lnRef>
          <a:fillRef idx="0">
            <a:schemeClr val="dk1"/>
          </a:fillRef>
          <a:effectRef idx="0">
            <a:schemeClr val="dk1"/>
          </a:effectRef>
          <a:fontRef idx="minor">
            <a:schemeClr val="tx1"/>
          </a:fontRef>
        </p:style>
      </p:cxnSp>
      <p:sp>
        <p:nvSpPr>
          <p:cNvPr id="529" name="Rectangle 59">
            <a:extLst>
              <a:ext uri="{FF2B5EF4-FFF2-40B4-BE49-F238E27FC236}">
                <a16:creationId xmlns:a16="http://schemas.microsoft.com/office/drawing/2014/main" id="{DB455BE3-B1C1-4792-9AC3-7D3746B58BF2}"/>
              </a:ext>
            </a:extLst>
          </p:cNvPr>
          <p:cNvSpPr>
            <a:spLocks noChangeArrowheads="1"/>
          </p:cNvSpPr>
          <p:nvPr/>
        </p:nvSpPr>
        <p:spPr bwMode="auto">
          <a:xfrm>
            <a:off x="1752600" y="298982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pSp>
        <p:nvGrpSpPr>
          <p:cNvPr id="295" name="Group 18145">
            <a:extLst>
              <a:ext uri="{FF2B5EF4-FFF2-40B4-BE49-F238E27FC236}">
                <a16:creationId xmlns:a16="http://schemas.microsoft.com/office/drawing/2014/main" id="{0996FC6B-4628-447A-918A-5C60D48B3A64}"/>
              </a:ext>
            </a:extLst>
          </p:cNvPr>
          <p:cNvGrpSpPr/>
          <p:nvPr/>
        </p:nvGrpSpPr>
        <p:grpSpPr>
          <a:xfrm>
            <a:off x="4876872" y="2091436"/>
            <a:ext cx="469898" cy="469901"/>
            <a:chOff x="0" y="0"/>
            <a:chExt cx="470154" cy="470154"/>
          </a:xfrm>
        </p:grpSpPr>
        <p:sp>
          <p:nvSpPr>
            <p:cNvPr id="296" name="Shape 18146">
              <a:extLst>
                <a:ext uri="{FF2B5EF4-FFF2-40B4-BE49-F238E27FC236}">
                  <a16:creationId xmlns:a16="http://schemas.microsoft.com/office/drawing/2014/main" id="{D02696A8-E8E3-4B6A-A5A8-D9C416DA5DB7}"/>
                </a:ext>
              </a:extLst>
            </p:cNvPr>
            <p:cNvSpPr/>
            <p:nvPr/>
          </p:nvSpPr>
          <p:spPr>
            <a:xfrm>
              <a:off x="0" y="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297" name="Shape 18147">
              <a:extLst>
                <a:ext uri="{FF2B5EF4-FFF2-40B4-BE49-F238E27FC236}">
                  <a16:creationId xmlns:a16="http://schemas.microsoft.com/office/drawing/2014/main" id="{755ADE32-7037-47D8-918B-5B343C3C15AE}"/>
                </a:ext>
              </a:extLst>
            </p:cNvPr>
            <p:cNvSpPr/>
            <p:nvPr/>
          </p:nvSpPr>
          <p:spPr>
            <a:xfrm>
              <a:off x="82677" y="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298" name="Shape 19769">
              <a:extLst>
                <a:ext uri="{FF2B5EF4-FFF2-40B4-BE49-F238E27FC236}">
                  <a16:creationId xmlns:a16="http://schemas.microsoft.com/office/drawing/2014/main" id="{0DD1AACD-AD41-4194-94E4-2D9C463AB604}"/>
                </a:ext>
              </a:extLst>
            </p:cNvPr>
            <p:cNvSpPr/>
            <p:nvPr/>
          </p:nvSpPr>
          <p:spPr>
            <a:xfrm>
              <a:off x="158496" y="6857"/>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FFFFFF"/>
            </a:fillRef>
            <a:effectRef idx="0">
              <a:scrgbClr r="0" g="0" b="0"/>
            </a:effectRef>
            <a:fontRef idx="none"/>
          </p:style>
          <p:txBody>
            <a:bodyPr/>
            <a:lstStyle/>
            <a:p>
              <a:endParaRPr lang="zh-CN" altLang="en-US"/>
            </a:p>
          </p:txBody>
        </p:sp>
        <p:sp>
          <p:nvSpPr>
            <p:cNvPr id="299" name="Shape 18149">
              <a:extLst>
                <a:ext uri="{FF2B5EF4-FFF2-40B4-BE49-F238E27FC236}">
                  <a16:creationId xmlns:a16="http://schemas.microsoft.com/office/drawing/2014/main" id="{1595AAF9-C42A-43D5-BFFC-C9C4125AE043}"/>
                </a:ext>
              </a:extLst>
            </p:cNvPr>
            <p:cNvSpPr/>
            <p:nvPr/>
          </p:nvSpPr>
          <p:spPr>
            <a:xfrm>
              <a:off x="152400" y="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300" name="Shape 18150">
              <a:extLst>
                <a:ext uri="{FF2B5EF4-FFF2-40B4-BE49-F238E27FC236}">
                  <a16:creationId xmlns:a16="http://schemas.microsoft.com/office/drawing/2014/main" id="{F697FD57-3834-4868-A1BE-6C609D68AB5F}"/>
                </a:ext>
              </a:extLst>
            </p:cNvPr>
            <p:cNvSpPr/>
            <p:nvPr/>
          </p:nvSpPr>
          <p:spPr>
            <a:xfrm>
              <a:off x="235077" y="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301" name="Shape 19770">
              <a:extLst>
                <a:ext uri="{FF2B5EF4-FFF2-40B4-BE49-F238E27FC236}">
                  <a16:creationId xmlns:a16="http://schemas.microsoft.com/office/drawing/2014/main" id="{0C049F1C-AFB9-4612-B48D-579FFE84963B}"/>
                </a:ext>
              </a:extLst>
            </p:cNvPr>
            <p:cNvSpPr/>
            <p:nvPr/>
          </p:nvSpPr>
          <p:spPr>
            <a:xfrm>
              <a:off x="6096" y="159257"/>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FFFFFF"/>
            </a:fillRef>
            <a:effectRef idx="0">
              <a:scrgbClr r="0" g="0" b="0"/>
            </a:effectRef>
            <a:fontRef idx="none"/>
          </p:style>
          <p:txBody>
            <a:bodyPr/>
            <a:lstStyle/>
            <a:p>
              <a:endParaRPr lang="zh-CN" altLang="en-US"/>
            </a:p>
          </p:txBody>
        </p:sp>
        <p:sp>
          <p:nvSpPr>
            <p:cNvPr id="302" name="Shape 18152">
              <a:extLst>
                <a:ext uri="{FF2B5EF4-FFF2-40B4-BE49-F238E27FC236}">
                  <a16:creationId xmlns:a16="http://schemas.microsoft.com/office/drawing/2014/main" id="{A6FBBB63-F0D4-47E2-ABFB-58BBD878EB09}"/>
                </a:ext>
              </a:extLst>
            </p:cNvPr>
            <p:cNvSpPr/>
            <p:nvPr/>
          </p:nvSpPr>
          <p:spPr>
            <a:xfrm>
              <a:off x="0" y="15240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660066"/>
            </a:fillRef>
            <a:effectRef idx="0">
              <a:scrgbClr r="0" g="0" b="0"/>
            </a:effectRef>
            <a:fontRef idx="none"/>
          </p:style>
          <p:txBody>
            <a:bodyPr/>
            <a:lstStyle/>
            <a:p>
              <a:endParaRPr lang="zh-CN" altLang="en-US"/>
            </a:p>
          </p:txBody>
        </p:sp>
        <p:sp>
          <p:nvSpPr>
            <p:cNvPr id="303" name="Shape 18153">
              <a:extLst>
                <a:ext uri="{FF2B5EF4-FFF2-40B4-BE49-F238E27FC236}">
                  <a16:creationId xmlns:a16="http://schemas.microsoft.com/office/drawing/2014/main" id="{87CB28F8-955F-40AC-A715-1DEC9C7C32D4}"/>
                </a:ext>
              </a:extLst>
            </p:cNvPr>
            <p:cNvSpPr/>
            <p:nvPr/>
          </p:nvSpPr>
          <p:spPr>
            <a:xfrm>
              <a:off x="82677" y="15240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660066"/>
            </a:fillRef>
            <a:effectRef idx="0">
              <a:scrgbClr r="0" g="0" b="0"/>
            </a:effectRef>
            <a:fontRef idx="none"/>
          </p:style>
          <p:txBody>
            <a:bodyPr/>
            <a:lstStyle/>
            <a:p>
              <a:endParaRPr lang="zh-CN" altLang="en-US"/>
            </a:p>
          </p:txBody>
        </p:sp>
        <p:sp>
          <p:nvSpPr>
            <p:cNvPr id="304" name="Shape 19771">
              <a:extLst>
                <a:ext uri="{FF2B5EF4-FFF2-40B4-BE49-F238E27FC236}">
                  <a16:creationId xmlns:a16="http://schemas.microsoft.com/office/drawing/2014/main" id="{D4604B59-A101-4C31-A2C3-5E332C2784DE}"/>
                </a:ext>
              </a:extLst>
            </p:cNvPr>
            <p:cNvSpPr/>
            <p:nvPr/>
          </p:nvSpPr>
          <p:spPr>
            <a:xfrm>
              <a:off x="158496" y="159257"/>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FFFFFF"/>
            </a:fillRef>
            <a:effectRef idx="0">
              <a:scrgbClr r="0" g="0" b="0"/>
            </a:effectRef>
            <a:fontRef idx="none"/>
          </p:style>
          <p:txBody>
            <a:bodyPr/>
            <a:lstStyle/>
            <a:p>
              <a:endParaRPr lang="zh-CN" altLang="en-US"/>
            </a:p>
          </p:txBody>
        </p:sp>
        <p:sp>
          <p:nvSpPr>
            <p:cNvPr id="305" name="Shape 18155">
              <a:extLst>
                <a:ext uri="{FF2B5EF4-FFF2-40B4-BE49-F238E27FC236}">
                  <a16:creationId xmlns:a16="http://schemas.microsoft.com/office/drawing/2014/main" id="{FB43CA94-2E5A-4F84-8C47-54EFE0240609}"/>
                </a:ext>
              </a:extLst>
            </p:cNvPr>
            <p:cNvSpPr/>
            <p:nvPr/>
          </p:nvSpPr>
          <p:spPr>
            <a:xfrm>
              <a:off x="152400" y="15240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306" name="Shape 18156">
              <a:extLst>
                <a:ext uri="{FF2B5EF4-FFF2-40B4-BE49-F238E27FC236}">
                  <a16:creationId xmlns:a16="http://schemas.microsoft.com/office/drawing/2014/main" id="{5DA281F8-D3DF-45E7-B2B3-5586BE01D0DA}"/>
                </a:ext>
              </a:extLst>
            </p:cNvPr>
            <p:cNvSpPr/>
            <p:nvPr/>
          </p:nvSpPr>
          <p:spPr>
            <a:xfrm>
              <a:off x="235077" y="15240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307" name="Shape 19772">
              <a:extLst>
                <a:ext uri="{FF2B5EF4-FFF2-40B4-BE49-F238E27FC236}">
                  <a16:creationId xmlns:a16="http://schemas.microsoft.com/office/drawing/2014/main" id="{0FE42266-3730-42F0-AF58-DF81A5A5A9C0}"/>
                </a:ext>
              </a:extLst>
            </p:cNvPr>
            <p:cNvSpPr/>
            <p:nvPr/>
          </p:nvSpPr>
          <p:spPr>
            <a:xfrm>
              <a:off x="310896" y="159257"/>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FFFFFF"/>
            </a:fillRef>
            <a:effectRef idx="0">
              <a:scrgbClr r="0" g="0" b="0"/>
            </a:effectRef>
            <a:fontRef idx="none"/>
          </p:style>
          <p:txBody>
            <a:bodyPr/>
            <a:lstStyle/>
            <a:p>
              <a:endParaRPr lang="zh-CN" altLang="en-US"/>
            </a:p>
          </p:txBody>
        </p:sp>
        <p:sp>
          <p:nvSpPr>
            <p:cNvPr id="308" name="Shape 18158">
              <a:extLst>
                <a:ext uri="{FF2B5EF4-FFF2-40B4-BE49-F238E27FC236}">
                  <a16:creationId xmlns:a16="http://schemas.microsoft.com/office/drawing/2014/main" id="{F8060C91-B65A-490A-9EE4-E95A9A29DD1D}"/>
                </a:ext>
              </a:extLst>
            </p:cNvPr>
            <p:cNvSpPr/>
            <p:nvPr/>
          </p:nvSpPr>
          <p:spPr>
            <a:xfrm>
              <a:off x="304800" y="15240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309" name="Shape 18159">
              <a:extLst>
                <a:ext uri="{FF2B5EF4-FFF2-40B4-BE49-F238E27FC236}">
                  <a16:creationId xmlns:a16="http://schemas.microsoft.com/office/drawing/2014/main" id="{6CF23E64-C9BD-4261-AB67-3815C47639D3}"/>
                </a:ext>
              </a:extLst>
            </p:cNvPr>
            <p:cNvSpPr/>
            <p:nvPr/>
          </p:nvSpPr>
          <p:spPr>
            <a:xfrm>
              <a:off x="387477" y="15240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310" name="Shape 19773">
              <a:extLst>
                <a:ext uri="{FF2B5EF4-FFF2-40B4-BE49-F238E27FC236}">
                  <a16:creationId xmlns:a16="http://schemas.microsoft.com/office/drawing/2014/main" id="{EC1EAAF8-D975-413C-87DA-2FBC42F4DE2D}"/>
                </a:ext>
              </a:extLst>
            </p:cNvPr>
            <p:cNvSpPr/>
            <p:nvPr/>
          </p:nvSpPr>
          <p:spPr>
            <a:xfrm>
              <a:off x="6096" y="311658"/>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FFFFFF"/>
            </a:fillRef>
            <a:effectRef idx="0">
              <a:scrgbClr r="0" g="0" b="0"/>
            </a:effectRef>
            <a:fontRef idx="none"/>
          </p:style>
          <p:txBody>
            <a:bodyPr/>
            <a:lstStyle/>
            <a:p>
              <a:endParaRPr lang="zh-CN" altLang="en-US"/>
            </a:p>
          </p:txBody>
        </p:sp>
        <p:sp>
          <p:nvSpPr>
            <p:cNvPr id="311" name="Shape 18161">
              <a:extLst>
                <a:ext uri="{FF2B5EF4-FFF2-40B4-BE49-F238E27FC236}">
                  <a16:creationId xmlns:a16="http://schemas.microsoft.com/office/drawing/2014/main" id="{992F249F-6291-4D79-8C8E-294E901A9E2B}"/>
                </a:ext>
              </a:extLst>
            </p:cNvPr>
            <p:cNvSpPr/>
            <p:nvPr/>
          </p:nvSpPr>
          <p:spPr>
            <a:xfrm>
              <a:off x="0" y="30480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312" name="Shape 18162">
              <a:extLst>
                <a:ext uri="{FF2B5EF4-FFF2-40B4-BE49-F238E27FC236}">
                  <a16:creationId xmlns:a16="http://schemas.microsoft.com/office/drawing/2014/main" id="{3D2FF5F0-0A9E-48A7-B14D-16353518825C}"/>
                </a:ext>
              </a:extLst>
            </p:cNvPr>
            <p:cNvSpPr/>
            <p:nvPr/>
          </p:nvSpPr>
          <p:spPr>
            <a:xfrm>
              <a:off x="82677" y="30480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313" name="Shape 19774">
              <a:extLst>
                <a:ext uri="{FF2B5EF4-FFF2-40B4-BE49-F238E27FC236}">
                  <a16:creationId xmlns:a16="http://schemas.microsoft.com/office/drawing/2014/main" id="{BC622CF2-8B56-453F-AB22-1DA9159C669E}"/>
                </a:ext>
              </a:extLst>
            </p:cNvPr>
            <p:cNvSpPr/>
            <p:nvPr/>
          </p:nvSpPr>
          <p:spPr>
            <a:xfrm>
              <a:off x="310896" y="311658"/>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FFFFFF"/>
            </a:fillRef>
            <a:effectRef idx="0">
              <a:scrgbClr r="0" g="0" b="0"/>
            </a:effectRef>
            <a:fontRef idx="none"/>
          </p:style>
          <p:txBody>
            <a:bodyPr/>
            <a:lstStyle/>
            <a:p>
              <a:endParaRPr lang="zh-CN" altLang="en-US"/>
            </a:p>
          </p:txBody>
        </p:sp>
        <p:sp>
          <p:nvSpPr>
            <p:cNvPr id="314" name="Shape 18164">
              <a:extLst>
                <a:ext uri="{FF2B5EF4-FFF2-40B4-BE49-F238E27FC236}">
                  <a16:creationId xmlns:a16="http://schemas.microsoft.com/office/drawing/2014/main" id="{92C5F179-C7F3-4E6F-8775-2AD8B0418703}"/>
                </a:ext>
              </a:extLst>
            </p:cNvPr>
            <p:cNvSpPr/>
            <p:nvPr/>
          </p:nvSpPr>
          <p:spPr>
            <a:xfrm>
              <a:off x="304800" y="30480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315" name="Shape 18165">
              <a:extLst>
                <a:ext uri="{FF2B5EF4-FFF2-40B4-BE49-F238E27FC236}">
                  <a16:creationId xmlns:a16="http://schemas.microsoft.com/office/drawing/2014/main" id="{07B1C7C3-7686-47F1-B0F1-F24C69A83034}"/>
                </a:ext>
              </a:extLst>
            </p:cNvPr>
            <p:cNvSpPr/>
            <p:nvPr/>
          </p:nvSpPr>
          <p:spPr>
            <a:xfrm>
              <a:off x="387477" y="30480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316" name="Shape 19775">
              <a:extLst>
                <a:ext uri="{FF2B5EF4-FFF2-40B4-BE49-F238E27FC236}">
                  <a16:creationId xmlns:a16="http://schemas.microsoft.com/office/drawing/2014/main" id="{2F4CBEA2-699D-48E6-BBDB-6725DBBE2FC7}"/>
                </a:ext>
              </a:extLst>
            </p:cNvPr>
            <p:cNvSpPr/>
            <p:nvPr/>
          </p:nvSpPr>
          <p:spPr>
            <a:xfrm>
              <a:off x="158496" y="311658"/>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FFFFFF"/>
            </a:fillRef>
            <a:effectRef idx="0">
              <a:scrgbClr r="0" g="0" b="0"/>
            </a:effectRef>
            <a:fontRef idx="none"/>
          </p:style>
          <p:txBody>
            <a:bodyPr/>
            <a:lstStyle/>
            <a:p>
              <a:endParaRPr lang="zh-CN" altLang="en-US"/>
            </a:p>
          </p:txBody>
        </p:sp>
        <p:sp>
          <p:nvSpPr>
            <p:cNvPr id="317" name="Shape 18167">
              <a:extLst>
                <a:ext uri="{FF2B5EF4-FFF2-40B4-BE49-F238E27FC236}">
                  <a16:creationId xmlns:a16="http://schemas.microsoft.com/office/drawing/2014/main" id="{ED9B6D29-CD56-4540-B5B4-87DD787EE6E1}"/>
                </a:ext>
              </a:extLst>
            </p:cNvPr>
            <p:cNvSpPr/>
            <p:nvPr/>
          </p:nvSpPr>
          <p:spPr>
            <a:xfrm>
              <a:off x="152400" y="30480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318" name="Shape 18168">
              <a:extLst>
                <a:ext uri="{FF2B5EF4-FFF2-40B4-BE49-F238E27FC236}">
                  <a16:creationId xmlns:a16="http://schemas.microsoft.com/office/drawing/2014/main" id="{971D53E5-7817-4E6A-AE4D-55EB06FCA6D3}"/>
                </a:ext>
              </a:extLst>
            </p:cNvPr>
            <p:cNvSpPr/>
            <p:nvPr/>
          </p:nvSpPr>
          <p:spPr>
            <a:xfrm>
              <a:off x="235077" y="30480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319" name="Shape 19776">
              <a:extLst>
                <a:ext uri="{FF2B5EF4-FFF2-40B4-BE49-F238E27FC236}">
                  <a16:creationId xmlns:a16="http://schemas.microsoft.com/office/drawing/2014/main" id="{495DF24A-0BD7-4CEF-8AD1-E77850C86C9A}"/>
                </a:ext>
              </a:extLst>
            </p:cNvPr>
            <p:cNvSpPr/>
            <p:nvPr/>
          </p:nvSpPr>
          <p:spPr>
            <a:xfrm>
              <a:off x="310896" y="6857"/>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FFFFFF"/>
            </a:fillRef>
            <a:effectRef idx="0">
              <a:scrgbClr r="0" g="0" b="0"/>
            </a:effectRef>
            <a:fontRef idx="none"/>
          </p:style>
          <p:txBody>
            <a:bodyPr/>
            <a:lstStyle/>
            <a:p>
              <a:endParaRPr lang="zh-CN" altLang="en-US"/>
            </a:p>
          </p:txBody>
        </p:sp>
        <p:sp>
          <p:nvSpPr>
            <p:cNvPr id="320" name="Shape 18170">
              <a:extLst>
                <a:ext uri="{FF2B5EF4-FFF2-40B4-BE49-F238E27FC236}">
                  <a16:creationId xmlns:a16="http://schemas.microsoft.com/office/drawing/2014/main" id="{6DD0DF33-C47B-48BD-93A4-33F360F1350B}"/>
                </a:ext>
              </a:extLst>
            </p:cNvPr>
            <p:cNvSpPr/>
            <p:nvPr/>
          </p:nvSpPr>
          <p:spPr>
            <a:xfrm>
              <a:off x="304800" y="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321" name="Shape 18171">
              <a:extLst>
                <a:ext uri="{FF2B5EF4-FFF2-40B4-BE49-F238E27FC236}">
                  <a16:creationId xmlns:a16="http://schemas.microsoft.com/office/drawing/2014/main" id="{F6AD6674-F06D-44F5-B601-634F16B7C739}"/>
                </a:ext>
              </a:extLst>
            </p:cNvPr>
            <p:cNvSpPr/>
            <p:nvPr/>
          </p:nvSpPr>
          <p:spPr>
            <a:xfrm>
              <a:off x="387477" y="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grpSp>
      <p:sp>
        <p:nvSpPr>
          <p:cNvPr id="322" name="Rectangle 1167">
            <a:extLst>
              <a:ext uri="{FF2B5EF4-FFF2-40B4-BE49-F238E27FC236}">
                <a16:creationId xmlns:a16="http://schemas.microsoft.com/office/drawing/2014/main" id="{C4FCE1E8-807F-4DB1-A74E-0180E5694FA4}"/>
              </a:ext>
            </a:extLst>
          </p:cNvPr>
          <p:cNvSpPr/>
          <p:nvPr/>
        </p:nvSpPr>
        <p:spPr>
          <a:xfrm>
            <a:off x="4995528" y="2532467"/>
            <a:ext cx="184259" cy="407352"/>
          </a:xfrm>
          <a:prstGeom prst="rect">
            <a:avLst/>
          </a:prstGeom>
          <a:ln>
            <a:noFill/>
          </a:ln>
        </p:spPr>
        <p:txBody>
          <a:bodyPr vert="horz" lIns="0" tIns="0" rIns="0" bIns="0" rtlCol="0">
            <a:noAutofit/>
          </a:bodyPr>
          <a:lstStyle/>
          <a:p>
            <a:pPr>
              <a:lnSpc>
                <a:spcPct val="107000"/>
              </a:lnSpc>
              <a:spcAft>
                <a:spcPts val="800"/>
              </a:spcAft>
            </a:pPr>
            <a:r>
              <a:rPr lang="en-US" sz="2000" kern="100" dirty="0">
                <a:solidFill>
                  <a:srgbClr val="000000"/>
                </a:solidFill>
                <a:effectLst/>
                <a:latin typeface="Tahoma" panose="020B0604030504040204" pitchFamily="34" charset="0"/>
                <a:ea typeface="Tahoma" panose="020B0604030504040204" pitchFamily="34" charset="0"/>
              </a:rPr>
              <a:t>6</a:t>
            </a:r>
            <a:endParaRPr lang="zh-CN" sz="1100" kern="100" dirty="0">
              <a:solidFill>
                <a:srgbClr val="000000"/>
              </a:solidFill>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347196195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A6A0E0-A303-4060-B7F0-CCFCCAF41454}"/>
              </a:ext>
            </a:extLst>
          </p:cNvPr>
          <p:cNvSpPr>
            <a:spLocks noGrp="1"/>
          </p:cNvSpPr>
          <p:nvPr>
            <p:ph type="title"/>
          </p:nvPr>
        </p:nvSpPr>
        <p:spPr/>
        <p:txBody>
          <a:bodyPr>
            <a:normAutofit/>
          </a:bodyPr>
          <a:lstStyle/>
          <a:p>
            <a:r>
              <a:rPr lang="en-US" altLang="zh-CN" dirty="0"/>
              <a:t>IDA* Example: 8-Puzzle</a:t>
            </a:r>
            <a:endParaRPr lang="zh-CN" altLang="en-US" dirty="0"/>
          </a:p>
        </p:txBody>
      </p:sp>
      <p:sp>
        <p:nvSpPr>
          <p:cNvPr id="4" name="灯片编号占位符 3">
            <a:extLst>
              <a:ext uri="{FF2B5EF4-FFF2-40B4-BE49-F238E27FC236}">
                <a16:creationId xmlns:a16="http://schemas.microsoft.com/office/drawing/2014/main" id="{05953A4C-F3EB-4C70-B4F2-D0379E934F60}"/>
              </a:ext>
            </a:extLst>
          </p:cNvPr>
          <p:cNvSpPr>
            <a:spLocks noGrp="1"/>
          </p:cNvSpPr>
          <p:nvPr>
            <p:ph type="sldNum" sz="quarter" idx="12"/>
          </p:nvPr>
        </p:nvSpPr>
        <p:spPr/>
        <p:txBody>
          <a:bodyPr/>
          <a:lstStyle/>
          <a:p>
            <a:fld id="{893ACD7D-9A68-44C8-A49A-4B94202CE741}" type="slidenum">
              <a:rPr lang="zh-CN" altLang="en-US" smtClean="0"/>
              <a:t>62</a:t>
            </a:fld>
            <a:endParaRPr lang="zh-CN" altLang="en-US"/>
          </a:p>
        </p:txBody>
      </p:sp>
      <p:sp>
        <p:nvSpPr>
          <p:cNvPr id="33" name="Rectangle 59">
            <a:extLst>
              <a:ext uri="{FF2B5EF4-FFF2-40B4-BE49-F238E27FC236}">
                <a16:creationId xmlns:a16="http://schemas.microsoft.com/office/drawing/2014/main" id="{5EA415BA-7CF2-4AEC-82CD-457B15FC75E4}"/>
              </a:ext>
            </a:extLst>
          </p:cNvPr>
          <p:cNvSpPr>
            <a:spLocks noChangeArrowheads="1"/>
          </p:cNvSpPr>
          <p:nvPr/>
        </p:nvSpPr>
        <p:spPr bwMode="auto">
          <a:xfrm>
            <a:off x="1600200" y="283742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pSp>
        <p:nvGrpSpPr>
          <p:cNvPr id="34" name="Group 17403">
            <a:extLst>
              <a:ext uri="{FF2B5EF4-FFF2-40B4-BE49-F238E27FC236}">
                <a16:creationId xmlns:a16="http://schemas.microsoft.com/office/drawing/2014/main" id="{A8D2E747-C9A6-4FF4-AD6B-515348E1461B}"/>
              </a:ext>
            </a:extLst>
          </p:cNvPr>
          <p:cNvGrpSpPr/>
          <p:nvPr/>
        </p:nvGrpSpPr>
        <p:grpSpPr>
          <a:xfrm>
            <a:off x="2431355" y="2837425"/>
            <a:ext cx="1688975" cy="2146300"/>
            <a:chOff x="831342" y="0"/>
            <a:chExt cx="1689354" cy="2146554"/>
          </a:xfrm>
        </p:grpSpPr>
        <p:sp>
          <p:nvSpPr>
            <p:cNvPr id="35" name="Shape 19027">
              <a:extLst>
                <a:ext uri="{FF2B5EF4-FFF2-40B4-BE49-F238E27FC236}">
                  <a16:creationId xmlns:a16="http://schemas.microsoft.com/office/drawing/2014/main" id="{AE523C3B-2999-49D5-91A1-874F7DA499CF}"/>
                </a:ext>
              </a:extLst>
            </p:cNvPr>
            <p:cNvSpPr/>
            <p:nvPr/>
          </p:nvSpPr>
          <p:spPr>
            <a:xfrm>
              <a:off x="837438" y="6096"/>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BADFE2"/>
            </a:fillRef>
            <a:effectRef idx="0">
              <a:scrgbClr r="0" g="0" b="0"/>
            </a:effectRef>
            <a:fontRef idx="none"/>
          </p:style>
          <p:txBody>
            <a:bodyPr/>
            <a:lstStyle/>
            <a:p>
              <a:endParaRPr lang="zh-CN" altLang="en-US"/>
            </a:p>
          </p:txBody>
        </p:sp>
        <p:sp>
          <p:nvSpPr>
            <p:cNvPr id="36" name="Shape 989">
              <a:extLst>
                <a:ext uri="{FF2B5EF4-FFF2-40B4-BE49-F238E27FC236}">
                  <a16:creationId xmlns:a16="http://schemas.microsoft.com/office/drawing/2014/main" id="{4A0FAF73-6BFF-4444-A746-79C917AB14A8}"/>
                </a:ext>
              </a:extLst>
            </p:cNvPr>
            <p:cNvSpPr/>
            <p:nvPr/>
          </p:nvSpPr>
          <p:spPr>
            <a:xfrm>
              <a:off x="831342" y="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37" name="Shape 990">
              <a:extLst>
                <a:ext uri="{FF2B5EF4-FFF2-40B4-BE49-F238E27FC236}">
                  <a16:creationId xmlns:a16="http://schemas.microsoft.com/office/drawing/2014/main" id="{DDB0EA07-21AF-4AF0-BF5F-10382A0BC02E}"/>
                </a:ext>
              </a:extLst>
            </p:cNvPr>
            <p:cNvSpPr/>
            <p:nvPr/>
          </p:nvSpPr>
          <p:spPr>
            <a:xfrm>
              <a:off x="914019" y="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38" name="Shape 19028">
              <a:extLst>
                <a:ext uri="{FF2B5EF4-FFF2-40B4-BE49-F238E27FC236}">
                  <a16:creationId xmlns:a16="http://schemas.microsoft.com/office/drawing/2014/main" id="{2BBA7DC1-A758-404D-9259-65F3F9147880}"/>
                </a:ext>
              </a:extLst>
            </p:cNvPr>
            <p:cNvSpPr/>
            <p:nvPr/>
          </p:nvSpPr>
          <p:spPr>
            <a:xfrm>
              <a:off x="989838" y="6096"/>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CC6600"/>
            </a:fillRef>
            <a:effectRef idx="0">
              <a:scrgbClr r="0" g="0" b="0"/>
            </a:effectRef>
            <a:fontRef idx="none"/>
          </p:style>
          <p:txBody>
            <a:bodyPr/>
            <a:lstStyle/>
            <a:p>
              <a:endParaRPr lang="zh-CN" altLang="en-US"/>
            </a:p>
          </p:txBody>
        </p:sp>
        <p:sp>
          <p:nvSpPr>
            <p:cNvPr id="39" name="Shape 992">
              <a:extLst>
                <a:ext uri="{FF2B5EF4-FFF2-40B4-BE49-F238E27FC236}">
                  <a16:creationId xmlns:a16="http://schemas.microsoft.com/office/drawing/2014/main" id="{994A0868-E5E0-4473-907B-13C79D237752}"/>
                </a:ext>
              </a:extLst>
            </p:cNvPr>
            <p:cNvSpPr/>
            <p:nvPr/>
          </p:nvSpPr>
          <p:spPr>
            <a:xfrm>
              <a:off x="983742" y="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40" name="Shape 993">
              <a:extLst>
                <a:ext uri="{FF2B5EF4-FFF2-40B4-BE49-F238E27FC236}">
                  <a16:creationId xmlns:a16="http://schemas.microsoft.com/office/drawing/2014/main" id="{E4D12C00-FA97-4EEC-A542-D1F8618E02F7}"/>
                </a:ext>
              </a:extLst>
            </p:cNvPr>
            <p:cNvSpPr/>
            <p:nvPr/>
          </p:nvSpPr>
          <p:spPr>
            <a:xfrm>
              <a:off x="1066419" y="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41" name="Shape 19029">
              <a:extLst>
                <a:ext uri="{FF2B5EF4-FFF2-40B4-BE49-F238E27FC236}">
                  <a16:creationId xmlns:a16="http://schemas.microsoft.com/office/drawing/2014/main" id="{FAEF1FE4-3023-4035-A7F4-E7EBAA4F6A10}"/>
                </a:ext>
              </a:extLst>
            </p:cNvPr>
            <p:cNvSpPr/>
            <p:nvPr/>
          </p:nvSpPr>
          <p:spPr>
            <a:xfrm>
              <a:off x="837438" y="158496"/>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CCFFCC"/>
            </a:fillRef>
            <a:effectRef idx="0">
              <a:scrgbClr r="0" g="0" b="0"/>
            </a:effectRef>
            <a:fontRef idx="none"/>
          </p:style>
          <p:txBody>
            <a:bodyPr/>
            <a:lstStyle/>
            <a:p>
              <a:endParaRPr lang="zh-CN" altLang="en-US"/>
            </a:p>
          </p:txBody>
        </p:sp>
        <p:sp>
          <p:nvSpPr>
            <p:cNvPr id="42" name="Shape 995">
              <a:extLst>
                <a:ext uri="{FF2B5EF4-FFF2-40B4-BE49-F238E27FC236}">
                  <a16:creationId xmlns:a16="http://schemas.microsoft.com/office/drawing/2014/main" id="{14D22AEF-B7E3-45EF-A8A5-BF53398D6D14}"/>
                </a:ext>
              </a:extLst>
            </p:cNvPr>
            <p:cNvSpPr/>
            <p:nvPr/>
          </p:nvSpPr>
          <p:spPr>
            <a:xfrm>
              <a:off x="831342" y="15240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660066"/>
            </a:fillRef>
            <a:effectRef idx="0">
              <a:scrgbClr r="0" g="0" b="0"/>
            </a:effectRef>
            <a:fontRef idx="none"/>
          </p:style>
          <p:txBody>
            <a:bodyPr/>
            <a:lstStyle/>
            <a:p>
              <a:endParaRPr lang="zh-CN" altLang="en-US"/>
            </a:p>
          </p:txBody>
        </p:sp>
        <p:sp>
          <p:nvSpPr>
            <p:cNvPr id="43" name="Shape 996">
              <a:extLst>
                <a:ext uri="{FF2B5EF4-FFF2-40B4-BE49-F238E27FC236}">
                  <a16:creationId xmlns:a16="http://schemas.microsoft.com/office/drawing/2014/main" id="{08978642-2BF5-4F6F-B902-CB79AD9B3287}"/>
                </a:ext>
              </a:extLst>
            </p:cNvPr>
            <p:cNvSpPr/>
            <p:nvPr/>
          </p:nvSpPr>
          <p:spPr>
            <a:xfrm>
              <a:off x="914019" y="15240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660066"/>
            </a:fillRef>
            <a:effectRef idx="0">
              <a:scrgbClr r="0" g="0" b="0"/>
            </a:effectRef>
            <a:fontRef idx="none"/>
          </p:style>
          <p:txBody>
            <a:bodyPr/>
            <a:lstStyle/>
            <a:p>
              <a:endParaRPr lang="zh-CN" altLang="en-US"/>
            </a:p>
          </p:txBody>
        </p:sp>
        <p:sp>
          <p:nvSpPr>
            <p:cNvPr id="44" name="Shape 19030">
              <a:extLst>
                <a:ext uri="{FF2B5EF4-FFF2-40B4-BE49-F238E27FC236}">
                  <a16:creationId xmlns:a16="http://schemas.microsoft.com/office/drawing/2014/main" id="{61D40A33-38A2-4296-BE87-1B942AFF1A93}"/>
                </a:ext>
              </a:extLst>
            </p:cNvPr>
            <p:cNvSpPr/>
            <p:nvPr/>
          </p:nvSpPr>
          <p:spPr>
            <a:xfrm>
              <a:off x="989838" y="158496"/>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6E88F7"/>
            </a:fillRef>
            <a:effectRef idx="0">
              <a:scrgbClr r="0" g="0" b="0"/>
            </a:effectRef>
            <a:fontRef idx="none"/>
          </p:style>
          <p:txBody>
            <a:bodyPr/>
            <a:lstStyle/>
            <a:p>
              <a:endParaRPr lang="zh-CN" altLang="en-US"/>
            </a:p>
          </p:txBody>
        </p:sp>
        <p:sp>
          <p:nvSpPr>
            <p:cNvPr id="45" name="Shape 998">
              <a:extLst>
                <a:ext uri="{FF2B5EF4-FFF2-40B4-BE49-F238E27FC236}">
                  <a16:creationId xmlns:a16="http://schemas.microsoft.com/office/drawing/2014/main" id="{6F29975D-188F-4EDA-B2FC-09ED284B858C}"/>
                </a:ext>
              </a:extLst>
            </p:cNvPr>
            <p:cNvSpPr/>
            <p:nvPr/>
          </p:nvSpPr>
          <p:spPr>
            <a:xfrm>
              <a:off x="983742" y="15240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46" name="Shape 999">
              <a:extLst>
                <a:ext uri="{FF2B5EF4-FFF2-40B4-BE49-F238E27FC236}">
                  <a16:creationId xmlns:a16="http://schemas.microsoft.com/office/drawing/2014/main" id="{8007D989-FD2C-4109-8C87-A6856DBE328E}"/>
                </a:ext>
              </a:extLst>
            </p:cNvPr>
            <p:cNvSpPr/>
            <p:nvPr/>
          </p:nvSpPr>
          <p:spPr>
            <a:xfrm>
              <a:off x="1066419" y="15240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47" name="Shape 19031">
              <a:extLst>
                <a:ext uri="{FF2B5EF4-FFF2-40B4-BE49-F238E27FC236}">
                  <a16:creationId xmlns:a16="http://schemas.microsoft.com/office/drawing/2014/main" id="{760278BB-AF67-4430-AB41-730A26A1B500}"/>
                </a:ext>
              </a:extLst>
            </p:cNvPr>
            <p:cNvSpPr/>
            <p:nvPr/>
          </p:nvSpPr>
          <p:spPr>
            <a:xfrm>
              <a:off x="1142238" y="158496"/>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FFCCFF"/>
            </a:fillRef>
            <a:effectRef idx="0">
              <a:scrgbClr r="0" g="0" b="0"/>
            </a:effectRef>
            <a:fontRef idx="none"/>
          </p:style>
          <p:txBody>
            <a:bodyPr/>
            <a:lstStyle/>
            <a:p>
              <a:endParaRPr lang="zh-CN" altLang="en-US"/>
            </a:p>
          </p:txBody>
        </p:sp>
        <p:sp>
          <p:nvSpPr>
            <p:cNvPr id="48" name="Shape 1001">
              <a:extLst>
                <a:ext uri="{FF2B5EF4-FFF2-40B4-BE49-F238E27FC236}">
                  <a16:creationId xmlns:a16="http://schemas.microsoft.com/office/drawing/2014/main" id="{959FFC4C-0E5E-4D82-9811-3532056A020F}"/>
                </a:ext>
              </a:extLst>
            </p:cNvPr>
            <p:cNvSpPr/>
            <p:nvPr/>
          </p:nvSpPr>
          <p:spPr>
            <a:xfrm>
              <a:off x="1136142" y="15240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49" name="Shape 1002">
              <a:extLst>
                <a:ext uri="{FF2B5EF4-FFF2-40B4-BE49-F238E27FC236}">
                  <a16:creationId xmlns:a16="http://schemas.microsoft.com/office/drawing/2014/main" id="{BEB45772-2FFA-402A-8FB5-CF0B1514F11B}"/>
                </a:ext>
              </a:extLst>
            </p:cNvPr>
            <p:cNvSpPr/>
            <p:nvPr/>
          </p:nvSpPr>
          <p:spPr>
            <a:xfrm>
              <a:off x="1218819" y="15240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50" name="Shape 19032">
              <a:extLst>
                <a:ext uri="{FF2B5EF4-FFF2-40B4-BE49-F238E27FC236}">
                  <a16:creationId xmlns:a16="http://schemas.microsoft.com/office/drawing/2014/main" id="{F6826032-1BC0-4448-857D-F483CDCCB8BD}"/>
                </a:ext>
              </a:extLst>
            </p:cNvPr>
            <p:cNvSpPr/>
            <p:nvPr/>
          </p:nvSpPr>
          <p:spPr>
            <a:xfrm>
              <a:off x="837438" y="310896"/>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33CC33"/>
            </a:fillRef>
            <a:effectRef idx="0">
              <a:scrgbClr r="0" g="0" b="0"/>
            </a:effectRef>
            <a:fontRef idx="none"/>
          </p:style>
          <p:txBody>
            <a:bodyPr/>
            <a:lstStyle/>
            <a:p>
              <a:endParaRPr lang="zh-CN" altLang="en-US"/>
            </a:p>
          </p:txBody>
        </p:sp>
        <p:sp>
          <p:nvSpPr>
            <p:cNvPr id="51" name="Shape 1004">
              <a:extLst>
                <a:ext uri="{FF2B5EF4-FFF2-40B4-BE49-F238E27FC236}">
                  <a16:creationId xmlns:a16="http://schemas.microsoft.com/office/drawing/2014/main" id="{C960BA98-FE47-41CE-9BA1-E5E65F912733}"/>
                </a:ext>
              </a:extLst>
            </p:cNvPr>
            <p:cNvSpPr/>
            <p:nvPr/>
          </p:nvSpPr>
          <p:spPr>
            <a:xfrm>
              <a:off x="831342" y="30480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52" name="Shape 1005">
              <a:extLst>
                <a:ext uri="{FF2B5EF4-FFF2-40B4-BE49-F238E27FC236}">
                  <a16:creationId xmlns:a16="http://schemas.microsoft.com/office/drawing/2014/main" id="{EE2FF56C-A649-48DC-9506-02D8C4535EC6}"/>
                </a:ext>
              </a:extLst>
            </p:cNvPr>
            <p:cNvSpPr/>
            <p:nvPr/>
          </p:nvSpPr>
          <p:spPr>
            <a:xfrm>
              <a:off x="914019" y="30480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53" name="Shape 19033">
              <a:extLst>
                <a:ext uri="{FF2B5EF4-FFF2-40B4-BE49-F238E27FC236}">
                  <a16:creationId xmlns:a16="http://schemas.microsoft.com/office/drawing/2014/main" id="{450BEA67-CE48-4C17-A108-6EAC5EF383B6}"/>
                </a:ext>
              </a:extLst>
            </p:cNvPr>
            <p:cNvSpPr/>
            <p:nvPr/>
          </p:nvSpPr>
          <p:spPr>
            <a:xfrm>
              <a:off x="989838" y="310896"/>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FFFFFF"/>
            </a:fillRef>
            <a:effectRef idx="0">
              <a:scrgbClr r="0" g="0" b="0"/>
            </a:effectRef>
            <a:fontRef idx="none"/>
          </p:style>
          <p:txBody>
            <a:bodyPr/>
            <a:lstStyle/>
            <a:p>
              <a:endParaRPr lang="zh-CN" altLang="en-US"/>
            </a:p>
          </p:txBody>
        </p:sp>
        <p:sp>
          <p:nvSpPr>
            <p:cNvPr id="54" name="Shape 1007">
              <a:extLst>
                <a:ext uri="{FF2B5EF4-FFF2-40B4-BE49-F238E27FC236}">
                  <a16:creationId xmlns:a16="http://schemas.microsoft.com/office/drawing/2014/main" id="{667F4DC4-AB96-4620-A1F5-FF9CC9A316AD}"/>
                </a:ext>
              </a:extLst>
            </p:cNvPr>
            <p:cNvSpPr/>
            <p:nvPr/>
          </p:nvSpPr>
          <p:spPr>
            <a:xfrm>
              <a:off x="983742" y="30480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55" name="Shape 1008">
              <a:extLst>
                <a:ext uri="{FF2B5EF4-FFF2-40B4-BE49-F238E27FC236}">
                  <a16:creationId xmlns:a16="http://schemas.microsoft.com/office/drawing/2014/main" id="{E4517BF5-3DA5-4867-926F-D7F37CE0A96A}"/>
                </a:ext>
              </a:extLst>
            </p:cNvPr>
            <p:cNvSpPr/>
            <p:nvPr/>
          </p:nvSpPr>
          <p:spPr>
            <a:xfrm>
              <a:off x="1066419" y="30480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56" name="Shape 19034">
              <a:extLst>
                <a:ext uri="{FF2B5EF4-FFF2-40B4-BE49-F238E27FC236}">
                  <a16:creationId xmlns:a16="http://schemas.microsoft.com/office/drawing/2014/main" id="{20472ED8-2804-4D65-A023-1DB766DED470}"/>
                </a:ext>
              </a:extLst>
            </p:cNvPr>
            <p:cNvSpPr/>
            <p:nvPr/>
          </p:nvSpPr>
          <p:spPr>
            <a:xfrm>
              <a:off x="1142238" y="310896"/>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FF9900"/>
            </a:fillRef>
            <a:effectRef idx="0">
              <a:scrgbClr r="0" g="0" b="0"/>
            </a:effectRef>
            <a:fontRef idx="none"/>
          </p:style>
          <p:txBody>
            <a:bodyPr/>
            <a:lstStyle/>
            <a:p>
              <a:endParaRPr lang="zh-CN" altLang="en-US"/>
            </a:p>
          </p:txBody>
        </p:sp>
        <p:sp>
          <p:nvSpPr>
            <p:cNvPr id="57" name="Shape 1010">
              <a:extLst>
                <a:ext uri="{FF2B5EF4-FFF2-40B4-BE49-F238E27FC236}">
                  <a16:creationId xmlns:a16="http://schemas.microsoft.com/office/drawing/2014/main" id="{2DF47B98-770A-4D80-81E3-F33E3A3C4DC5}"/>
                </a:ext>
              </a:extLst>
            </p:cNvPr>
            <p:cNvSpPr/>
            <p:nvPr/>
          </p:nvSpPr>
          <p:spPr>
            <a:xfrm>
              <a:off x="1136142" y="30480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58" name="Shape 1011">
              <a:extLst>
                <a:ext uri="{FF2B5EF4-FFF2-40B4-BE49-F238E27FC236}">
                  <a16:creationId xmlns:a16="http://schemas.microsoft.com/office/drawing/2014/main" id="{808977DC-F5F5-4C18-AB33-251FCA802A43}"/>
                </a:ext>
              </a:extLst>
            </p:cNvPr>
            <p:cNvSpPr/>
            <p:nvPr/>
          </p:nvSpPr>
          <p:spPr>
            <a:xfrm>
              <a:off x="1218819" y="30480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59" name="Shape 19035">
              <a:extLst>
                <a:ext uri="{FF2B5EF4-FFF2-40B4-BE49-F238E27FC236}">
                  <a16:creationId xmlns:a16="http://schemas.microsoft.com/office/drawing/2014/main" id="{24D495A4-9A1B-4369-88C2-949101B3D2F0}"/>
                </a:ext>
              </a:extLst>
            </p:cNvPr>
            <p:cNvSpPr/>
            <p:nvPr/>
          </p:nvSpPr>
          <p:spPr>
            <a:xfrm>
              <a:off x="1142238" y="6096"/>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FF3300"/>
            </a:fillRef>
            <a:effectRef idx="0">
              <a:scrgbClr r="0" g="0" b="0"/>
            </a:effectRef>
            <a:fontRef idx="none"/>
          </p:style>
          <p:txBody>
            <a:bodyPr/>
            <a:lstStyle/>
            <a:p>
              <a:endParaRPr lang="zh-CN" altLang="en-US"/>
            </a:p>
          </p:txBody>
        </p:sp>
        <p:sp>
          <p:nvSpPr>
            <p:cNvPr id="60" name="Shape 1013">
              <a:extLst>
                <a:ext uri="{FF2B5EF4-FFF2-40B4-BE49-F238E27FC236}">
                  <a16:creationId xmlns:a16="http://schemas.microsoft.com/office/drawing/2014/main" id="{C60AE636-BDB0-491D-B13A-F06166A01465}"/>
                </a:ext>
              </a:extLst>
            </p:cNvPr>
            <p:cNvSpPr/>
            <p:nvPr/>
          </p:nvSpPr>
          <p:spPr>
            <a:xfrm>
              <a:off x="1136142" y="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61" name="Shape 1014">
              <a:extLst>
                <a:ext uri="{FF2B5EF4-FFF2-40B4-BE49-F238E27FC236}">
                  <a16:creationId xmlns:a16="http://schemas.microsoft.com/office/drawing/2014/main" id="{D540A316-2022-48BA-BFF8-74DD82F22DA0}"/>
                </a:ext>
              </a:extLst>
            </p:cNvPr>
            <p:cNvSpPr/>
            <p:nvPr/>
          </p:nvSpPr>
          <p:spPr>
            <a:xfrm>
              <a:off x="1218819" y="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64" name="Shape 19036">
              <a:extLst>
                <a:ext uri="{FF2B5EF4-FFF2-40B4-BE49-F238E27FC236}">
                  <a16:creationId xmlns:a16="http://schemas.microsoft.com/office/drawing/2014/main" id="{0CC040CB-92D4-4062-BA8C-13BB80AA6013}"/>
                </a:ext>
              </a:extLst>
            </p:cNvPr>
            <p:cNvSpPr/>
            <p:nvPr/>
          </p:nvSpPr>
          <p:spPr>
            <a:xfrm>
              <a:off x="2056638" y="1682496"/>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BADFE2"/>
            </a:fillRef>
            <a:effectRef idx="0">
              <a:scrgbClr r="0" g="0" b="0"/>
            </a:effectRef>
            <a:fontRef idx="none"/>
          </p:style>
          <p:txBody>
            <a:bodyPr/>
            <a:lstStyle/>
            <a:p>
              <a:endParaRPr lang="zh-CN" altLang="en-US"/>
            </a:p>
          </p:txBody>
        </p:sp>
        <p:sp>
          <p:nvSpPr>
            <p:cNvPr id="65" name="Shape 1044">
              <a:extLst>
                <a:ext uri="{FF2B5EF4-FFF2-40B4-BE49-F238E27FC236}">
                  <a16:creationId xmlns:a16="http://schemas.microsoft.com/office/drawing/2014/main" id="{38D81D58-072B-4351-A180-FFD1EFEEB530}"/>
                </a:ext>
              </a:extLst>
            </p:cNvPr>
            <p:cNvSpPr/>
            <p:nvPr/>
          </p:nvSpPr>
          <p:spPr>
            <a:xfrm>
              <a:off x="2050542" y="167640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66" name="Shape 1045">
              <a:extLst>
                <a:ext uri="{FF2B5EF4-FFF2-40B4-BE49-F238E27FC236}">
                  <a16:creationId xmlns:a16="http://schemas.microsoft.com/office/drawing/2014/main" id="{62444799-6AB8-4441-9F69-75EE33E74625}"/>
                </a:ext>
              </a:extLst>
            </p:cNvPr>
            <p:cNvSpPr/>
            <p:nvPr/>
          </p:nvSpPr>
          <p:spPr>
            <a:xfrm>
              <a:off x="2133219" y="167640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67" name="Shape 19037">
              <a:extLst>
                <a:ext uri="{FF2B5EF4-FFF2-40B4-BE49-F238E27FC236}">
                  <a16:creationId xmlns:a16="http://schemas.microsoft.com/office/drawing/2014/main" id="{A93EDC61-D208-4EFD-89D2-1FEE984840FE}"/>
                </a:ext>
              </a:extLst>
            </p:cNvPr>
            <p:cNvSpPr/>
            <p:nvPr/>
          </p:nvSpPr>
          <p:spPr>
            <a:xfrm>
              <a:off x="2209038" y="1682496"/>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CC6600"/>
            </a:fillRef>
            <a:effectRef idx="0">
              <a:scrgbClr r="0" g="0" b="0"/>
            </a:effectRef>
            <a:fontRef idx="none"/>
          </p:style>
          <p:txBody>
            <a:bodyPr/>
            <a:lstStyle/>
            <a:p>
              <a:endParaRPr lang="zh-CN" altLang="en-US"/>
            </a:p>
          </p:txBody>
        </p:sp>
        <p:sp>
          <p:nvSpPr>
            <p:cNvPr id="68" name="Shape 1047">
              <a:extLst>
                <a:ext uri="{FF2B5EF4-FFF2-40B4-BE49-F238E27FC236}">
                  <a16:creationId xmlns:a16="http://schemas.microsoft.com/office/drawing/2014/main" id="{9F8E93E0-890F-4DBC-BAB2-4A779602832E}"/>
                </a:ext>
              </a:extLst>
            </p:cNvPr>
            <p:cNvSpPr/>
            <p:nvPr/>
          </p:nvSpPr>
          <p:spPr>
            <a:xfrm>
              <a:off x="2202942" y="167640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69" name="Shape 1048">
              <a:extLst>
                <a:ext uri="{FF2B5EF4-FFF2-40B4-BE49-F238E27FC236}">
                  <a16:creationId xmlns:a16="http://schemas.microsoft.com/office/drawing/2014/main" id="{18A2426F-2B72-4D1F-B82E-FC672C76BA71}"/>
                </a:ext>
              </a:extLst>
            </p:cNvPr>
            <p:cNvSpPr/>
            <p:nvPr/>
          </p:nvSpPr>
          <p:spPr>
            <a:xfrm>
              <a:off x="2285620" y="167640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70" name="Shape 19038">
              <a:extLst>
                <a:ext uri="{FF2B5EF4-FFF2-40B4-BE49-F238E27FC236}">
                  <a16:creationId xmlns:a16="http://schemas.microsoft.com/office/drawing/2014/main" id="{29A0DD59-3C3B-463A-AED0-6B69A844CEE8}"/>
                </a:ext>
              </a:extLst>
            </p:cNvPr>
            <p:cNvSpPr/>
            <p:nvPr/>
          </p:nvSpPr>
          <p:spPr>
            <a:xfrm>
              <a:off x="2056638" y="1834896"/>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CCFFCC"/>
            </a:fillRef>
            <a:effectRef idx="0">
              <a:scrgbClr r="0" g="0" b="0"/>
            </a:effectRef>
            <a:fontRef idx="none"/>
          </p:style>
          <p:txBody>
            <a:bodyPr/>
            <a:lstStyle/>
            <a:p>
              <a:endParaRPr lang="zh-CN" altLang="en-US"/>
            </a:p>
          </p:txBody>
        </p:sp>
        <p:sp>
          <p:nvSpPr>
            <p:cNvPr id="71" name="Shape 1050">
              <a:extLst>
                <a:ext uri="{FF2B5EF4-FFF2-40B4-BE49-F238E27FC236}">
                  <a16:creationId xmlns:a16="http://schemas.microsoft.com/office/drawing/2014/main" id="{D783B0F1-F4ED-4673-B9BC-0A31B90F689E}"/>
                </a:ext>
              </a:extLst>
            </p:cNvPr>
            <p:cNvSpPr/>
            <p:nvPr/>
          </p:nvSpPr>
          <p:spPr>
            <a:xfrm>
              <a:off x="2050542" y="182880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660066"/>
            </a:fillRef>
            <a:effectRef idx="0">
              <a:scrgbClr r="0" g="0" b="0"/>
            </a:effectRef>
            <a:fontRef idx="none"/>
          </p:style>
          <p:txBody>
            <a:bodyPr/>
            <a:lstStyle/>
            <a:p>
              <a:endParaRPr lang="zh-CN" altLang="en-US"/>
            </a:p>
          </p:txBody>
        </p:sp>
        <p:sp>
          <p:nvSpPr>
            <p:cNvPr id="72" name="Shape 1051">
              <a:extLst>
                <a:ext uri="{FF2B5EF4-FFF2-40B4-BE49-F238E27FC236}">
                  <a16:creationId xmlns:a16="http://schemas.microsoft.com/office/drawing/2014/main" id="{EA3C69EE-5F0E-4716-A05B-B823E74D5007}"/>
                </a:ext>
              </a:extLst>
            </p:cNvPr>
            <p:cNvSpPr/>
            <p:nvPr/>
          </p:nvSpPr>
          <p:spPr>
            <a:xfrm>
              <a:off x="2133219" y="182880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660066"/>
            </a:fillRef>
            <a:effectRef idx="0">
              <a:scrgbClr r="0" g="0" b="0"/>
            </a:effectRef>
            <a:fontRef idx="none"/>
          </p:style>
          <p:txBody>
            <a:bodyPr/>
            <a:lstStyle/>
            <a:p>
              <a:endParaRPr lang="zh-CN" altLang="en-US"/>
            </a:p>
          </p:txBody>
        </p:sp>
        <p:sp>
          <p:nvSpPr>
            <p:cNvPr id="73" name="Shape 19039">
              <a:extLst>
                <a:ext uri="{FF2B5EF4-FFF2-40B4-BE49-F238E27FC236}">
                  <a16:creationId xmlns:a16="http://schemas.microsoft.com/office/drawing/2014/main" id="{243C814B-E8BF-493E-9688-25805B1F9097}"/>
                </a:ext>
              </a:extLst>
            </p:cNvPr>
            <p:cNvSpPr/>
            <p:nvPr/>
          </p:nvSpPr>
          <p:spPr>
            <a:xfrm>
              <a:off x="2209038" y="1834896"/>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6E88F7"/>
            </a:fillRef>
            <a:effectRef idx="0">
              <a:scrgbClr r="0" g="0" b="0"/>
            </a:effectRef>
            <a:fontRef idx="none"/>
          </p:style>
          <p:txBody>
            <a:bodyPr/>
            <a:lstStyle/>
            <a:p>
              <a:endParaRPr lang="zh-CN" altLang="en-US"/>
            </a:p>
          </p:txBody>
        </p:sp>
        <p:sp>
          <p:nvSpPr>
            <p:cNvPr id="74" name="Shape 1053">
              <a:extLst>
                <a:ext uri="{FF2B5EF4-FFF2-40B4-BE49-F238E27FC236}">
                  <a16:creationId xmlns:a16="http://schemas.microsoft.com/office/drawing/2014/main" id="{B3CF4686-42E4-4A11-B22B-EA8ABBF979DF}"/>
                </a:ext>
              </a:extLst>
            </p:cNvPr>
            <p:cNvSpPr/>
            <p:nvPr/>
          </p:nvSpPr>
          <p:spPr>
            <a:xfrm>
              <a:off x="2202942" y="182880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75" name="Shape 1054">
              <a:extLst>
                <a:ext uri="{FF2B5EF4-FFF2-40B4-BE49-F238E27FC236}">
                  <a16:creationId xmlns:a16="http://schemas.microsoft.com/office/drawing/2014/main" id="{FF54DF3B-24CA-486D-B08D-4C98C0C479F6}"/>
                </a:ext>
              </a:extLst>
            </p:cNvPr>
            <p:cNvSpPr/>
            <p:nvPr/>
          </p:nvSpPr>
          <p:spPr>
            <a:xfrm>
              <a:off x="2285620" y="182880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76" name="Shape 19040">
              <a:extLst>
                <a:ext uri="{FF2B5EF4-FFF2-40B4-BE49-F238E27FC236}">
                  <a16:creationId xmlns:a16="http://schemas.microsoft.com/office/drawing/2014/main" id="{ADDBB643-5781-40C7-BCF9-7B598178E783}"/>
                </a:ext>
              </a:extLst>
            </p:cNvPr>
            <p:cNvSpPr/>
            <p:nvPr/>
          </p:nvSpPr>
          <p:spPr>
            <a:xfrm>
              <a:off x="2361438" y="1834896"/>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FFCCFF"/>
            </a:fillRef>
            <a:effectRef idx="0">
              <a:scrgbClr r="0" g="0" b="0"/>
            </a:effectRef>
            <a:fontRef idx="none"/>
          </p:style>
          <p:txBody>
            <a:bodyPr/>
            <a:lstStyle/>
            <a:p>
              <a:endParaRPr lang="zh-CN" altLang="en-US"/>
            </a:p>
          </p:txBody>
        </p:sp>
        <p:sp>
          <p:nvSpPr>
            <p:cNvPr id="77" name="Shape 1056">
              <a:extLst>
                <a:ext uri="{FF2B5EF4-FFF2-40B4-BE49-F238E27FC236}">
                  <a16:creationId xmlns:a16="http://schemas.microsoft.com/office/drawing/2014/main" id="{D34DAAAE-ACB9-426B-B418-94595B2B6391}"/>
                </a:ext>
              </a:extLst>
            </p:cNvPr>
            <p:cNvSpPr/>
            <p:nvPr/>
          </p:nvSpPr>
          <p:spPr>
            <a:xfrm>
              <a:off x="2355342" y="182880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78" name="Shape 1057">
              <a:extLst>
                <a:ext uri="{FF2B5EF4-FFF2-40B4-BE49-F238E27FC236}">
                  <a16:creationId xmlns:a16="http://schemas.microsoft.com/office/drawing/2014/main" id="{4F19A028-BF60-491C-A080-16CEB9C05276}"/>
                </a:ext>
              </a:extLst>
            </p:cNvPr>
            <p:cNvSpPr/>
            <p:nvPr/>
          </p:nvSpPr>
          <p:spPr>
            <a:xfrm>
              <a:off x="2438019" y="182880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79" name="Shape 19041">
              <a:extLst>
                <a:ext uri="{FF2B5EF4-FFF2-40B4-BE49-F238E27FC236}">
                  <a16:creationId xmlns:a16="http://schemas.microsoft.com/office/drawing/2014/main" id="{1F539F11-E29C-48C0-816C-28CBFBF13A42}"/>
                </a:ext>
              </a:extLst>
            </p:cNvPr>
            <p:cNvSpPr/>
            <p:nvPr/>
          </p:nvSpPr>
          <p:spPr>
            <a:xfrm>
              <a:off x="2056638" y="1987296"/>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33CC33"/>
            </a:fillRef>
            <a:effectRef idx="0">
              <a:scrgbClr r="0" g="0" b="0"/>
            </a:effectRef>
            <a:fontRef idx="none"/>
          </p:style>
          <p:txBody>
            <a:bodyPr/>
            <a:lstStyle/>
            <a:p>
              <a:endParaRPr lang="zh-CN" altLang="en-US"/>
            </a:p>
          </p:txBody>
        </p:sp>
        <p:sp>
          <p:nvSpPr>
            <p:cNvPr id="80" name="Shape 1059">
              <a:extLst>
                <a:ext uri="{FF2B5EF4-FFF2-40B4-BE49-F238E27FC236}">
                  <a16:creationId xmlns:a16="http://schemas.microsoft.com/office/drawing/2014/main" id="{D5CC7EF9-7ECE-444A-BB39-52833EAD697A}"/>
                </a:ext>
              </a:extLst>
            </p:cNvPr>
            <p:cNvSpPr/>
            <p:nvPr/>
          </p:nvSpPr>
          <p:spPr>
            <a:xfrm>
              <a:off x="2050542" y="198120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81" name="Shape 1060">
              <a:extLst>
                <a:ext uri="{FF2B5EF4-FFF2-40B4-BE49-F238E27FC236}">
                  <a16:creationId xmlns:a16="http://schemas.microsoft.com/office/drawing/2014/main" id="{E8A140BD-8F9A-408D-A0CC-858FCC314943}"/>
                </a:ext>
              </a:extLst>
            </p:cNvPr>
            <p:cNvSpPr/>
            <p:nvPr/>
          </p:nvSpPr>
          <p:spPr>
            <a:xfrm>
              <a:off x="2133219" y="198120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82" name="Shape 19042">
              <a:extLst>
                <a:ext uri="{FF2B5EF4-FFF2-40B4-BE49-F238E27FC236}">
                  <a16:creationId xmlns:a16="http://schemas.microsoft.com/office/drawing/2014/main" id="{55DD121E-688F-43CC-99C0-B74341E7967F}"/>
                </a:ext>
              </a:extLst>
            </p:cNvPr>
            <p:cNvSpPr/>
            <p:nvPr/>
          </p:nvSpPr>
          <p:spPr>
            <a:xfrm>
              <a:off x="2361438" y="1987296"/>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FFFFFF"/>
            </a:fillRef>
            <a:effectRef idx="0">
              <a:scrgbClr r="0" g="0" b="0"/>
            </a:effectRef>
            <a:fontRef idx="none"/>
          </p:style>
          <p:txBody>
            <a:bodyPr/>
            <a:lstStyle/>
            <a:p>
              <a:endParaRPr lang="zh-CN" altLang="en-US"/>
            </a:p>
          </p:txBody>
        </p:sp>
        <p:sp>
          <p:nvSpPr>
            <p:cNvPr id="83" name="Shape 1062">
              <a:extLst>
                <a:ext uri="{FF2B5EF4-FFF2-40B4-BE49-F238E27FC236}">
                  <a16:creationId xmlns:a16="http://schemas.microsoft.com/office/drawing/2014/main" id="{6EE8A8D5-5FF8-4484-9814-865857162D46}"/>
                </a:ext>
              </a:extLst>
            </p:cNvPr>
            <p:cNvSpPr/>
            <p:nvPr/>
          </p:nvSpPr>
          <p:spPr>
            <a:xfrm>
              <a:off x="2355342" y="198120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84" name="Shape 1063">
              <a:extLst>
                <a:ext uri="{FF2B5EF4-FFF2-40B4-BE49-F238E27FC236}">
                  <a16:creationId xmlns:a16="http://schemas.microsoft.com/office/drawing/2014/main" id="{2531F8FB-10B5-4166-8455-AFC26A150C36}"/>
                </a:ext>
              </a:extLst>
            </p:cNvPr>
            <p:cNvSpPr/>
            <p:nvPr/>
          </p:nvSpPr>
          <p:spPr>
            <a:xfrm>
              <a:off x="2438019" y="198120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85" name="Shape 19043">
              <a:extLst>
                <a:ext uri="{FF2B5EF4-FFF2-40B4-BE49-F238E27FC236}">
                  <a16:creationId xmlns:a16="http://schemas.microsoft.com/office/drawing/2014/main" id="{51F98849-1DBB-4E4B-8BF0-33E8DBD72D4D}"/>
                </a:ext>
              </a:extLst>
            </p:cNvPr>
            <p:cNvSpPr/>
            <p:nvPr/>
          </p:nvSpPr>
          <p:spPr>
            <a:xfrm>
              <a:off x="2209038" y="1987296"/>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FF9900"/>
            </a:fillRef>
            <a:effectRef idx="0">
              <a:scrgbClr r="0" g="0" b="0"/>
            </a:effectRef>
            <a:fontRef idx="none"/>
          </p:style>
          <p:txBody>
            <a:bodyPr/>
            <a:lstStyle/>
            <a:p>
              <a:endParaRPr lang="zh-CN" altLang="en-US"/>
            </a:p>
          </p:txBody>
        </p:sp>
        <p:sp>
          <p:nvSpPr>
            <p:cNvPr id="86" name="Shape 1065">
              <a:extLst>
                <a:ext uri="{FF2B5EF4-FFF2-40B4-BE49-F238E27FC236}">
                  <a16:creationId xmlns:a16="http://schemas.microsoft.com/office/drawing/2014/main" id="{39A2E0C5-6B6D-460A-A918-DAB6D91EC894}"/>
                </a:ext>
              </a:extLst>
            </p:cNvPr>
            <p:cNvSpPr/>
            <p:nvPr/>
          </p:nvSpPr>
          <p:spPr>
            <a:xfrm>
              <a:off x="2202942" y="198120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87" name="Shape 1066">
              <a:extLst>
                <a:ext uri="{FF2B5EF4-FFF2-40B4-BE49-F238E27FC236}">
                  <a16:creationId xmlns:a16="http://schemas.microsoft.com/office/drawing/2014/main" id="{A5A52BA4-255B-4698-9265-02B34C8BC6BE}"/>
                </a:ext>
              </a:extLst>
            </p:cNvPr>
            <p:cNvSpPr/>
            <p:nvPr/>
          </p:nvSpPr>
          <p:spPr>
            <a:xfrm>
              <a:off x="2285620" y="198120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88" name="Shape 19044">
              <a:extLst>
                <a:ext uri="{FF2B5EF4-FFF2-40B4-BE49-F238E27FC236}">
                  <a16:creationId xmlns:a16="http://schemas.microsoft.com/office/drawing/2014/main" id="{0B620C06-41B3-4C65-82DC-1FC37D8E7E03}"/>
                </a:ext>
              </a:extLst>
            </p:cNvPr>
            <p:cNvSpPr/>
            <p:nvPr/>
          </p:nvSpPr>
          <p:spPr>
            <a:xfrm>
              <a:off x="2361438" y="1682496"/>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FF3300"/>
            </a:fillRef>
            <a:effectRef idx="0">
              <a:scrgbClr r="0" g="0" b="0"/>
            </a:effectRef>
            <a:fontRef idx="none"/>
          </p:style>
          <p:txBody>
            <a:bodyPr/>
            <a:lstStyle/>
            <a:p>
              <a:endParaRPr lang="zh-CN" altLang="en-US"/>
            </a:p>
          </p:txBody>
        </p:sp>
        <p:sp>
          <p:nvSpPr>
            <p:cNvPr id="89" name="Shape 1068">
              <a:extLst>
                <a:ext uri="{FF2B5EF4-FFF2-40B4-BE49-F238E27FC236}">
                  <a16:creationId xmlns:a16="http://schemas.microsoft.com/office/drawing/2014/main" id="{0BDF038E-DACD-4CC6-89AA-00BEAD89F051}"/>
                </a:ext>
              </a:extLst>
            </p:cNvPr>
            <p:cNvSpPr/>
            <p:nvPr/>
          </p:nvSpPr>
          <p:spPr>
            <a:xfrm>
              <a:off x="2355342" y="167640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90" name="Shape 1069">
              <a:extLst>
                <a:ext uri="{FF2B5EF4-FFF2-40B4-BE49-F238E27FC236}">
                  <a16:creationId xmlns:a16="http://schemas.microsoft.com/office/drawing/2014/main" id="{1D4883DF-F227-4F5A-86E2-1CD1DC762733}"/>
                </a:ext>
              </a:extLst>
            </p:cNvPr>
            <p:cNvSpPr/>
            <p:nvPr/>
          </p:nvSpPr>
          <p:spPr>
            <a:xfrm>
              <a:off x="2438019" y="167640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91" name="Shape 1071">
              <a:extLst>
                <a:ext uri="{FF2B5EF4-FFF2-40B4-BE49-F238E27FC236}">
                  <a16:creationId xmlns:a16="http://schemas.microsoft.com/office/drawing/2014/main" id="{26A06599-7C87-4F84-8CF9-321FFF4C4D44}"/>
                </a:ext>
              </a:extLst>
            </p:cNvPr>
            <p:cNvSpPr/>
            <p:nvPr/>
          </p:nvSpPr>
          <p:spPr>
            <a:xfrm>
              <a:off x="1289304" y="232410"/>
              <a:ext cx="771144" cy="1677162"/>
            </a:xfrm>
            <a:custGeom>
              <a:avLst/>
              <a:gdLst/>
              <a:ahLst/>
              <a:cxnLst/>
              <a:rect l="0" t="0" r="0" b="0"/>
              <a:pathLst>
                <a:path w="771144" h="1677162">
                  <a:moveTo>
                    <a:pt x="11430" y="0"/>
                  </a:moveTo>
                  <a:lnTo>
                    <a:pt x="742331" y="1605561"/>
                  </a:lnTo>
                  <a:lnTo>
                    <a:pt x="771144" y="1592580"/>
                  </a:lnTo>
                  <a:lnTo>
                    <a:pt x="767334" y="1677162"/>
                  </a:lnTo>
                  <a:lnTo>
                    <a:pt x="701802" y="1623822"/>
                  </a:lnTo>
                  <a:lnTo>
                    <a:pt x="730204" y="1611025"/>
                  </a:lnTo>
                  <a:lnTo>
                    <a:pt x="0" y="5334"/>
                  </a:lnTo>
                  <a:lnTo>
                    <a:pt x="1143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grpSp>
      <p:sp>
        <p:nvSpPr>
          <p:cNvPr id="92" name="Rectangle 62">
            <a:extLst>
              <a:ext uri="{FF2B5EF4-FFF2-40B4-BE49-F238E27FC236}">
                <a16:creationId xmlns:a16="http://schemas.microsoft.com/office/drawing/2014/main" id="{9188BB29-5E9E-45CA-A8E9-85161E74984A}"/>
              </a:ext>
            </a:extLst>
          </p:cNvPr>
          <p:cNvSpPr>
            <a:spLocks noChangeArrowheads="1"/>
          </p:cNvSpPr>
          <p:nvPr/>
        </p:nvSpPr>
        <p:spPr bwMode="auto">
          <a:xfrm>
            <a:off x="1702075" y="3249622"/>
            <a:ext cx="3298371" cy="2062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CN" sz="2400" b="0" i="0" u="none" strike="noStrike" cap="none" normalizeH="0" baseline="0" dirty="0">
              <a:ln>
                <a:noFill/>
              </a:ln>
              <a:solidFill>
                <a:srgbClr val="000000"/>
              </a:solidFill>
              <a:effectLst/>
              <a:latin typeface="Arial" panose="020B0604020202020204" pitchFamily="34" charset="0"/>
              <a:ea typeface="Tahoma" panose="020B060403050404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2400" b="0" i="0" u="none" strike="noStrike" cap="none" normalizeH="0" baseline="0" dirty="0">
                <a:ln>
                  <a:noFill/>
                </a:ln>
                <a:solidFill>
                  <a:srgbClr val="000000"/>
                </a:solidFill>
                <a:effectLst/>
                <a:latin typeface="Tahoma" panose="020B0604030504040204" pitchFamily="34" charset="0"/>
                <a:ea typeface="Tahoma" panose="020B0604030504040204" pitchFamily="34" charset="0"/>
                <a:cs typeface="Tahoma" panose="020B0604030504040204" pitchFamily="34" charset="0"/>
              </a:rPr>
              <a:t>Cutoff=6</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zh-CN" sz="2400" dirty="0">
              <a:solidFill>
                <a:srgbClr val="000000"/>
              </a:solidFill>
              <a:latin typeface="Arial" panose="020B0604020202020204" pitchFamily="34" charset="0"/>
              <a:ea typeface="Tahoma" panose="020B060403050404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CN" sz="2400" b="0" i="0" u="none" strike="noStrike" cap="none" normalizeH="0" baseline="0" dirty="0">
              <a:ln>
                <a:noFill/>
              </a:ln>
              <a:solidFill>
                <a:srgbClr val="000000"/>
              </a:solidFill>
              <a:effectLst/>
              <a:latin typeface="Arial" panose="020B0604020202020204" pitchFamily="34" charset="0"/>
              <a:ea typeface="Tahoma" panose="020B060403050404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zh-CN" sz="2400" dirty="0">
              <a:solidFill>
                <a:srgbClr val="000000"/>
              </a:solidFill>
              <a:latin typeface="Arial" panose="020B0604020202020204" pitchFamily="34" charset="0"/>
              <a:ea typeface="Tahoma" panose="020B060403050404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CN" sz="800" b="0" i="0" u="none" strike="noStrike" cap="none" normalizeH="0" baseline="0" dirty="0">
              <a:ln>
                <a:noFill/>
              </a:ln>
              <a:solidFill>
                <a:schemeClr val="tx1"/>
              </a:solidFill>
              <a:effectLst/>
              <a:latin typeface="Arial" panose="020B0604020202020204" pitchFamily="34" charset="0"/>
            </a:endParaRPr>
          </a:p>
        </p:txBody>
      </p:sp>
      <p:grpSp>
        <p:nvGrpSpPr>
          <p:cNvPr id="153" name="Group 17404">
            <a:extLst>
              <a:ext uri="{FF2B5EF4-FFF2-40B4-BE49-F238E27FC236}">
                <a16:creationId xmlns:a16="http://schemas.microsoft.com/office/drawing/2014/main" id="{195DAEBF-6FE9-4268-93EB-5B09258F2E00}"/>
              </a:ext>
            </a:extLst>
          </p:cNvPr>
          <p:cNvGrpSpPr/>
          <p:nvPr/>
        </p:nvGrpSpPr>
        <p:grpSpPr>
          <a:xfrm>
            <a:off x="10395862" y="3529828"/>
            <a:ext cx="469901" cy="469901"/>
            <a:chOff x="0" y="0"/>
            <a:chExt cx="470154" cy="470154"/>
          </a:xfrm>
        </p:grpSpPr>
        <p:sp>
          <p:nvSpPr>
            <p:cNvPr id="154" name="Shape 19009">
              <a:extLst>
                <a:ext uri="{FF2B5EF4-FFF2-40B4-BE49-F238E27FC236}">
                  <a16:creationId xmlns:a16="http://schemas.microsoft.com/office/drawing/2014/main" id="{9E7AF0DD-3CBF-4AAC-972B-1F23348A6434}"/>
                </a:ext>
              </a:extLst>
            </p:cNvPr>
            <p:cNvSpPr/>
            <p:nvPr/>
          </p:nvSpPr>
          <p:spPr>
            <a:xfrm>
              <a:off x="158496" y="6096"/>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BADFE2"/>
            </a:fillRef>
            <a:effectRef idx="0">
              <a:scrgbClr r="0" g="0" b="0"/>
            </a:effectRef>
            <a:fontRef idx="none"/>
          </p:style>
          <p:txBody>
            <a:bodyPr/>
            <a:lstStyle/>
            <a:p>
              <a:endParaRPr lang="zh-CN" altLang="en-US"/>
            </a:p>
          </p:txBody>
        </p:sp>
        <p:sp>
          <p:nvSpPr>
            <p:cNvPr id="155" name="Shape 1017">
              <a:extLst>
                <a:ext uri="{FF2B5EF4-FFF2-40B4-BE49-F238E27FC236}">
                  <a16:creationId xmlns:a16="http://schemas.microsoft.com/office/drawing/2014/main" id="{82C1A615-FA3D-4FB4-BE34-2DEE86FC57DE}"/>
                </a:ext>
              </a:extLst>
            </p:cNvPr>
            <p:cNvSpPr/>
            <p:nvPr/>
          </p:nvSpPr>
          <p:spPr>
            <a:xfrm>
              <a:off x="152400" y="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156" name="Shape 1018">
              <a:extLst>
                <a:ext uri="{FF2B5EF4-FFF2-40B4-BE49-F238E27FC236}">
                  <a16:creationId xmlns:a16="http://schemas.microsoft.com/office/drawing/2014/main" id="{753FE23E-6945-4A15-982E-7E2514FE36EF}"/>
                </a:ext>
              </a:extLst>
            </p:cNvPr>
            <p:cNvSpPr/>
            <p:nvPr/>
          </p:nvSpPr>
          <p:spPr>
            <a:xfrm>
              <a:off x="235077" y="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157" name="Shape 19010">
              <a:extLst>
                <a:ext uri="{FF2B5EF4-FFF2-40B4-BE49-F238E27FC236}">
                  <a16:creationId xmlns:a16="http://schemas.microsoft.com/office/drawing/2014/main" id="{BC2AE490-A990-4874-B5BC-25A1FD4B8D46}"/>
                </a:ext>
              </a:extLst>
            </p:cNvPr>
            <p:cNvSpPr/>
            <p:nvPr/>
          </p:nvSpPr>
          <p:spPr>
            <a:xfrm>
              <a:off x="6096" y="158496"/>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CC6600"/>
            </a:fillRef>
            <a:effectRef idx="0">
              <a:scrgbClr r="0" g="0" b="0"/>
            </a:effectRef>
            <a:fontRef idx="none"/>
          </p:style>
          <p:txBody>
            <a:bodyPr/>
            <a:lstStyle/>
            <a:p>
              <a:endParaRPr lang="zh-CN" altLang="en-US"/>
            </a:p>
          </p:txBody>
        </p:sp>
        <p:sp>
          <p:nvSpPr>
            <p:cNvPr id="158" name="Shape 1020">
              <a:extLst>
                <a:ext uri="{FF2B5EF4-FFF2-40B4-BE49-F238E27FC236}">
                  <a16:creationId xmlns:a16="http://schemas.microsoft.com/office/drawing/2014/main" id="{931ECA76-6F3C-46A2-A809-EE5E35DFCDA6}"/>
                </a:ext>
              </a:extLst>
            </p:cNvPr>
            <p:cNvSpPr/>
            <p:nvPr/>
          </p:nvSpPr>
          <p:spPr>
            <a:xfrm>
              <a:off x="0" y="15240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159" name="Shape 1021">
              <a:extLst>
                <a:ext uri="{FF2B5EF4-FFF2-40B4-BE49-F238E27FC236}">
                  <a16:creationId xmlns:a16="http://schemas.microsoft.com/office/drawing/2014/main" id="{74F15F45-AFF9-4790-9F9A-9D93C1555900}"/>
                </a:ext>
              </a:extLst>
            </p:cNvPr>
            <p:cNvSpPr/>
            <p:nvPr/>
          </p:nvSpPr>
          <p:spPr>
            <a:xfrm>
              <a:off x="82677" y="15240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160" name="Shape 19011">
              <a:extLst>
                <a:ext uri="{FF2B5EF4-FFF2-40B4-BE49-F238E27FC236}">
                  <a16:creationId xmlns:a16="http://schemas.microsoft.com/office/drawing/2014/main" id="{3FAD5AD1-A3A8-4F53-805E-972101B2C43E}"/>
                </a:ext>
              </a:extLst>
            </p:cNvPr>
            <p:cNvSpPr/>
            <p:nvPr/>
          </p:nvSpPr>
          <p:spPr>
            <a:xfrm>
              <a:off x="6096" y="6096"/>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CCFFCC"/>
            </a:fillRef>
            <a:effectRef idx="0">
              <a:scrgbClr r="0" g="0" b="0"/>
            </a:effectRef>
            <a:fontRef idx="none"/>
          </p:style>
          <p:txBody>
            <a:bodyPr/>
            <a:lstStyle/>
            <a:p>
              <a:endParaRPr lang="zh-CN" altLang="en-US"/>
            </a:p>
          </p:txBody>
        </p:sp>
        <p:sp>
          <p:nvSpPr>
            <p:cNvPr id="161" name="Shape 1023">
              <a:extLst>
                <a:ext uri="{FF2B5EF4-FFF2-40B4-BE49-F238E27FC236}">
                  <a16:creationId xmlns:a16="http://schemas.microsoft.com/office/drawing/2014/main" id="{E2541767-6AE7-40F5-9261-4CF678BA04F5}"/>
                </a:ext>
              </a:extLst>
            </p:cNvPr>
            <p:cNvSpPr/>
            <p:nvPr/>
          </p:nvSpPr>
          <p:spPr>
            <a:xfrm>
              <a:off x="0" y="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660066"/>
            </a:fillRef>
            <a:effectRef idx="0">
              <a:scrgbClr r="0" g="0" b="0"/>
            </a:effectRef>
            <a:fontRef idx="none"/>
          </p:style>
          <p:txBody>
            <a:bodyPr/>
            <a:lstStyle/>
            <a:p>
              <a:endParaRPr lang="zh-CN" altLang="en-US"/>
            </a:p>
          </p:txBody>
        </p:sp>
        <p:sp>
          <p:nvSpPr>
            <p:cNvPr id="162" name="Shape 1024">
              <a:extLst>
                <a:ext uri="{FF2B5EF4-FFF2-40B4-BE49-F238E27FC236}">
                  <a16:creationId xmlns:a16="http://schemas.microsoft.com/office/drawing/2014/main" id="{D9BB019D-D930-49DE-BC88-681357C11FB6}"/>
                </a:ext>
              </a:extLst>
            </p:cNvPr>
            <p:cNvSpPr/>
            <p:nvPr/>
          </p:nvSpPr>
          <p:spPr>
            <a:xfrm>
              <a:off x="82677" y="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660066"/>
            </a:fillRef>
            <a:effectRef idx="0">
              <a:scrgbClr r="0" g="0" b="0"/>
            </a:effectRef>
            <a:fontRef idx="none"/>
          </p:style>
          <p:txBody>
            <a:bodyPr/>
            <a:lstStyle/>
            <a:p>
              <a:endParaRPr lang="zh-CN" altLang="en-US"/>
            </a:p>
          </p:txBody>
        </p:sp>
        <p:sp>
          <p:nvSpPr>
            <p:cNvPr id="163" name="Shape 19012">
              <a:extLst>
                <a:ext uri="{FF2B5EF4-FFF2-40B4-BE49-F238E27FC236}">
                  <a16:creationId xmlns:a16="http://schemas.microsoft.com/office/drawing/2014/main" id="{A6A185D4-134E-44C0-81DC-9EEC25D9EDF1}"/>
                </a:ext>
              </a:extLst>
            </p:cNvPr>
            <p:cNvSpPr/>
            <p:nvPr/>
          </p:nvSpPr>
          <p:spPr>
            <a:xfrm>
              <a:off x="158496" y="310896"/>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6E88F7"/>
            </a:fillRef>
            <a:effectRef idx="0">
              <a:scrgbClr r="0" g="0" b="0"/>
            </a:effectRef>
            <a:fontRef idx="none"/>
          </p:style>
          <p:txBody>
            <a:bodyPr/>
            <a:lstStyle/>
            <a:p>
              <a:endParaRPr lang="zh-CN" altLang="en-US"/>
            </a:p>
          </p:txBody>
        </p:sp>
        <p:sp>
          <p:nvSpPr>
            <p:cNvPr id="164" name="Shape 1026">
              <a:extLst>
                <a:ext uri="{FF2B5EF4-FFF2-40B4-BE49-F238E27FC236}">
                  <a16:creationId xmlns:a16="http://schemas.microsoft.com/office/drawing/2014/main" id="{4B939989-3D6C-4480-839A-7FCD39319FE9}"/>
                </a:ext>
              </a:extLst>
            </p:cNvPr>
            <p:cNvSpPr/>
            <p:nvPr/>
          </p:nvSpPr>
          <p:spPr>
            <a:xfrm>
              <a:off x="152400" y="30480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165" name="Shape 1027">
              <a:extLst>
                <a:ext uri="{FF2B5EF4-FFF2-40B4-BE49-F238E27FC236}">
                  <a16:creationId xmlns:a16="http://schemas.microsoft.com/office/drawing/2014/main" id="{FC670619-3622-4BDA-AA2F-F88F60248C19}"/>
                </a:ext>
              </a:extLst>
            </p:cNvPr>
            <p:cNvSpPr/>
            <p:nvPr/>
          </p:nvSpPr>
          <p:spPr>
            <a:xfrm>
              <a:off x="235077" y="30480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166" name="Shape 19013">
              <a:extLst>
                <a:ext uri="{FF2B5EF4-FFF2-40B4-BE49-F238E27FC236}">
                  <a16:creationId xmlns:a16="http://schemas.microsoft.com/office/drawing/2014/main" id="{555BA69E-5A47-46C2-B4CA-4DDC0ADD061C}"/>
                </a:ext>
              </a:extLst>
            </p:cNvPr>
            <p:cNvSpPr/>
            <p:nvPr/>
          </p:nvSpPr>
          <p:spPr>
            <a:xfrm>
              <a:off x="310896" y="158496"/>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FFCCFF"/>
            </a:fillRef>
            <a:effectRef idx="0">
              <a:scrgbClr r="0" g="0" b="0"/>
            </a:effectRef>
            <a:fontRef idx="none"/>
          </p:style>
          <p:txBody>
            <a:bodyPr/>
            <a:lstStyle/>
            <a:p>
              <a:endParaRPr lang="zh-CN" altLang="en-US"/>
            </a:p>
          </p:txBody>
        </p:sp>
        <p:sp>
          <p:nvSpPr>
            <p:cNvPr id="167" name="Shape 1029">
              <a:extLst>
                <a:ext uri="{FF2B5EF4-FFF2-40B4-BE49-F238E27FC236}">
                  <a16:creationId xmlns:a16="http://schemas.microsoft.com/office/drawing/2014/main" id="{7ED20B90-85B2-409E-AC35-3BF67BF4B8DF}"/>
                </a:ext>
              </a:extLst>
            </p:cNvPr>
            <p:cNvSpPr/>
            <p:nvPr/>
          </p:nvSpPr>
          <p:spPr>
            <a:xfrm>
              <a:off x="304800" y="15240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168" name="Shape 1030">
              <a:extLst>
                <a:ext uri="{FF2B5EF4-FFF2-40B4-BE49-F238E27FC236}">
                  <a16:creationId xmlns:a16="http://schemas.microsoft.com/office/drawing/2014/main" id="{CEB60DCE-E5B3-4A8E-9BDF-41BE06646297}"/>
                </a:ext>
              </a:extLst>
            </p:cNvPr>
            <p:cNvSpPr/>
            <p:nvPr/>
          </p:nvSpPr>
          <p:spPr>
            <a:xfrm>
              <a:off x="387477" y="15240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169" name="Shape 19014">
              <a:extLst>
                <a:ext uri="{FF2B5EF4-FFF2-40B4-BE49-F238E27FC236}">
                  <a16:creationId xmlns:a16="http://schemas.microsoft.com/office/drawing/2014/main" id="{1109F665-A15B-452E-BFE4-3650F3E5269B}"/>
                </a:ext>
              </a:extLst>
            </p:cNvPr>
            <p:cNvSpPr/>
            <p:nvPr/>
          </p:nvSpPr>
          <p:spPr>
            <a:xfrm>
              <a:off x="6096" y="310896"/>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33CC33"/>
            </a:fillRef>
            <a:effectRef idx="0">
              <a:scrgbClr r="0" g="0" b="0"/>
            </a:effectRef>
            <a:fontRef idx="none"/>
          </p:style>
          <p:txBody>
            <a:bodyPr/>
            <a:lstStyle/>
            <a:p>
              <a:endParaRPr lang="zh-CN" altLang="en-US"/>
            </a:p>
          </p:txBody>
        </p:sp>
        <p:sp>
          <p:nvSpPr>
            <p:cNvPr id="170" name="Shape 1032">
              <a:extLst>
                <a:ext uri="{FF2B5EF4-FFF2-40B4-BE49-F238E27FC236}">
                  <a16:creationId xmlns:a16="http://schemas.microsoft.com/office/drawing/2014/main" id="{4D133360-357B-496C-81B7-9E847B2A4A9F}"/>
                </a:ext>
              </a:extLst>
            </p:cNvPr>
            <p:cNvSpPr/>
            <p:nvPr/>
          </p:nvSpPr>
          <p:spPr>
            <a:xfrm>
              <a:off x="0" y="30480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171" name="Shape 1033">
              <a:extLst>
                <a:ext uri="{FF2B5EF4-FFF2-40B4-BE49-F238E27FC236}">
                  <a16:creationId xmlns:a16="http://schemas.microsoft.com/office/drawing/2014/main" id="{044A69AF-BFEA-4690-AF7C-02ED739BE213}"/>
                </a:ext>
              </a:extLst>
            </p:cNvPr>
            <p:cNvSpPr/>
            <p:nvPr/>
          </p:nvSpPr>
          <p:spPr>
            <a:xfrm>
              <a:off x="82677" y="30480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172" name="Shape 19015">
              <a:extLst>
                <a:ext uri="{FF2B5EF4-FFF2-40B4-BE49-F238E27FC236}">
                  <a16:creationId xmlns:a16="http://schemas.microsoft.com/office/drawing/2014/main" id="{D48A718C-DB8A-4079-8D93-FEA290A36FC8}"/>
                </a:ext>
              </a:extLst>
            </p:cNvPr>
            <p:cNvSpPr/>
            <p:nvPr/>
          </p:nvSpPr>
          <p:spPr>
            <a:xfrm>
              <a:off x="158496" y="158496"/>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FFFFFF"/>
            </a:fillRef>
            <a:effectRef idx="0">
              <a:scrgbClr r="0" g="0" b="0"/>
            </a:effectRef>
            <a:fontRef idx="none"/>
          </p:style>
          <p:txBody>
            <a:bodyPr/>
            <a:lstStyle/>
            <a:p>
              <a:endParaRPr lang="zh-CN" altLang="en-US"/>
            </a:p>
          </p:txBody>
        </p:sp>
        <p:sp>
          <p:nvSpPr>
            <p:cNvPr id="173" name="Shape 1035">
              <a:extLst>
                <a:ext uri="{FF2B5EF4-FFF2-40B4-BE49-F238E27FC236}">
                  <a16:creationId xmlns:a16="http://schemas.microsoft.com/office/drawing/2014/main" id="{6D6796B2-7CBF-4DE8-B329-B81B29B8B8FD}"/>
                </a:ext>
              </a:extLst>
            </p:cNvPr>
            <p:cNvSpPr/>
            <p:nvPr/>
          </p:nvSpPr>
          <p:spPr>
            <a:xfrm>
              <a:off x="152400" y="15240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174" name="Shape 1036">
              <a:extLst>
                <a:ext uri="{FF2B5EF4-FFF2-40B4-BE49-F238E27FC236}">
                  <a16:creationId xmlns:a16="http://schemas.microsoft.com/office/drawing/2014/main" id="{BAD23DDA-A390-4C22-8830-BA01C079A267}"/>
                </a:ext>
              </a:extLst>
            </p:cNvPr>
            <p:cNvSpPr/>
            <p:nvPr/>
          </p:nvSpPr>
          <p:spPr>
            <a:xfrm>
              <a:off x="235077" y="15240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175" name="Shape 19016">
              <a:extLst>
                <a:ext uri="{FF2B5EF4-FFF2-40B4-BE49-F238E27FC236}">
                  <a16:creationId xmlns:a16="http://schemas.microsoft.com/office/drawing/2014/main" id="{99F08921-F0C3-4BF6-8A9C-68D248F72945}"/>
                </a:ext>
              </a:extLst>
            </p:cNvPr>
            <p:cNvSpPr/>
            <p:nvPr/>
          </p:nvSpPr>
          <p:spPr>
            <a:xfrm>
              <a:off x="310896" y="310896"/>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FF9900"/>
            </a:fillRef>
            <a:effectRef idx="0">
              <a:scrgbClr r="0" g="0" b="0"/>
            </a:effectRef>
            <a:fontRef idx="none"/>
          </p:style>
          <p:txBody>
            <a:bodyPr/>
            <a:lstStyle/>
            <a:p>
              <a:endParaRPr lang="zh-CN" altLang="en-US"/>
            </a:p>
          </p:txBody>
        </p:sp>
        <p:sp>
          <p:nvSpPr>
            <p:cNvPr id="176" name="Shape 1038">
              <a:extLst>
                <a:ext uri="{FF2B5EF4-FFF2-40B4-BE49-F238E27FC236}">
                  <a16:creationId xmlns:a16="http://schemas.microsoft.com/office/drawing/2014/main" id="{0EC9247A-9BD3-4BE4-A8D8-311CB7DE3347}"/>
                </a:ext>
              </a:extLst>
            </p:cNvPr>
            <p:cNvSpPr/>
            <p:nvPr/>
          </p:nvSpPr>
          <p:spPr>
            <a:xfrm>
              <a:off x="304800" y="30480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177" name="Shape 1039">
              <a:extLst>
                <a:ext uri="{FF2B5EF4-FFF2-40B4-BE49-F238E27FC236}">
                  <a16:creationId xmlns:a16="http://schemas.microsoft.com/office/drawing/2014/main" id="{BD0C460A-77E3-43E9-AF0E-AA2F10EE6A82}"/>
                </a:ext>
              </a:extLst>
            </p:cNvPr>
            <p:cNvSpPr/>
            <p:nvPr/>
          </p:nvSpPr>
          <p:spPr>
            <a:xfrm>
              <a:off x="387477" y="30480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178" name="Shape 19017">
              <a:extLst>
                <a:ext uri="{FF2B5EF4-FFF2-40B4-BE49-F238E27FC236}">
                  <a16:creationId xmlns:a16="http://schemas.microsoft.com/office/drawing/2014/main" id="{E32F4189-9A21-4062-B5A9-2155514E0C1C}"/>
                </a:ext>
              </a:extLst>
            </p:cNvPr>
            <p:cNvSpPr/>
            <p:nvPr/>
          </p:nvSpPr>
          <p:spPr>
            <a:xfrm>
              <a:off x="310896" y="6096"/>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FF3300"/>
            </a:fillRef>
            <a:effectRef idx="0">
              <a:scrgbClr r="0" g="0" b="0"/>
            </a:effectRef>
            <a:fontRef idx="none"/>
          </p:style>
          <p:txBody>
            <a:bodyPr/>
            <a:lstStyle/>
            <a:p>
              <a:endParaRPr lang="zh-CN" altLang="en-US"/>
            </a:p>
          </p:txBody>
        </p:sp>
        <p:sp>
          <p:nvSpPr>
            <p:cNvPr id="179" name="Shape 1041">
              <a:extLst>
                <a:ext uri="{FF2B5EF4-FFF2-40B4-BE49-F238E27FC236}">
                  <a16:creationId xmlns:a16="http://schemas.microsoft.com/office/drawing/2014/main" id="{8C88B2D5-4D0A-4D6B-BE38-16F88FB570DF}"/>
                </a:ext>
              </a:extLst>
            </p:cNvPr>
            <p:cNvSpPr/>
            <p:nvPr/>
          </p:nvSpPr>
          <p:spPr>
            <a:xfrm>
              <a:off x="304800" y="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180" name="Shape 1042">
              <a:extLst>
                <a:ext uri="{FF2B5EF4-FFF2-40B4-BE49-F238E27FC236}">
                  <a16:creationId xmlns:a16="http://schemas.microsoft.com/office/drawing/2014/main" id="{BEA0EE17-47A8-4857-8F63-287898BF982C}"/>
                </a:ext>
              </a:extLst>
            </p:cNvPr>
            <p:cNvSpPr/>
            <p:nvPr/>
          </p:nvSpPr>
          <p:spPr>
            <a:xfrm>
              <a:off x="387477" y="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grpSp>
      <p:sp>
        <p:nvSpPr>
          <p:cNvPr id="183" name="内容占位符 2">
            <a:extLst>
              <a:ext uri="{FF2B5EF4-FFF2-40B4-BE49-F238E27FC236}">
                <a16:creationId xmlns:a16="http://schemas.microsoft.com/office/drawing/2014/main" id="{43050C53-1EDD-427C-9885-48BDC810D256}"/>
              </a:ext>
            </a:extLst>
          </p:cNvPr>
          <p:cNvSpPr>
            <a:spLocks noGrp="1"/>
          </p:cNvSpPr>
          <p:nvPr>
            <p:ph idx="1"/>
          </p:nvPr>
        </p:nvSpPr>
        <p:spPr>
          <a:xfrm>
            <a:off x="838200" y="1284900"/>
            <a:ext cx="10515600" cy="1480897"/>
          </a:xfrm>
        </p:spPr>
        <p:txBody>
          <a:bodyPr>
            <a:normAutofit lnSpcReduction="10000"/>
          </a:bodyPr>
          <a:lstStyle/>
          <a:p>
            <a:pPr marL="0" indent="0">
              <a:buNone/>
            </a:pPr>
            <a:r>
              <a:rPr lang="en-US" altLang="zh-CN" dirty="0">
                <a:solidFill>
                  <a:srgbClr val="000000"/>
                </a:solidFill>
                <a:latin typeface="Tahoma" panose="020B0604030504040204" pitchFamily="34" charset="0"/>
                <a:ea typeface="Tahoma" panose="020B0604030504040204" pitchFamily="34" charset="0"/>
              </a:rPr>
              <a:t>			f(n) = g(n) + h(n) </a:t>
            </a:r>
          </a:p>
          <a:p>
            <a:pPr marL="0" indent="0">
              <a:buNone/>
            </a:pPr>
            <a:r>
              <a:rPr lang="en-US" altLang="zh-CN" dirty="0">
                <a:solidFill>
                  <a:srgbClr val="008000"/>
                </a:solidFill>
                <a:latin typeface="Tahoma" panose="020B0604030504040204" pitchFamily="34" charset="0"/>
                <a:ea typeface="Tahoma" panose="020B0604030504040204" pitchFamily="34" charset="0"/>
              </a:rPr>
              <a:t>			h(n) = number of misplaced tiles </a:t>
            </a:r>
          </a:p>
          <a:p>
            <a:pPr marL="0" indent="0">
              <a:buNone/>
            </a:pPr>
            <a:r>
              <a:rPr lang="en-US" altLang="zh-CN" dirty="0">
                <a:solidFill>
                  <a:srgbClr val="000000"/>
                </a:solidFill>
                <a:latin typeface="Tahoma" panose="020B0604030504040204" pitchFamily="34" charset="0"/>
                <a:ea typeface="Tahoma" panose="020B0604030504040204" pitchFamily="34" charset="0"/>
              </a:rPr>
              <a:t>			blank </a:t>
            </a:r>
            <a:r>
              <a:rPr lang="en-US" altLang="zh-CN" dirty="0"/>
              <a:t>tile is white</a:t>
            </a:r>
            <a:endParaRPr lang="zh-CN" altLang="en-US" dirty="0"/>
          </a:p>
        </p:txBody>
      </p:sp>
      <p:sp>
        <p:nvSpPr>
          <p:cNvPr id="93" name="Rectangle 1112">
            <a:extLst>
              <a:ext uri="{FF2B5EF4-FFF2-40B4-BE49-F238E27FC236}">
                <a16:creationId xmlns:a16="http://schemas.microsoft.com/office/drawing/2014/main" id="{B6E1C3A0-3A2F-4E0C-8151-EC0CD59E9D8F}"/>
              </a:ext>
            </a:extLst>
          </p:cNvPr>
          <p:cNvSpPr/>
          <p:nvPr/>
        </p:nvSpPr>
        <p:spPr>
          <a:xfrm>
            <a:off x="2580608" y="3297292"/>
            <a:ext cx="184259" cy="407352"/>
          </a:xfrm>
          <a:prstGeom prst="rect">
            <a:avLst/>
          </a:prstGeom>
          <a:ln>
            <a:noFill/>
          </a:ln>
        </p:spPr>
        <p:txBody>
          <a:bodyPr vert="horz" lIns="0" tIns="0" rIns="0" bIns="0" rtlCol="0">
            <a:noAutofit/>
          </a:bodyPr>
          <a:lstStyle/>
          <a:p>
            <a:pPr>
              <a:lnSpc>
                <a:spcPct val="107000"/>
              </a:lnSpc>
              <a:spcAft>
                <a:spcPts val="800"/>
              </a:spcAft>
            </a:pPr>
            <a:r>
              <a:rPr lang="en-US" sz="2000" kern="100" dirty="0">
                <a:solidFill>
                  <a:srgbClr val="000000"/>
                </a:solidFill>
                <a:effectLst/>
                <a:latin typeface="Tahoma" panose="020B0604030504040204" pitchFamily="34" charset="0"/>
                <a:ea typeface="Tahoma" panose="020B0604030504040204" pitchFamily="34" charset="0"/>
              </a:rPr>
              <a:t>4</a:t>
            </a:r>
            <a:endParaRPr lang="zh-CN" sz="1100" kern="100" dirty="0">
              <a:solidFill>
                <a:srgbClr val="000000"/>
              </a:solidFill>
              <a:effectLst/>
              <a:latin typeface="Calibri" panose="020F0502020204030204" pitchFamily="34" charset="0"/>
              <a:ea typeface="Calibri" panose="020F0502020204030204" pitchFamily="34" charset="0"/>
            </a:endParaRPr>
          </a:p>
        </p:txBody>
      </p:sp>
      <p:sp>
        <p:nvSpPr>
          <p:cNvPr id="94" name="Rectangle 1112">
            <a:extLst>
              <a:ext uri="{FF2B5EF4-FFF2-40B4-BE49-F238E27FC236}">
                <a16:creationId xmlns:a16="http://schemas.microsoft.com/office/drawing/2014/main" id="{B49C9EFA-4CBE-48C6-ABC0-50FD9F0E2438}"/>
              </a:ext>
            </a:extLst>
          </p:cNvPr>
          <p:cNvSpPr/>
          <p:nvPr/>
        </p:nvSpPr>
        <p:spPr>
          <a:xfrm>
            <a:off x="3772356" y="4960075"/>
            <a:ext cx="184259" cy="407352"/>
          </a:xfrm>
          <a:prstGeom prst="rect">
            <a:avLst/>
          </a:prstGeom>
          <a:ln>
            <a:noFill/>
          </a:ln>
        </p:spPr>
        <p:txBody>
          <a:bodyPr vert="horz" lIns="0" tIns="0" rIns="0" bIns="0" rtlCol="0">
            <a:noAutofit/>
          </a:bodyPr>
          <a:lstStyle/>
          <a:p>
            <a:pPr>
              <a:lnSpc>
                <a:spcPct val="107000"/>
              </a:lnSpc>
              <a:spcAft>
                <a:spcPts val="800"/>
              </a:spcAft>
            </a:pPr>
            <a:r>
              <a:rPr lang="en-US" sz="2000" kern="100" dirty="0">
                <a:solidFill>
                  <a:srgbClr val="000000"/>
                </a:solidFill>
                <a:effectLst/>
                <a:latin typeface="Tahoma" panose="020B0604030504040204" pitchFamily="34" charset="0"/>
                <a:ea typeface="Tahoma" panose="020B0604030504040204" pitchFamily="34" charset="0"/>
              </a:rPr>
              <a:t>7</a:t>
            </a:r>
            <a:endParaRPr lang="zh-CN" sz="1100" kern="100" dirty="0">
              <a:solidFill>
                <a:srgbClr val="000000"/>
              </a:solidFill>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145458826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A6A0E0-A303-4060-B7F0-CCFCCAF41454}"/>
              </a:ext>
            </a:extLst>
          </p:cNvPr>
          <p:cNvSpPr>
            <a:spLocks noGrp="1"/>
          </p:cNvSpPr>
          <p:nvPr>
            <p:ph type="title"/>
          </p:nvPr>
        </p:nvSpPr>
        <p:spPr/>
        <p:txBody>
          <a:bodyPr>
            <a:normAutofit/>
          </a:bodyPr>
          <a:lstStyle/>
          <a:p>
            <a:r>
              <a:rPr lang="en-US" altLang="zh-CN" dirty="0"/>
              <a:t>IDA* Example: 8-Puzzle</a:t>
            </a:r>
            <a:endParaRPr lang="zh-CN" altLang="en-US" dirty="0"/>
          </a:p>
        </p:txBody>
      </p:sp>
      <p:sp>
        <p:nvSpPr>
          <p:cNvPr id="3" name="内容占位符 2">
            <a:extLst>
              <a:ext uri="{FF2B5EF4-FFF2-40B4-BE49-F238E27FC236}">
                <a16:creationId xmlns:a16="http://schemas.microsoft.com/office/drawing/2014/main" id="{73152607-DC18-473B-8548-3E69F969669F}"/>
              </a:ext>
            </a:extLst>
          </p:cNvPr>
          <p:cNvSpPr>
            <a:spLocks noGrp="1"/>
          </p:cNvSpPr>
          <p:nvPr>
            <p:ph idx="1"/>
          </p:nvPr>
        </p:nvSpPr>
        <p:spPr>
          <a:xfrm>
            <a:off x="838200" y="1284900"/>
            <a:ext cx="10515600" cy="1480897"/>
          </a:xfrm>
        </p:spPr>
        <p:txBody>
          <a:bodyPr>
            <a:normAutofit lnSpcReduction="10000"/>
          </a:bodyPr>
          <a:lstStyle/>
          <a:p>
            <a:pPr marL="0" indent="0">
              <a:buNone/>
            </a:pPr>
            <a:r>
              <a:rPr lang="en-US" altLang="zh-CN" dirty="0">
                <a:solidFill>
                  <a:srgbClr val="000000"/>
                </a:solidFill>
                <a:latin typeface="Tahoma" panose="020B0604030504040204" pitchFamily="34" charset="0"/>
                <a:ea typeface="Tahoma" panose="020B0604030504040204" pitchFamily="34" charset="0"/>
              </a:rPr>
              <a:t>			f(n) = g(n) + h(n) </a:t>
            </a:r>
          </a:p>
          <a:p>
            <a:pPr marL="0" indent="0">
              <a:buNone/>
            </a:pPr>
            <a:r>
              <a:rPr lang="en-US" altLang="zh-CN" dirty="0">
                <a:solidFill>
                  <a:srgbClr val="008000"/>
                </a:solidFill>
                <a:latin typeface="Tahoma" panose="020B0604030504040204" pitchFamily="34" charset="0"/>
                <a:ea typeface="Tahoma" panose="020B0604030504040204" pitchFamily="34" charset="0"/>
              </a:rPr>
              <a:t>			h(n) = number of misplaced tiles </a:t>
            </a:r>
          </a:p>
          <a:p>
            <a:pPr marL="0" indent="0">
              <a:buNone/>
            </a:pPr>
            <a:r>
              <a:rPr lang="en-US" altLang="zh-CN" dirty="0">
                <a:solidFill>
                  <a:srgbClr val="000000"/>
                </a:solidFill>
                <a:latin typeface="Tahoma" panose="020B0604030504040204" pitchFamily="34" charset="0"/>
                <a:ea typeface="Tahoma" panose="020B0604030504040204" pitchFamily="34" charset="0"/>
              </a:rPr>
              <a:t>			blank </a:t>
            </a:r>
            <a:r>
              <a:rPr lang="en-US" altLang="zh-CN" dirty="0"/>
              <a:t>tile is white</a:t>
            </a:r>
            <a:endParaRPr lang="zh-CN" altLang="en-US" dirty="0"/>
          </a:p>
        </p:txBody>
      </p:sp>
      <p:sp>
        <p:nvSpPr>
          <p:cNvPr id="4" name="灯片编号占位符 3">
            <a:extLst>
              <a:ext uri="{FF2B5EF4-FFF2-40B4-BE49-F238E27FC236}">
                <a16:creationId xmlns:a16="http://schemas.microsoft.com/office/drawing/2014/main" id="{05953A4C-F3EB-4C70-B4F2-D0379E934F60}"/>
              </a:ext>
            </a:extLst>
          </p:cNvPr>
          <p:cNvSpPr>
            <a:spLocks noGrp="1"/>
          </p:cNvSpPr>
          <p:nvPr>
            <p:ph type="sldNum" sz="quarter" idx="12"/>
          </p:nvPr>
        </p:nvSpPr>
        <p:spPr/>
        <p:txBody>
          <a:bodyPr/>
          <a:lstStyle/>
          <a:p>
            <a:fld id="{893ACD7D-9A68-44C8-A49A-4B94202CE741}" type="slidenum">
              <a:rPr lang="zh-CN" altLang="en-US" smtClean="0"/>
              <a:t>63</a:t>
            </a:fld>
            <a:endParaRPr lang="zh-CN" altLang="en-US"/>
          </a:p>
        </p:txBody>
      </p:sp>
      <p:sp>
        <p:nvSpPr>
          <p:cNvPr id="33" name="Rectangle 59">
            <a:extLst>
              <a:ext uri="{FF2B5EF4-FFF2-40B4-BE49-F238E27FC236}">
                <a16:creationId xmlns:a16="http://schemas.microsoft.com/office/drawing/2014/main" id="{5EA415BA-7CF2-4AEC-82CD-457B15FC75E4}"/>
              </a:ext>
            </a:extLst>
          </p:cNvPr>
          <p:cNvSpPr>
            <a:spLocks noChangeArrowheads="1"/>
          </p:cNvSpPr>
          <p:nvPr/>
        </p:nvSpPr>
        <p:spPr bwMode="auto">
          <a:xfrm>
            <a:off x="1600200" y="283742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pSp>
        <p:nvGrpSpPr>
          <p:cNvPr id="120" name="Group 17437">
            <a:extLst>
              <a:ext uri="{FF2B5EF4-FFF2-40B4-BE49-F238E27FC236}">
                <a16:creationId xmlns:a16="http://schemas.microsoft.com/office/drawing/2014/main" id="{8D3CA1E8-3E58-47C8-AA91-3DA0B0195D43}"/>
              </a:ext>
            </a:extLst>
          </p:cNvPr>
          <p:cNvGrpSpPr/>
          <p:nvPr/>
        </p:nvGrpSpPr>
        <p:grpSpPr>
          <a:xfrm>
            <a:off x="1796138" y="2837425"/>
            <a:ext cx="3242962" cy="1935480"/>
            <a:chOff x="0" y="0"/>
            <a:chExt cx="3243072" cy="1935480"/>
          </a:xfrm>
        </p:grpSpPr>
        <p:sp>
          <p:nvSpPr>
            <p:cNvPr id="121" name="Shape 19081">
              <a:extLst>
                <a:ext uri="{FF2B5EF4-FFF2-40B4-BE49-F238E27FC236}">
                  <a16:creationId xmlns:a16="http://schemas.microsoft.com/office/drawing/2014/main" id="{74B23A98-F34D-483C-91D8-B2EB7FD86917}"/>
                </a:ext>
              </a:extLst>
            </p:cNvPr>
            <p:cNvSpPr/>
            <p:nvPr/>
          </p:nvSpPr>
          <p:spPr>
            <a:xfrm>
              <a:off x="645414" y="6096"/>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BADFE2"/>
            </a:fillRef>
            <a:effectRef idx="0">
              <a:scrgbClr r="0" g="0" b="0"/>
            </a:effectRef>
            <a:fontRef idx="none"/>
          </p:style>
          <p:txBody>
            <a:bodyPr/>
            <a:lstStyle/>
            <a:p>
              <a:endParaRPr lang="zh-CN" altLang="en-US"/>
            </a:p>
          </p:txBody>
        </p:sp>
        <p:sp>
          <p:nvSpPr>
            <p:cNvPr id="122" name="Shape 1086">
              <a:extLst>
                <a:ext uri="{FF2B5EF4-FFF2-40B4-BE49-F238E27FC236}">
                  <a16:creationId xmlns:a16="http://schemas.microsoft.com/office/drawing/2014/main" id="{CC71D3BD-B2A0-45E3-BDC5-DCD6252A0FFD}"/>
                </a:ext>
              </a:extLst>
            </p:cNvPr>
            <p:cNvSpPr/>
            <p:nvPr/>
          </p:nvSpPr>
          <p:spPr>
            <a:xfrm>
              <a:off x="639318" y="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123" name="Shape 1087">
              <a:extLst>
                <a:ext uri="{FF2B5EF4-FFF2-40B4-BE49-F238E27FC236}">
                  <a16:creationId xmlns:a16="http://schemas.microsoft.com/office/drawing/2014/main" id="{F998269B-E550-4BBB-924C-AC8629D39D85}"/>
                </a:ext>
              </a:extLst>
            </p:cNvPr>
            <p:cNvSpPr/>
            <p:nvPr/>
          </p:nvSpPr>
          <p:spPr>
            <a:xfrm>
              <a:off x="721995" y="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124" name="Shape 19082">
              <a:extLst>
                <a:ext uri="{FF2B5EF4-FFF2-40B4-BE49-F238E27FC236}">
                  <a16:creationId xmlns:a16="http://schemas.microsoft.com/office/drawing/2014/main" id="{8A62B872-41DC-42D6-9D09-2FC1EFBE409C}"/>
                </a:ext>
              </a:extLst>
            </p:cNvPr>
            <p:cNvSpPr/>
            <p:nvPr/>
          </p:nvSpPr>
          <p:spPr>
            <a:xfrm>
              <a:off x="797814" y="6096"/>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CC6600"/>
            </a:fillRef>
            <a:effectRef idx="0">
              <a:scrgbClr r="0" g="0" b="0"/>
            </a:effectRef>
            <a:fontRef idx="none"/>
          </p:style>
          <p:txBody>
            <a:bodyPr/>
            <a:lstStyle/>
            <a:p>
              <a:endParaRPr lang="zh-CN" altLang="en-US"/>
            </a:p>
          </p:txBody>
        </p:sp>
        <p:sp>
          <p:nvSpPr>
            <p:cNvPr id="125" name="Shape 1089">
              <a:extLst>
                <a:ext uri="{FF2B5EF4-FFF2-40B4-BE49-F238E27FC236}">
                  <a16:creationId xmlns:a16="http://schemas.microsoft.com/office/drawing/2014/main" id="{020E2F95-C61B-45C4-849A-5798E5D0D379}"/>
                </a:ext>
              </a:extLst>
            </p:cNvPr>
            <p:cNvSpPr/>
            <p:nvPr/>
          </p:nvSpPr>
          <p:spPr>
            <a:xfrm>
              <a:off x="791718" y="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126" name="Shape 1090">
              <a:extLst>
                <a:ext uri="{FF2B5EF4-FFF2-40B4-BE49-F238E27FC236}">
                  <a16:creationId xmlns:a16="http://schemas.microsoft.com/office/drawing/2014/main" id="{505CE616-F2AF-4807-BC4F-B0DF8153003C}"/>
                </a:ext>
              </a:extLst>
            </p:cNvPr>
            <p:cNvSpPr/>
            <p:nvPr/>
          </p:nvSpPr>
          <p:spPr>
            <a:xfrm>
              <a:off x="874395" y="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127" name="Shape 19083">
              <a:extLst>
                <a:ext uri="{FF2B5EF4-FFF2-40B4-BE49-F238E27FC236}">
                  <a16:creationId xmlns:a16="http://schemas.microsoft.com/office/drawing/2014/main" id="{660F2779-F9FC-4DB8-B0E9-DA7140C489C3}"/>
                </a:ext>
              </a:extLst>
            </p:cNvPr>
            <p:cNvSpPr/>
            <p:nvPr/>
          </p:nvSpPr>
          <p:spPr>
            <a:xfrm>
              <a:off x="645414" y="158496"/>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CCFFCC"/>
            </a:fillRef>
            <a:effectRef idx="0">
              <a:scrgbClr r="0" g="0" b="0"/>
            </a:effectRef>
            <a:fontRef idx="none"/>
          </p:style>
          <p:txBody>
            <a:bodyPr/>
            <a:lstStyle/>
            <a:p>
              <a:endParaRPr lang="zh-CN" altLang="en-US"/>
            </a:p>
          </p:txBody>
        </p:sp>
        <p:sp>
          <p:nvSpPr>
            <p:cNvPr id="128" name="Shape 1092">
              <a:extLst>
                <a:ext uri="{FF2B5EF4-FFF2-40B4-BE49-F238E27FC236}">
                  <a16:creationId xmlns:a16="http://schemas.microsoft.com/office/drawing/2014/main" id="{4DB0A2EB-6743-4509-A829-2D289DB3DCD9}"/>
                </a:ext>
              </a:extLst>
            </p:cNvPr>
            <p:cNvSpPr/>
            <p:nvPr/>
          </p:nvSpPr>
          <p:spPr>
            <a:xfrm>
              <a:off x="639318" y="15240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660066"/>
            </a:fillRef>
            <a:effectRef idx="0">
              <a:scrgbClr r="0" g="0" b="0"/>
            </a:effectRef>
            <a:fontRef idx="none"/>
          </p:style>
          <p:txBody>
            <a:bodyPr/>
            <a:lstStyle/>
            <a:p>
              <a:endParaRPr lang="zh-CN" altLang="en-US"/>
            </a:p>
          </p:txBody>
        </p:sp>
        <p:sp>
          <p:nvSpPr>
            <p:cNvPr id="129" name="Shape 1093">
              <a:extLst>
                <a:ext uri="{FF2B5EF4-FFF2-40B4-BE49-F238E27FC236}">
                  <a16:creationId xmlns:a16="http://schemas.microsoft.com/office/drawing/2014/main" id="{1D18A244-930F-4779-963D-9C7C1447E418}"/>
                </a:ext>
              </a:extLst>
            </p:cNvPr>
            <p:cNvSpPr/>
            <p:nvPr/>
          </p:nvSpPr>
          <p:spPr>
            <a:xfrm>
              <a:off x="721995" y="15240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660066"/>
            </a:fillRef>
            <a:effectRef idx="0">
              <a:scrgbClr r="0" g="0" b="0"/>
            </a:effectRef>
            <a:fontRef idx="none"/>
          </p:style>
          <p:txBody>
            <a:bodyPr/>
            <a:lstStyle/>
            <a:p>
              <a:endParaRPr lang="zh-CN" altLang="en-US"/>
            </a:p>
          </p:txBody>
        </p:sp>
        <p:sp>
          <p:nvSpPr>
            <p:cNvPr id="130" name="Shape 19084">
              <a:extLst>
                <a:ext uri="{FF2B5EF4-FFF2-40B4-BE49-F238E27FC236}">
                  <a16:creationId xmlns:a16="http://schemas.microsoft.com/office/drawing/2014/main" id="{A2E6F288-362A-4FAD-9307-24A588F2A5D4}"/>
                </a:ext>
              </a:extLst>
            </p:cNvPr>
            <p:cNvSpPr/>
            <p:nvPr/>
          </p:nvSpPr>
          <p:spPr>
            <a:xfrm>
              <a:off x="797814" y="158496"/>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6E88F7"/>
            </a:fillRef>
            <a:effectRef idx="0">
              <a:scrgbClr r="0" g="0" b="0"/>
            </a:effectRef>
            <a:fontRef idx="none"/>
          </p:style>
          <p:txBody>
            <a:bodyPr/>
            <a:lstStyle/>
            <a:p>
              <a:endParaRPr lang="zh-CN" altLang="en-US"/>
            </a:p>
          </p:txBody>
        </p:sp>
        <p:sp>
          <p:nvSpPr>
            <p:cNvPr id="131" name="Shape 1095">
              <a:extLst>
                <a:ext uri="{FF2B5EF4-FFF2-40B4-BE49-F238E27FC236}">
                  <a16:creationId xmlns:a16="http://schemas.microsoft.com/office/drawing/2014/main" id="{B988A82C-72CA-47A4-9D58-19BFB8A02E38}"/>
                </a:ext>
              </a:extLst>
            </p:cNvPr>
            <p:cNvSpPr/>
            <p:nvPr/>
          </p:nvSpPr>
          <p:spPr>
            <a:xfrm>
              <a:off x="791718" y="15240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132" name="Shape 1096">
              <a:extLst>
                <a:ext uri="{FF2B5EF4-FFF2-40B4-BE49-F238E27FC236}">
                  <a16:creationId xmlns:a16="http://schemas.microsoft.com/office/drawing/2014/main" id="{A09548D2-D5E3-4B4E-9B23-97CF0C98DDCA}"/>
                </a:ext>
              </a:extLst>
            </p:cNvPr>
            <p:cNvSpPr/>
            <p:nvPr/>
          </p:nvSpPr>
          <p:spPr>
            <a:xfrm>
              <a:off x="874395" y="15240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133" name="Shape 19085">
              <a:extLst>
                <a:ext uri="{FF2B5EF4-FFF2-40B4-BE49-F238E27FC236}">
                  <a16:creationId xmlns:a16="http://schemas.microsoft.com/office/drawing/2014/main" id="{5E9B8E97-B72A-48E4-B458-EE8308D0132B}"/>
                </a:ext>
              </a:extLst>
            </p:cNvPr>
            <p:cNvSpPr/>
            <p:nvPr/>
          </p:nvSpPr>
          <p:spPr>
            <a:xfrm>
              <a:off x="950214" y="158496"/>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FFCCFF"/>
            </a:fillRef>
            <a:effectRef idx="0">
              <a:scrgbClr r="0" g="0" b="0"/>
            </a:effectRef>
            <a:fontRef idx="none"/>
          </p:style>
          <p:txBody>
            <a:bodyPr/>
            <a:lstStyle/>
            <a:p>
              <a:endParaRPr lang="zh-CN" altLang="en-US"/>
            </a:p>
          </p:txBody>
        </p:sp>
        <p:sp>
          <p:nvSpPr>
            <p:cNvPr id="134" name="Shape 1098">
              <a:extLst>
                <a:ext uri="{FF2B5EF4-FFF2-40B4-BE49-F238E27FC236}">
                  <a16:creationId xmlns:a16="http://schemas.microsoft.com/office/drawing/2014/main" id="{0C358C08-F739-4D2F-A834-3EB755B06855}"/>
                </a:ext>
              </a:extLst>
            </p:cNvPr>
            <p:cNvSpPr/>
            <p:nvPr/>
          </p:nvSpPr>
          <p:spPr>
            <a:xfrm>
              <a:off x="944118" y="15240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135" name="Shape 1099">
              <a:extLst>
                <a:ext uri="{FF2B5EF4-FFF2-40B4-BE49-F238E27FC236}">
                  <a16:creationId xmlns:a16="http://schemas.microsoft.com/office/drawing/2014/main" id="{ED54F3F2-3B7E-4785-842F-5292547BEA9A}"/>
                </a:ext>
              </a:extLst>
            </p:cNvPr>
            <p:cNvSpPr/>
            <p:nvPr/>
          </p:nvSpPr>
          <p:spPr>
            <a:xfrm>
              <a:off x="1026795" y="15240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136" name="Shape 19086">
              <a:extLst>
                <a:ext uri="{FF2B5EF4-FFF2-40B4-BE49-F238E27FC236}">
                  <a16:creationId xmlns:a16="http://schemas.microsoft.com/office/drawing/2014/main" id="{43833D1C-863E-44BA-B99F-FBDA80FB1A7E}"/>
                </a:ext>
              </a:extLst>
            </p:cNvPr>
            <p:cNvSpPr/>
            <p:nvPr/>
          </p:nvSpPr>
          <p:spPr>
            <a:xfrm>
              <a:off x="645414" y="310896"/>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33CC33"/>
            </a:fillRef>
            <a:effectRef idx="0">
              <a:scrgbClr r="0" g="0" b="0"/>
            </a:effectRef>
            <a:fontRef idx="none"/>
          </p:style>
          <p:txBody>
            <a:bodyPr/>
            <a:lstStyle/>
            <a:p>
              <a:endParaRPr lang="zh-CN" altLang="en-US"/>
            </a:p>
          </p:txBody>
        </p:sp>
        <p:sp>
          <p:nvSpPr>
            <p:cNvPr id="137" name="Shape 1101">
              <a:extLst>
                <a:ext uri="{FF2B5EF4-FFF2-40B4-BE49-F238E27FC236}">
                  <a16:creationId xmlns:a16="http://schemas.microsoft.com/office/drawing/2014/main" id="{FE7AA958-522F-4100-8E06-4115D8B9067E}"/>
                </a:ext>
              </a:extLst>
            </p:cNvPr>
            <p:cNvSpPr/>
            <p:nvPr/>
          </p:nvSpPr>
          <p:spPr>
            <a:xfrm>
              <a:off x="639318" y="30480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138" name="Shape 1102">
              <a:extLst>
                <a:ext uri="{FF2B5EF4-FFF2-40B4-BE49-F238E27FC236}">
                  <a16:creationId xmlns:a16="http://schemas.microsoft.com/office/drawing/2014/main" id="{B274D753-6129-4487-ADFD-E24883B07C17}"/>
                </a:ext>
              </a:extLst>
            </p:cNvPr>
            <p:cNvSpPr/>
            <p:nvPr/>
          </p:nvSpPr>
          <p:spPr>
            <a:xfrm>
              <a:off x="721995" y="30480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139" name="Shape 19087">
              <a:extLst>
                <a:ext uri="{FF2B5EF4-FFF2-40B4-BE49-F238E27FC236}">
                  <a16:creationId xmlns:a16="http://schemas.microsoft.com/office/drawing/2014/main" id="{5804EF89-2A69-4758-BA68-61157ED10BD7}"/>
                </a:ext>
              </a:extLst>
            </p:cNvPr>
            <p:cNvSpPr/>
            <p:nvPr/>
          </p:nvSpPr>
          <p:spPr>
            <a:xfrm>
              <a:off x="797814" y="310896"/>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FFFFFF"/>
            </a:fillRef>
            <a:effectRef idx="0">
              <a:scrgbClr r="0" g="0" b="0"/>
            </a:effectRef>
            <a:fontRef idx="none"/>
          </p:style>
          <p:txBody>
            <a:bodyPr/>
            <a:lstStyle/>
            <a:p>
              <a:endParaRPr lang="zh-CN" altLang="en-US"/>
            </a:p>
          </p:txBody>
        </p:sp>
        <p:sp>
          <p:nvSpPr>
            <p:cNvPr id="140" name="Shape 1104">
              <a:extLst>
                <a:ext uri="{FF2B5EF4-FFF2-40B4-BE49-F238E27FC236}">
                  <a16:creationId xmlns:a16="http://schemas.microsoft.com/office/drawing/2014/main" id="{534763C8-CD23-47E1-B2A1-5A74101ABCE6}"/>
                </a:ext>
              </a:extLst>
            </p:cNvPr>
            <p:cNvSpPr/>
            <p:nvPr/>
          </p:nvSpPr>
          <p:spPr>
            <a:xfrm>
              <a:off x="791718" y="30480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141" name="Shape 1105">
              <a:extLst>
                <a:ext uri="{FF2B5EF4-FFF2-40B4-BE49-F238E27FC236}">
                  <a16:creationId xmlns:a16="http://schemas.microsoft.com/office/drawing/2014/main" id="{CC930E6E-AF48-4CE2-8934-0E22A0B75C08}"/>
                </a:ext>
              </a:extLst>
            </p:cNvPr>
            <p:cNvSpPr/>
            <p:nvPr/>
          </p:nvSpPr>
          <p:spPr>
            <a:xfrm>
              <a:off x="874395" y="30480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142" name="Shape 19088">
              <a:extLst>
                <a:ext uri="{FF2B5EF4-FFF2-40B4-BE49-F238E27FC236}">
                  <a16:creationId xmlns:a16="http://schemas.microsoft.com/office/drawing/2014/main" id="{0A4DEAFE-F568-4888-9AAD-9DF839AE4789}"/>
                </a:ext>
              </a:extLst>
            </p:cNvPr>
            <p:cNvSpPr/>
            <p:nvPr/>
          </p:nvSpPr>
          <p:spPr>
            <a:xfrm>
              <a:off x="950214" y="310896"/>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FF9900"/>
            </a:fillRef>
            <a:effectRef idx="0">
              <a:scrgbClr r="0" g="0" b="0"/>
            </a:effectRef>
            <a:fontRef idx="none"/>
          </p:style>
          <p:txBody>
            <a:bodyPr/>
            <a:lstStyle/>
            <a:p>
              <a:endParaRPr lang="zh-CN" altLang="en-US"/>
            </a:p>
          </p:txBody>
        </p:sp>
        <p:sp>
          <p:nvSpPr>
            <p:cNvPr id="143" name="Shape 1107">
              <a:extLst>
                <a:ext uri="{FF2B5EF4-FFF2-40B4-BE49-F238E27FC236}">
                  <a16:creationId xmlns:a16="http://schemas.microsoft.com/office/drawing/2014/main" id="{69B34C73-0FA4-48B6-89F9-27A763F662EB}"/>
                </a:ext>
              </a:extLst>
            </p:cNvPr>
            <p:cNvSpPr/>
            <p:nvPr/>
          </p:nvSpPr>
          <p:spPr>
            <a:xfrm>
              <a:off x="944118" y="30480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144" name="Shape 1108">
              <a:extLst>
                <a:ext uri="{FF2B5EF4-FFF2-40B4-BE49-F238E27FC236}">
                  <a16:creationId xmlns:a16="http://schemas.microsoft.com/office/drawing/2014/main" id="{09F4304B-52F6-4EAF-A2CD-DBEC34848788}"/>
                </a:ext>
              </a:extLst>
            </p:cNvPr>
            <p:cNvSpPr/>
            <p:nvPr/>
          </p:nvSpPr>
          <p:spPr>
            <a:xfrm>
              <a:off x="1026795" y="30480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145" name="Shape 19089">
              <a:extLst>
                <a:ext uri="{FF2B5EF4-FFF2-40B4-BE49-F238E27FC236}">
                  <a16:creationId xmlns:a16="http://schemas.microsoft.com/office/drawing/2014/main" id="{A187ECB1-A06B-4B94-87A5-BF33AF34D277}"/>
                </a:ext>
              </a:extLst>
            </p:cNvPr>
            <p:cNvSpPr/>
            <p:nvPr/>
          </p:nvSpPr>
          <p:spPr>
            <a:xfrm>
              <a:off x="950214" y="6096"/>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FF3300"/>
            </a:fillRef>
            <a:effectRef idx="0">
              <a:scrgbClr r="0" g="0" b="0"/>
            </a:effectRef>
            <a:fontRef idx="none"/>
          </p:style>
          <p:txBody>
            <a:bodyPr/>
            <a:lstStyle/>
            <a:p>
              <a:endParaRPr lang="zh-CN" altLang="en-US"/>
            </a:p>
          </p:txBody>
        </p:sp>
        <p:sp>
          <p:nvSpPr>
            <p:cNvPr id="146" name="Shape 1110">
              <a:extLst>
                <a:ext uri="{FF2B5EF4-FFF2-40B4-BE49-F238E27FC236}">
                  <a16:creationId xmlns:a16="http://schemas.microsoft.com/office/drawing/2014/main" id="{8210AFC5-1EA5-4B1C-BE67-D677B965DCB2}"/>
                </a:ext>
              </a:extLst>
            </p:cNvPr>
            <p:cNvSpPr/>
            <p:nvPr/>
          </p:nvSpPr>
          <p:spPr>
            <a:xfrm>
              <a:off x="944118" y="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147" name="Shape 1111">
              <a:extLst>
                <a:ext uri="{FF2B5EF4-FFF2-40B4-BE49-F238E27FC236}">
                  <a16:creationId xmlns:a16="http://schemas.microsoft.com/office/drawing/2014/main" id="{8422D66D-5AA8-4755-915D-AD25D804CF30}"/>
                </a:ext>
              </a:extLst>
            </p:cNvPr>
            <p:cNvSpPr/>
            <p:nvPr/>
          </p:nvSpPr>
          <p:spPr>
            <a:xfrm>
              <a:off x="1026795" y="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148" name="Rectangle 1112">
              <a:extLst>
                <a:ext uri="{FF2B5EF4-FFF2-40B4-BE49-F238E27FC236}">
                  <a16:creationId xmlns:a16="http://schemas.microsoft.com/office/drawing/2014/main" id="{646682BD-11D7-4A32-9033-52FE680E7AF2}"/>
                </a:ext>
              </a:extLst>
            </p:cNvPr>
            <p:cNvSpPr/>
            <p:nvPr/>
          </p:nvSpPr>
          <p:spPr>
            <a:xfrm>
              <a:off x="784497" y="459867"/>
              <a:ext cx="184265" cy="407352"/>
            </a:xfrm>
            <a:prstGeom prst="rect">
              <a:avLst/>
            </a:prstGeom>
            <a:ln>
              <a:noFill/>
            </a:ln>
          </p:spPr>
          <p:txBody>
            <a:bodyPr vert="horz" lIns="0" tIns="0" rIns="0" bIns="0" rtlCol="0">
              <a:noAutofit/>
            </a:bodyPr>
            <a:lstStyle/>
            <a:p>
              <a:pPr>
                <a:lnSpc>
                  <a:spcPct val="107000"/>
                </a:lnSpc>
                <a:spcAft>
                  <a:spcPts val="800"/>
                </a:spcAft>
              </a:pPr>
              <a:r>
                <a:rPr lang="en-US" sz="2000" kern="100" dirty="0">
                  <a:solidFill>
                    <a:srgbClr val="000000"/>
                  </a:solidFill>
                  <a:effectLst/>
                  <a:latin typeface="Tahoma" panose="020B0604030504040204" pitchFamily="34" charset="0"/>
                  <a:ea typeface="Tahoma" panose="020B0604030504040204" pitchFamily="34" charset="0"/>
                </a:rPr>
                <a:t>4</a:t>
              </a:r>
              <a:endParaRPr lang="zh-CN" sz="1100" kern="100" dirty="0">
                <a:solidFill>
                  <a:srgbClr val="000000"/>
                </a:solidFill>
                <a:effectLst/>
                <a:latin typeface="Calibri" panose="020F0502020204030204" pitchFamily="34" charset="0"/>
                <a:ea typeface="Calibri" panose="020F0502020204030204" pitchFamily="34" charset="0"/>
              </a:endParaRPr>
            </a:p>
          </p:txBody>
        </p:sp>
        <p:sp>
          <p:nvSpPr>
            <p:cNvPr id="149" name="Shape 19090">
              <a:extLst>
                <a:ext uri="{FF2B5EF4-FFF2-40B4-BE49-F238E27FC236}">
                  <a16:creationId xmlns:a16="http://schemas.microsoft.com/office/drawing/2014/main" id="{D9ADA2DF-C11D-48FF-9A45-9DB94A065A0A}"/>
                </a:ext>
              </a:extLst>
            </p:cNvPr>
            <p:cNvSpPr/>
            <p:nvPr/>
          </p:nvSpPr>
          <p:spPr>
            <a:xfrm>
              <a:off x="1864614" y="463296"/>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BADFE2"/>
            </a:fillRef>
            <a:effectRef idx="0">
              <a:scrgbClr r="0" g="0" b="0"/>
            </a:effectRef>
            <a:fontRef idx="none"/>
          </p:style>
          <p:txBody>
            <a:bodyPr/>
            <a:lstStyle/>
            <a:p>
              <a:endParaRPr lang="zh-CN" altLang="en-US"/>
            </a:p>
          </p:txBody>
        </p:sp>
        <p:sp>
          <p:nvSpPr>
            <p:cNvPr id="150" name="Shape 1141">
              <a:extLst>
                <a:ext uri="{FF2B5EF4-FFF2-40B4-BE49-F238E27FC236}">
                  <a16:creationId xmlns:a16="http://schemas.microsoft.com/office/drawing/2014/main" id="{567D0EE6-32E5-4F43-9103-AF3795AAF477}"/>
                </a:ext>
              </a:extLst>
            </p:cNvPr>
            <p:cNvSpPr/>
            <p:nvPr/>
          </p:nvSpPr>
          <p:spPr>
            <a:xfrm>
              <a:off x="1858518" y="45720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151" name="Shape 1142">
              <a:extLst>
                <a:ext uri="{FF2B5EF4-FFF2-40B4-BE49-F238E27FC236}">
                  <a16:creationId xmlns:a16="http://schemas.microsoft.com/office/drawing/2014/main" id="{5C3F278B-A40A-4944-A7A7-C77CBBDFE5E0}"/>
                </a:ext>
              </a:extLst>
            </p:cNvPr>
            <p:cNvSpPr/>
            <p:nvPr/>
          </p:nvSpPr>
          <p:spPr>
            <a:xfrm>
              <a:off x="1941195" y="45720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152" name="Shape 19091">
              <a:extLst>
                <a:ext uri="{FF2B5EF4-FFF2-40B4-BE49-F238E27FC236}">
                  <a16:creationId xmlns:a16="http://schemas.microsoft.com/office/drawing/2014/main" id="{229C3C4A-93A2-4699-8F8C-DED31DAF5E03}"/>
                </a:ext>
              </a:extLst>
            </p:cNvPr>
            <p:cNvSpPr/>
            <p:nvPr/>
          </p:nvSpPr>
          <p:spPr>
            <a:xfrm>
              <a:off x="2017014" y="463296"/>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CC6600"/>
            </a:fillRef>
            <a:effectRef idx="0">
              <a:scrgbClr r="0" g="0" b="0"/>
            </a:effectRef>
            <a:fontRef idx="none"/>
          </p:style>
          <p:txBody>
            <a:bodyPr/>
            <a:lstStyle/>
            <a:p>
              <a:endParaRPr lang="zh-CN" altLang="en-US"/>
            </a:p>
          </p:txBody>
        </p:sp>
        <p:sp>
          <p:nvSpPr>
            <p:cNvPr id="153" name="Shape 1144">
              <a:extLst>
                <a:ext uri="{FF2B5EF4-FFF2-40B4-BE49-F238E27FC236}">
                  <a16:creationId xmlns:a16="http://schemas.microsoft.com/office/drawing/2014/main" id="{495F3E99-0C63-4617-AA3B-E390AB48749E}"/>
                </a:ext>
              </a:extLst>
            </p:cNvPr>
            <p:cNvSpPr/>
            <p:nvPr/>
          </p:nvSpPr>
          <p:spPr>
            <a:xfrm>
              <a:off x="2010918" y="45720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154" name="Shape 1145">
              <a:extLst>
                <a:ext uri="{FF2B5EF4-FFF2-40B4-BE49-F238E27FC236}">
                  <a16:creationId xmlns:a16="http://schemas.microsoft.com/office/drawing/2014/main" id="{6B65E337-8370-42D0-99B2-A57D362E2DF6}"/>
                </a:ext>
              </a:extLst>
            </p:cNvPr>
            <p:cNvSpPr/>
            <p:nvPr/>
          </p:nvSpPr>
          <p:spPr>
            <a:xfrm>
              <a:off x="2093596" y="45720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155" name="Shape 19092">
              <a:extLst>
                <a:ext uri="{FF2B5EF4-FFF2-40B4-BE49-F238E27FC236}">
                  <a16:creationId xmlns:a16="http://schemas.microsoft.com/office/drawing/2014/main" id="{964D1F85-0351-47A0-951C-06BC27D52AED}"/>
                </a:ext>
              </a:extLst>
            </p:cNvPr>
            <p:cNvSpPr/>
            <p:nvPr/>
          </p:nvSpPr>
          <p:spPr>
            <a:xfrm>
              <a:off x="1864614" y="615696"/>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CCFFCC"/>
            </a:fillRef>
            <a:effectRef idx="0">
              <a:scrgbClr r="0" g="0" b="0"/>
            </a:effectRef>
            <a:fontRef idx="none"/>
          </p:style>
          <p:txBody>
            <a:bodyPr/>
            <a:lstStyle/>
            <a:p>
              <a:endParaRPr lang="zh-CN" altLang="en-US"/>
            </a:p>
          </p:txBody>
        </p:sp>
        <p:sp>
          <p:nvSpPr>
            <p:cNvPr id="156" name="Shape 1147">
              <a:extLst>
                <a:ext uri="{FF2B5EF4-FFF2-40B4-BE49-F238E27FC236}">
                  <a16:creationId xmlns:a16="http://schemas.microsoft.com/office/drawing/2014/main" id="{07F00197-8A2C-40B1-8CFA-F95AD6036953}"/>
                </a:ext>
              </a:extLst>
            </p:cNvPr>
            <p:cNvSpPr/>
            <p:nvPr/>
          </p:nvSpPr>
          <p:spPr>
            <a:xfrm>
              <a:off x="1858518" y="60960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660066"/>
            </a:fillRef>
            <a:effectRef idx="0">
              <a:scrgbClr r="0" g="0" b="0"/>
            </a:effectRef>
            <a:fontRef idx="none"/>
          </p:style>
          <p:txBody>
            <a:bodyPr/>
            <a:lstStyle/>
            <a:p>
              <a:endParaRPr lang="zh-CN" altLang="en-US"/>
            </a:p>
          </p:txBody>
        </p:sp>
        <p:sp>
          <p:nvSpPr>
            <p:cNvPr id="157" name="Shape 1148">
              <a:extLst>
                <a:ext uri="{FF2B5EF4-FFF2-40B4-BE49-F238E27FC236}">
                  <a16:creationId xmlns:a16="http://schemas.microsoft.com/office/drawing/2014/main" id="{5163138A-8961-4450-801B-7D285CF2F4DF}"/>
                </a:ext>
              </a:extLst>
            </p:cNvPr>
            <p:cNvSpPr/>
            <p:nvPr/>
          </p:nvSpPr>
          <p:spPr>
            <a:xfrm>
              <a:off x="1941195" y="60960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660066"/>
            </a:fillRef>
            <a:effectRef idx="0">
              <a:scrgbClr r="0" g="0" b="0"/>
            </a:effectRef>
            <a:fontRef idx="none"/>
          </p:style>
          <p:txBody>
            <a:bodyPr/>
            <a:lstStyle/>
            <a:p>
              <a:endParaRPr lang="zh-CN" altLang="en-US"/>
            </a:p>
          </p:txBody>
        </p:sp>
        <p:sp>
          <p:nvSpPr>
            <p:cNvPr id="158" name="Shape 19093">
              <a:extLst>
                <a:ext uri="{FF2B5EF4-FFF2-40B4-BE49-F238E27FC236}">
                  <a16:creationId xmlns:a16="http://schemas.microsoft.com/office/drawing/2014/main" id="{8081771D-6D02-452B-870E-5160BB42B831}"/>
                </a:ext>
              </a:extLst>
            </p:cNvPr>
            <p:cNvSpPr/>
            <p:nvPr/>
          </p:nvSpPr>
          <p:spPr>
            <a:xfrm>
              <a:off x="2017014" y="768096"/>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6E88F7"/>
            </a:fillRef>
            <a:effectRef idx="0">
              <a:scrgbClr r="0" g="0" b="0"/>
            </a:effectRef>
            <a:fontRef idx="none"/>
          </p:style>
          <p:txBody>
            <a:bodyPr/>
            <a:lstStyle/>
            <a:p>
              <a:endParaRPr lang="zh-CN" altLang="en-US"/>
            </a:p>
          </p:txBody>
        </p:sp>
        <p:sp>
          <p:nvSpPr>
            <p:cNvPr id="159" name="Shape 1150">
              <a:extLst>
                <a:ext uri="{FF2B5EF4-FFF2-40B4-BE49-F238E27FC236}">
                  <a16:creationId xmlns:a16="http://schemas.microsoft.com/office/drawing/2014/main" id="{2A5ADED4-4BE3-4599-A191-5AAB4C942A9E}"/>
                </a:ext>
              </a:extLst>
            </p:cNvPr>
            <p:cNvSpPr/>
            <p:nvPr/>
          </p:nvSpPr>
          <p:spPr>
            <a:xfrm>
              <a:off x="2010918" y="76200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160" name="Shape 1151">
              <a:extLst>
                <a:ext uri="{FF2B5EF4-FFF2-40B4-BE49-F238E27FC236}">
                  <a16:creationId xmlns:a16="http://schemas.microsoft.com/office/drawing/2014/main" id="{5A5B809A-CDB1-4F55-A5B7-83B0B1305282}"/>
                </a:ext>
              </a:extLst>
            </p:cNvPr>
            <p:cNvSpPr/>
            <p:nvPr/>
          </p:nvSpPr>
          <p:spPr>
            <a:xfrm>
              <a:off x="2093596" y="76200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161" name="Shape 19094">
              <a:extLst>
                <a:ext uri="{FF2B5EF4-FFF2-40B4-BE49-F238E27FC236}">
                  <a16:creationId xmlns:a16="http://schemas.microsoft.com/office/drawing/2014/main" id="{1E8AE49D-F4B7-4003-BE29-B81A014047C2}"/>
                </a:ext>
              </a:extLst>
            </p:cNvPr>
            <p:cNvSpPr/>
            <p:nvPr/>
          </p:nvSpPr>
          <p:spPr>
            <a:xfrm>
              <a:off x="2169414" y="615696"/>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FFCCFF"/>
            </a:fillRef>
            <a:effectRef idx="0">
              <a:scrgbClr r="0" g="0" b="0"/>
            </a:effectRef>
            <a:fontRef idx="none"/>
          </p:style>
          <p:txBody>
            <a:bodyPr/>
            <a:lstStyle/>
            <a:p>
              <a:endParaRPr lang="zh-CN" altLang="en-US"/>
            </a:p>
          </p:txBody>
        </p:sp>
        <p:sp>
          <p:nvSpPr>
            <p:cNvPr id="162" name="Shape 1153">
              <a:extLst>
                <a:ext uri="{FF2B5EF4-FFF2-40B4-BE49-F238E27FC236}">
                  <a16:creationId xmlns:a16="http://schemas.microsoft.com/office/drawing/2014/main" id="{CE716F7B-5696-4919-A9E1-CC04599D18B7}"/>
                </a:ext>
              </a:extLst>
            </p:cNvPr>
            <p:cNvSpPr/>
            <p:nvPr/>
          </p:nvSpPr>
          <p:spPr>
            <a:xfrm>
              <a:off x="2163318" y="60960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163" name="Shape 1154">
              <a:extLst>
                <a:ext uri="{FF2B5EF4-FFF2-40B4-BE49-F238E27FC236}">
                  <a16:creationId xmlns:a16="http://schemas.microsoft.com/office/drawing/2014/main" id="{E344B03F-0D67-4FD8-BD5E-D423D9513205}"/>
                </a:ext>
              </a:extLst>
            </p:cNvPr>
            <p:cNvSpPr/>
            <p:nvPr/>
          </p:nvSpPr>
          <p:spPr>
            <a:xfrm>
              <a:off x="2245995" y="60960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164" name="Shape 19095">
              <a:extLst>
                <a:ext uri="{FF2B5EF4-FFF2-40B4-BE49-F238E27FC236}">
                  <a16:creationId xmlns:a16="http://schemas.microsoft.com/office/drawing/2014/main" id="{EE9EE2DD-14F4-4787-9179-A9355965DE9D}"/>
                </a:ext>
              </a:extLst>
            </p:cNvPr>
            <p:cNvSpPr/>
            <p:nvPr/>
          </p:nvSpPr>
          <p:spPr>
            <a:xfrm>
              <a:off x="1864614" y="768096"/>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33CC33"/>
            </a:fillRef>
            <a:effectRef idx="0">
              <a:scrgbClr r="0" g="0" b="0"/>
            </a:effectRef>
            <a:fontRef idx="none"/>
          </p:style>
          <p:txBody>
            <a:bodyPr/>
            <a:lstStyle/>
            <a:p>
              <a:endParaRPr lang="zh-CN" altLang="en-US"/>
            </a:p>
          </p:txBody>
        </p:sp>
        <p:sp>
          <p:nvSpPr>
            <p:cNvPr id="165" name="Shape 1156">
              <a:extLst>
                <a:ext uri="{FF2B5EF4-FFF2-40B4-BE49-F238E27FC236}">
                  <a16:creationId xmlns:a16="http://schemas.microsoft.com/office/drawing/2014/main" id="{867400EA-A297-4474-8227-4D16113A1F19}"/>
                </a:ext>
              </a:extLst>
            </p:cNvPr>
            <p:cNvSpPr/>
            <p:nvPr/>
          </p:nvSpPr>
          <p:spPr>
            <a:xfrm>
              <a:off x="1858518" y="76200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166" name="Shape 1157">
              <a:extLst>
                <a:ext uri="{FF2B5EF4-FFF2-40B4-BE49-F238E27FC236}">
                  <a16:creationId xmlns:a16="http://schemas.microsoft.com/office/drawing/2014/main" id="{1334F3A9-8D25-4107-A8F1-CFB9148433BC}"/>
                </a:ext>
              </a:extLst>
            </p:cNvPr>
            <p:cNvSpPr/>
            <p:nvPr/>
          </p:nvSpPr>
          <p:spPr>
            <a:xfrm>
              <a:off x="1941195" y="76200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167" name="Shape 19096">
              <a:extLst>
                <a:ext uri="{FF2B5EF4-FFF2-40B4-BE49-F238E27FC236}">
                  <a16:creationId xmlns:a16="http://schemas.microsoft.com/office/drawing/2014/main" id="{93717522-C8EE-4ABD-B790-FCFC2E459A61}"/>
                </a:ext>
              </a:extLst>
            </p:cNvPr>
            <p:cNvSpPr/>
            <p:nvPr/>
          </p:nvSpPr>
          <p:spPr>
            <a:xfrm>
              <a:off x="2017014" y="615696"/>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FFFFFF"/>
            </a:fillRef>
            <a:effectRef idx="0">
              <a:scrgbClr r="0" g="0" b="0"/>
            </a:effectRef>
            <a:fontRef idx="none"/>
          </p:style>
          <p:txBody>
            <a:bodyPr/>
            <a:lstStyle/>
            <a:p>
              <a:endParaRPr lang="zh-CN" altLang="en-US"/>
            </a:p>
          </p:txBody>
        </p:sp>
        <p:sp>
          <p:nvSpPr>
            <p:cNvPr id="168" name="Shape 1159">
              <a:extLst>
                <a:ext uri="{FF2B5EF4-FFF2-40B4-BE49-F238E27FC236}">
                  <a16:creationId xmlns:a16="http://schemas.microsoft.com/office/drawing/2014/main" id="{467C324C-74D4-40D3-BB1D-E7C5E5BAAA4B}"/>
                </a:ext>
              </a:extLst>
            </p:cNvPr>
            <p:cNvSpPr/>
            <p:nvPr/>
          </p:nvSpPr>
          <p:spPr>
            <a:xfrm>
              <a:off x="2010918" y="60960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169" name="Shape 1160">
              <a:extLst>
                <a:ext uri="{FF2B5EF4-FFF2-40B4-BE49-F238E27FC236}">
                  <a16:creationId xmlns:a16="http://schemas.microsoft.com/office/drawing/2014/main" id="{F4445C87-76E1-48C9-9EAA-C5B7889A246A}"/>
                </a:ext>
              </a:extLst>
            </p:cNvPr>
            <p:cNvSpPr/>
            <p:nvPr/>
          </p:nvSpPr>
          <p:spPr>
            <a:xfrm>
              <a:off x="2093596" y="60960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170" name="Shape 19097">
              <a:extLst>
                <a:ext uri="{FF2B5EF4-FFF2-40B4-BE49-F238E27FC236}">
                  <a16:creationId xmlns:a16="http://schemas.microsoft.com/office/drawing/2014/main" id="{EB3A3735-65F1-4323-BBD7-99666B93538C}"/>
                </a:ext>
              </a:extLst>
            </p:cNvPr>
            <p:cNvSpPr/>
            <p:nvPr/>
          </p:nvSpPr>
          <p:spPr>
            <a:xfrm>
              <a:off x="2169414" y="768096"/>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FF9900"/>
            </a:fillRef>
            <a:effectRef idx="0">
              <a:scrgbClr r="0" g="0" b="0"/>
            </a:effectRef>
            <a:fontRef idx="none"/>
          </p:style>
          <p:txBody>
            <a:bodyPr/>
            <a:lstStyle/>
            <a:p>
              <a:endParaRPr lang="zh-CN" altLang="en-US"/>
            </a:p>
          </p:txBody>
        </p:sp>
        <p:sp>
          <p:nvSpPr>
            <p:cNvPr id="171" name="Shape 1162">
              <a:extLst>
                <a:ext uri="{FF2B5EF4-FFF2-40B4-BE49-F238E27FC236}">
                  <a16:creationId xmlns:a16="http://schemas.microsoft.com/office/drawing/2014/main" id="{5811715A-C07B-493E-AC45-53AFF0623350}"/>
                </a:ext>
              </a:extLst>
            </p:cNvPr>
            <p:cNvSpPr/>
            <p:nvPr/>
          </p:nvSpPr>
          <p:spPr>
            <a:xfrm>
              <a:off x="2163318" y="76200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172" name="Shape 1163">
              <a:extLst>
                <a:ext uri="{FF2B5EF4-FFF2-40B4-BE49-F238E27FC236}">
                  <a16:creationId xmlns:a16="http://schemas.microsoft.com/office/drawing/2014/main" id="{D2272E11-8FC8-4145-AB5F-91C1DF248278}"/>
                </a:ext>
              </a:extLst>
            </p:cNvPr>
            <p:cNvSpPr/>
            <p:nvPr/>
          </p:nvSpPr>
          <p:spPr>
            <a:xfrm>
              <a:off x="2245995" y="76200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173" name="Shape 19098">
              <a:extLst>
                <a:ext uri="{FF2B5EF4-FFF2-40B4-BE49-F238E27FC236}">
                  <a16:creationId xmlns:a16="http://schemas.microsoft.com/office/drawing/2014/main" id="{F3CF6284-C1A5-4AC3-AF7A-C01341E27653}"/>
                </a:ext>
              </a:extLst>
            </p:cNvPr>
            <p:cNvSpPr/>
            <p:nvPr/>
          </p:nvSpPr>
          <p:spPr>
            <a:xfrm>
              <a:off x="2169414" y="463296"/>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FF3300"/>
            </a:fillRef>
            <a:effectRef idx="0">
              <a:scrgbClr r="0" g="0" b="0"/>
            </a:effectRef>
            <a:fontRef idx="none"/>
          </p:style>
          <p:txBody>
            <a:bodyPr/>
            <a:lstStyle/>
            <a:p>
              <a:endParaRPr lang="zh-CN" altLang="en-US"/>
            </a:p>
          </p:txBody>
        </p:sp>
        <p:sp>
          <p:nvSpPr>
            <p:cNvPr id="174" name="Shape 1165">
              <a:extLst>
                <a:ext uri="{FF2B5EF4-FFF2-40B4-BE49-F238E27FC236}">
                  <a16:creationId xmlns:a16="http://schemas.microsoft.com/office/drawing/2014/main" id="{694C1442-931C-48B9-9FC8-56AEDCCEFB2A}"/>
                </a:ext>
              </a:extLst>
            </p:cNvPr>
            <p:cNvSpPr/>
            <p:nvPr/>
          </p:nvSpPr>
          <p:spPr>
            <a:xfrm>
              <a:off x="2163318" y="45720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175" name="Shape 1166">
              <a:extLst>
                <a:ext uri="{FF2B5EF4-FFF2-40B4-BE49-F238E27FC236}">
                  <a16:creationId xmlns:a16="http://schemas.microsoft.com/office/drawing/2014/main" id="{069C148A-2939-4101-9230-B2B326DCF525}"/>
                </a:ext>
              </a:extLst>
            </p:cNvPr>
            <p:cNvSpPr/>
            <p:nvPr/>
          </p:nvSpPr>
          <p:spPr>
            <a:xfrm>
              <a:off x="2245995" y="45720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176" name="Rectangle 1167">
              <a:extLst>
                <a:ext uri="{FF2B5EF4-FFF2-40B4-BE49-F238E27FC236}">
                  <a16:creationId xmlns:a16="http://schemas.microsoft.com/office/drawing/2014/main" id="{19D074A5-F94A-4D05-A435-CCB51D723B8F}"/>
                </a:ext>
              </a:extLst>
            </p:cNvPr>
            <p:cNvSpPr/>
            <p:nvPr/>
          </p:nvSpPr>
          <p:spPr>
            <a:xfrm>
              <a:off x="1981176" y="927560"/>
              <a:ext cx="184265" cy="407352"/>
            </a:xfrm>
            <a:prstGeom prst="rect">
              <a:avLst/>
            </a:prstGeom>
            <a:ln>
              <a:noFill/>
            </a:ln>
          </p:spPr>
          <p:txBody>
            <a:bodyPr vert="horz" lIns="0" tIns="0" rIns="0" bIns="0" rtlCol="0">
              <a:noAutofit/>
            </a:bodyPr>
            <a:lstStyle/>
            <a:p>
              <a:pPr>
                <a:lnSpc>
                  <a:spcPct val="107000"/>
                </a:lnSpc>
                <a:spcAft>
                  <a:spcPts val="800"/>
                </a:spcAft>
              </a:pPr>
              <a:r>
                <a:rPr lang="en-US" sz="2000" kern="100" dirty="0">
                  <a:solidFill>
                    <a:srgbClr val="000000"/>
                  </a:solidFill>
                  <a:effectLst/>
                  <a:latin typeface="Tahoma" panose="020B0604030504040204" pitchFamily="34" charset="0"/>
                  <a:ea typeface="Tahoma" panose="020B0604030504040204" pitchFamily="34" charset="0"/>
                </a:rPr>
                <a:t>4</a:t>
              </a:r>
              <a:endParaRPr lang="zh-CN" sz="1100" kern="100" dirty="0">
                <a:solidFill>
                  <a:srgbClr val="000000"/>
                </a:solidFill>
                <a:effectLst/>
                <a:latin typeface="Calibri" panose="020F0502020204030204" pitchFamily="34" charset="0"/>
                <a:ea typeface="Calibri" panose="020F0502020204030204" pitchFamily="34" charset="0"/>
              </a:endParaRPr>
            </a:p>
          </p:txBody>
        </p:sp>
        <p:sp>
          <p:nvSpPr>
            <p:cNvPr id="177" name="Shape 1168">
              <a:extLst>
                <a:ext uri="{FF2B5EF4-FFF2-40B4-BE49-F238E27FC236}">
                  <a16:creationId xmlns:a16="http://schemas.microsoft.com/office/drawing/2014/main" id="{C1B81FD1-D1D0-4A2F-93CE-BD0FDECB37D3}"/>
                </a:ext>
              </a:extLst>
            </p:cNvPr>
            <p:cNvSpPr/>
            <p:nvPr/>
          </p:nvSpPr>
          <p:spPr>
            <a:xfrm>
              <a:off x="1099566" y="229362"/>
              <a:ext cx="765048" cy="461010"/>
            </a:xfrm>
            <a:custGeom>
              <a:avLst/>
              <a:gdLst/>
              <a:ahLst/>
              <a:cxnLst/>
              <a:rect l="0" t="0" r="0" b="0"/>
              <a:pathLst>
                <a:path w="765048" h="461010">
                  <a:moveTo>
                    <a:pt x="6858" y="0"/>
                  </a:moveTo>
                  <a:lnTo>
                    <a:pt x="703254" y="416487"/>
                  </a:lnTo>
                  <a:lnTo>
                    <a:pt x="719328" y="389382"/>
                  </a:lnTo>
                  <a:lnTo>
                    <a:pt x="765048" y="461010"/>
                  </a:lnTo>
                  <a:lnTo>
                    <a:pt x="680466" y="454914"/>
                  </a:lnTo>
                  <a:lnTo>
                    <a:pt x="696651" y="427621"/>
                  </a:lnTo>
                  <a:lnTo>
                    <a:pt x="0" y="11430"/>
                  </a:lnTo>
                  <a:lnTo>
                    <a:pt x="6858"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178" name="Shape 1198">
              <a:extLst>
                <a:ext uri="{FF2B5EF4-FFF2-40B4-BE49-F238E27FC236}">
                  <a16:creationId xmlns:a16="http://schemas.microsoft.com/office/drawing/2014/main" id="{7CC232F0-4A3D-413F-B446-4B20E1DDEC81}"/>
                </a:ext>
              </a:extLst>
            </p:cNvPr>
            <p:cNvSpPr/>
            <p:nvPr/>
          </p:nvSpPr>
          <p:spPr>
            <a:xfrm>
              <a:off x="1097280" y="257556"/>
              <a:ext cx="771144" cy="1677924"/>
            </a:xfrm>
            <a:custGeom>
              <a:avLst/>
              <a:gdLst/>
              <a:ahLst/>
              <a:cxnLst/>
              <a:rect l="0" t="0" r="0" b="0"/>
              <a:pathLst>
                <a:path w="771144" h="1677924">
                  <a:moveTo>
                    <a:pt x="11430" y="0"/>
                  </a:moveTo>
                  <a:lnTo>
                    <a:pt x="742331" y="1605561"/>
                  </a:lnTo>
                  <a:lnTo>
                    <a:pt x="771144" y="1592580"/>
                  </a:lnTo>
                  <a:lnTo>
                    <a:pt x="767334" y="1677924"/>
                  </a:lnTo>
                  <a:lnTo>
                    <a:pt x="701802" y="1623822"/>
                  </a:lnTo>
                  <a:lnTo>
                    <a:pt x="730204" y="1611025"/>
                  </a:lnTo>
                  <a:lnTo>
                    <a:pt x="0" y="5334"/>
                  </a:lnTo>
                  <a:lnTo>
                    <a:pt x="1143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179" name="Rectangle 1199">
              <a:extLst>
                <a:ext uri="{FF2B5EF4-FFF2-40B4-BE49-F238E27FC236}">
                  <a16:creationId xmlns:a16="http://schemas.microsoft.com/office/drawing/2014/main" id="{0265590A-CBE3-4440-BD6A-B445D3672E12}"/>
                </a:ext>
              </a:extLst>
            </p:cNvPr>
            <p:cNvSpPr/>
            <p:nvPr/>
          </p:nvSpPr>
          <p:spPr>
            <a:xfrm>
              <a:off x="0" y="842623"/>
              <a:ext cx="1595713" cy="489311"/>
            </a:xfrm>
            <a:prstGeom prst="rect">
              <a:avLst/>
            </a:prstGeom>
            <a:ln>
              <a:noFill/>
            </a:ln>
          </p:spPr>
          <p:txBody>
            <a:bodyPr vert="horz" lIns="0" tIns="0" rIns="0" bIns="0" rtlCol="0">
              <a:noAutofit/>
            </a:bodyPr>
            <a:lstStyle/>
            <a:p>
              <a:pPr>
                <a:lnSpc>
                  <a:spcPct val="107000"/>
                </a:lnSpc>
                <a:spcAft>
                  <a:spcPts val="800"/>
                </a:spcAft>
              </a:pPr>
              <a:r>
                <a:rPr lang="en-US" sz="2400" kern="100" dirty="0">
                  <a:solidFill>
                    <a:srgbClr val="000000"/>
                  </a:solidFill>
                  <a:effectLst/>
                  <a:latin typeface="Tahoma" panose="020B0604030504040204" pitchFamily="34" charset="0"/>
                  <a:ea typeface="Tahoma" panose="020B0604030504040204" pitchFamily="34" charset="0"/>
                </a:rPr>
                <a:t>Cutoff=6</a:t>
              </a:r>
              <a:endParaRPr lang="zh-CN" sz="1100" kern="100" dirty="0">
                <a:solidFill>
                  <a:srgbClr val="000000"/>
                </a:solidFill>
                <a:effectLst/>
                <a:latin typeface="Calibri" panose="020F0502020204030204" pitchFamily="34" charset="0"/>
                <a:ea typeface="Calibri" panose="020F0502020204030204" pitchFamily="34" charset="0"/>
              </a:endParaRPr>
            </a:p>
          </p:txBody>
        </p:sp>
        <p:sp>
          <p:nvSpPr>
            <p:cNvPr id="180" name="Shape 19099">
              <a:extLst>
                <a:ext uri="{FF2B5EF4-FFF2-40B4-BE49-F238E27FC236}">
                  <a16:creationId xmlns:a16="http://schemas.microsoft.com/office/drawing/2014/main" id="{D3B88CA0-48B4-4621-819D-BE95A2C8A424}"/>
                </a:ext>
              </a:extLst>
            </p:cNvPr>
            <p:cNvSpPr/>
            <p:nvPr/>
          </p:nvSpPr>
          <p:spPr>
            <a:xfrm>
              <a:off x="3083814" y="1682496"/>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BADFE2"/>
            </a:fillRef>
            <a:effectRef idx="0">
              <a:scrgbClr r="0" g="0" b="0"/>
            </a:effectRef>
            <a:fontRef idx="none"/>
          </p:style>
          <p:txBody>
            <a:bodyPr/>
            <a:lstStyle/>
            <a:p>
              <a:endParaRPr lang="zh-CN" altLang="en-US"/>
            </a:p>
          </p:txBody>
        </p:sp>
        <p:sp>
          <p:nvSpPr>
            <p:cNvPr id="181" name="Shape 1201">
              <a:extLst>
                <a:ext uri="{FF2B5EF4-FFF2-40B4-BE49-F238E27FC236}">
                  <a16:creationId xmlns:a16="http://schemas.microsoft.com/office/drawing/2014/main" id="{FC03613E-92E8-4065-B725-CBB12FA4DC21}"/>
                </a:ext>
              </a:extLst>
            </p:cNvPr>
            <p:cNvSpPr/>
            <p:nvPr/>
          </p:nvSpPr>
          <p:spPr>
            <a:xfrm>
              <a:off x="3077718" y="167640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182" name="Shape 1202">
              <a:extLst>
                <a:ext uri="{FF2B5EF4-FFF2-40B4-BE49-F238E27FC236}">
                  <a16:creationId xmlns:a16="http://schemas.microsoft.com/office/drawing/2014/main" id="{54F75C91-3B82-4A12-B043-ADF684935710}"/>
                </a:ext>
              </a:extLst>
            </p:cNvPr>
            <p:cNvSpPr/>
            <p:nvPr/>
          </p:nvSpPr>
          <p:spPr>
            <a:xfrm>
              <a:off x="3160395" y="167640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183" name="Shape 1228">
              <a:extLst>
                <a:ext uri="{FF2B5EF4-FFF2-40B4-BE49-F238E27FC236}">
                  <a16:creationId xmlns:a16="http://schemas.microsoft.com/office/drawing/2014/main" id="{D27DEFFF-936D-4132-9953-A88EE078E802}"/>
                </a:ext>
              </a:extLst>
            </p:cNvPr>
            <p:cNvSpPr/>
            <p:nvPr/>
          </p:nvSpPr>
          <p:spPr>
            <a:xfrm>
              <a:off x="2316480" y="688848"/>
              <a:ext cx="765810" cy="1222248"/>
            </a:xfrm>
            <a:custGeom>
              <a:avLst/>
              <a:gdLst/>
              <a:ahLst/>
              <a:cxnLst/>
              <a:rect l="0" t="0" r="0" b="0"/>
              <a:pathLst>
                <a:path w="765810" h="1222248">
                  <a:moveTo>
                    <a:pt x="11430" y="0"/>
                  </a:moveTo>
                  <a:lnTo>
                    <a:pt x="731061" y="1154582"/>
                  </a:lnTo>
                  <a:lnTo>
                    <a:pt x="758190" y="1137666"/>
                  </a:lnTo>
                  <a:lnTo>
                    <a:pt x="765810" y="1222248"/>
                  </a:lnTo>
                  <a:lnTo>
                    <a:pt x="693420" y="1178052"/>
                  </a:lnTo>
                  <a:lnTo>
                    <a:pt x="720296" y="1161294"/>
                  </a:lnTo>
                  <a:lnTo>
                    <a:pt x="0" y="6858"/>
                  </a:lnTo>
                  <a:lnTo>
                    <a:pt x="1143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grpSp>
      <p:grpSp>
        <p:nvGrpSpPr>
          <p:cNvPr id="209" name="组合 208">
            <a:extLst>
              <a:ext uri="{FF2B5EF4-FFF2-40B4-BE49-F238E27FC236}">
                <a16:creationId xmlns:a16="http://schemas.microsoft.com/office/drawing/2014/main" id="{2209E69A-6FAB-4BD6-8972-304FD5373CEB}"/>
              </a:ext>
            </a:extLst>
          </p:cNvPr>
          <p:cNvGrpSpPr/>
          <p:nvPr/>
        </p:nvGrpSpPr>
        <p:grpSpPr>
          <a:xfrm>
            <a:off x="4873751" y="4516182"/>
            <a:ext cx="469901" cy="469901"/>
            <a:chOff x="4873751" y="4516182"/>
            <a:chExt cx="469901" cy="469901"/>
          </a:xfrm>
        </p:grpSpPr>
        <p:sp>
          <p:nvSpPr>
            <p:cNvPr id="185" name="Shape 19785">
              <a:extLst>
                <a:ext uri="{FF2B5EF4-FFF2-40B4-BE49-F238E27FC236}">
                  <a16:creationId xmlns:a16="http://schemas.microsoft.com/office/drawing/2014/main" id="{E693B49F-C08A-466A-A95F-91246CDB8CB6}"/>
                </a:ext>
              </a:extLst>
            </p:cNvPr>
            <p:cNvSpPr/>
            <p:nvPr/>
          </p:nvSpPr>
          <p:spPr>
            <a:xfrm>
              <a:off x="5032162" y="4522275"/>
              <a:ext cx="152318" cy="152318"/>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CC6600"/>
            </a:fillRef>
            <a:effectRef idx="0">
              <a:scrgbClr r="0" g="0" b="0"/>
            </a:effectRef>
            <a:fontRef idx="none"/>
          </p:style>
          <p:txBody>
            <a:bodyPr/>
            <a:lstStyle/>
            <a:p>
              <a:endParaRPr lang="zh-CN" altLang="en-US"/>
            </a:p>
          </p:txBody>
        </p:sp>
        <p:sp>
          <p:nvSpPr>
            <p:cNvPr id="186" name="Shape 18174">
              <a:extLst>
                <a:ext uri="{FF2B5EF4-FFF2-40B4-BE49-F238E27FC236}">
                  <a16:creationId xmlns:a16="http://schemas.microsoft.com/office/drawing/2014/main" id="{C4EABAEF-D346-4918-BB0C-4D97C80BAF7F}"/>
                </a:ext>
              </a:extLst>
            </p:cNvPr>
            <p:cNvSpPr/>
            <p:nvPr/>
          </p:nvSpPr>
          <p:spPr>
            <a:xfrm>
              <a:off x="5026069" y="4516182"/>
              <a:ext cx="82633" cy="165265"/>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187" name="Shape 18175">
              <a:extLst>
                <a:ext uri="{FF2B5EF4-FFF2-40B4-BE49-F238E27FC236}">
                  <a16:creationId xmlns:a16="http://schemas.microsoft.com/office/drawing/2014/main" id="{4B4C9C07-BEC6-4309-891F-DD901B74844B}"/>
                </a:ext>
              </a:extLst>
            </p:cNvPr>
            <p:cNvSpPr/>
            <p:nvPr/>
          </p:nvSpPr>
          <p:spPr>
            <a:xfrm>
              <a:off x="5108702" y="4516182"/>
              <a:ext cx="82633" cy="165265"/>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188" name="Shape 19786">
              <a:extLst>
                <a:ext uri="{FF2B5EF4-FFF2-40B4-BE49-F238E27FC236}">
                  <a16:creationId xmlns:a16="http://schemas.microsoft.com/office/drawing/2014/main" id="{F8D044A2-869C-46F5-9521-AB1801F7FA75}"/>
                </a:ext>
              </a:extLst>
            </p:cNvPr>
            <p:cNvSpPr/>
            <p:nvPr/>
          </p:nvSpPr>
          <p:spPr>
            <a:xfrm>
              <a:off x="4879844" y="4674593"/>
              <a:ext cx="152318" cy="152318"/>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CCFFCC"/>
            </a:fillRef>
            <a:effectRef idx="0">
              <a:scrgbClr r="0" g="0" b="0"/>
            </a:effectRef>
            <a:fontRef idx="none"/>
          </p:style>
          <p:txBody>
            <a:bodyPr/>
            <a:lstStyle/>
            <a:p>
              <a:endParaRPr lang="zh-CN" altLang="en-US"/>
            </a:p>
          </p:txBody>
        </p:sp>
        <p:sp>
          <p:nvSpPr>
            <p:cNvPr id="189" name="Shape 18177">
              <a:extLst>
                <a:ext uri="{FF2B5EF4-FFF2-40B4-BE49-F238E27FC236}">
                  <a16:creationId xmlns:a16="http://schemas.microsoft.com/office/drawing/2014/main" id="{48380733-CDA5-4EA9-A12D-3B37FA5064FB}"/>
                </a:ext>
              </a:extLst>
            </p:cNvPr>
            <p:cNvSpPr/>
            <p:nvPr/>
          </p:nvSpPr>
          <p:spPr>
            <a:xfrm>
              <a:off x="4873751" y="4668500"/>
              <a:ext cx="82633" cy="165265"/>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660066"/>
            </a:fillRef>
            <a:effectRef idx="0">
              <a:scrgbClr r="0" g="0" b="0"/>
            </a:effectRef>
            <a:fontRef idx="none"/>
          </p:style>
          <p:txBody>
            <a:bodyPr/>
            <a:lstStyle/>
            <a:p>
              <a:endParaRPr lang="zh-CN" altLang="en-US"/>
            </a:p>
          </p:txBody>
        </p:sp>
        <p:sp>
          <p:nvSpPr>
            <p:cNvPr id="190" name="Shape 18178">
              <a:extLst>
                <a:ext uri="{FF2B5EF4-FFF2-40B4-BE49-F238E27FC236}">
                  <a16:creationId xmlns:a16="http://schemas.microsoft.com/office/drawing/2014/main" id="{CB330F64-D72F-41CE-A70E-62E211C8604C}"/>
                </a:ext>
              </a:extLst>
            </p:cNvPr>
            <p:cNvSpPr/>
            <p:nvPr/>
          </p:nvSpPr>
          <p:spPr>
            <a:xfrm>
              <a:off x="4956384" y="4668500"/>
              <a:ext cx="82633" cy="165265"/>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660066"/>
            </a:fillRef>
            <a:effectRef idx="0">
              <a:scrgbClr r="0" g="0" b="0"/>
            </a:effectRef>
            <a:fontRef idx="none"/>
          </p:style>
          <p:txBody>
            <a:bodyPr/>
            <a:lstStyle/>
            <a:p>
              <a:endParaRPr lang="zh-CN" altLang="en-US"/>
            </a:p>
          </p:txBody>
        </p:sp>
        <p:sp>
          <p:nvSpPr>
            <p:cNvPr id="191" name="Shape 19787">
              <a:extLst>
                <a:ext uri="{FF2B5EF4-FFF2-40B4-BE49-F238E27FC236}">
                  <a16:creationId xmlns:a16="http://schemas.microsoft.com/office/drawing/2014/main" id="{1A000EED-9F56-422A-B0E6-5B11BD9C6546}"/>
                </a:ext>
              </a:extLst>
            </p:cNvPr>
            <p:cNvSpPr/>
            <p:nvPr/>
          </p:nvSpPr>
          <p:spPr>
            <a:xfrm>
              <a:off x="5032162" y="4826911"/>
              <a:ext cx="152318" cy="152318"/>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6E88F7"/>
            </a:fillRef>
            <a:effectRef idx="0">
              <a:scrgbClr r="0" g="0" b="0"/>
            </a:effectRef>
            <a:fontRef idx="none"/>
          </p:style>
          <p:txBody>
            <a:bodyPr/>
            <a:lstStyle/>
            <a:p>
              <a:endParaRPr lang="zh-CN" altLang="en-US"/>
            </a:p>
          </p:txBody>
        </p:sp>
        <p:sp>
          <p:nvSpPr>
            <p:cNvPr id="192" name="Shape 18180">
              <a:extLst>
                <a:ext uri="{FF2B5EF4-FFF2-40B4-BE49-F238E27FC236}">
                  <a16:creationId xmlns:a16="http://schemas.microsoft.com/office/drawing/2014/main" id="{ED2F7680-9012-4E0C-8F23-7C8B4CA9BB6A}"/>
                </a:ext>
              </a:extLst>
            </p:cNvPr>
            <p:cNvSpPr/>
            <p:nvPr/>
          </p:nvSpPr>
          <p:spPr>
            <a:xfrm>
              <a:off x="5026069" y="4820818"/>
              <a:ext cx="82633" cy="165265"/>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193" name="Shape 18181">
              <a:extLst>
                <a:ext uri="{FF2B5EF4-FFF2-40B4-BE49-F238E27FC236}">
                  <a16:creationId xmlns:a16="http://schemas.microsoft.com/office/drawing/2014/main" id="{04148EC1-C0AB-4B90-996D-81FB4B140083}"/>
                </a:ext>
              </a:extLst>
            </p:cNvPr>
            <p:cNvSpPr/>
            <p:nvPr/>
          </p:nvSpPr>
          <p:spPr>
            <a:xfrm>
              <a:off x="5108702" y="4820818"/>
              <a:ext cx="82633" cy="165265"/>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194" name="Shape 19788">
              <a:extLst>
                <a:ext uri="{FF2B5EF4-FFF2-40B4-BE49-F238E27FC236}">
                  <a16:creationId xmlns:a16="http://schemas.microsoft.com/office/drawing/2014/main" id="{C95414DA-3D7E-4624-9051-A0373052D7A1}"/>
                </a:ext>
              </a:extLst>
            </p:cNvPr>
            <p:cNvSpPr/>
            <p:nvPr/>
          </p:nvSpPr>
          <p:spPr>
            <a:xfrm>
              <a:off x="5032162" y="4674593"/>
              <a:ext cx="152318" cy="152318"/>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FFCCFF"/>
            </a:fillRef>
            <a:effectRef idx="0">
              <a:scrgbClr r="0" g="0" b="0"/>
            </a:effectRef>
            <a:fontRef idx="none"/>
          </p:style>
          <p:txBody>
            <a:bodyPr/>
            <a:lstStyle/>
            <a:p>
              <a:endParaRPr lang="zh-CN" altLang="en-US"/>
            </a:p>
          </p:txBody>
        </p:sp>
        <p:sp>
          <p:nvSpPr>
            <p:cNvPr id="195" name="Shape 18183">
              <a:extLst>
                <a:ext uri="{FF2B5EF4-FFF2-40B4-BE49-F238E27FC236}">
                  <a16:creationId xmlns:a16="http://schemas.microsoft.com/office/drawing/2014/main" id="{C8FD4D09-72BC-4BCA-959F-DEE0B9DF6341}"/>
                </a:ext>
              </a:extLst>
            </p:cNvPr>
            <p:cNvSpPr/>
            <p:nvPr/>
          </p:nvSpPr>
          <p:spPr>
            <a:xfrm>
              <a:off x="5026069" y="4668500"/>
              <a:ext cx="82633" cy="165265"/>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196" name="Shape 18184">
              <a:extLst>
                <a:ext uri="{FF2B5EF4-FFF2-40B4-BE49-F238E27FC236}">
                  <a16:creationId xmlns:a16="http://schemas.microsoft.com/office/drawing/2014/main" id="{728D5F5F-3AE2-4F6E-9FC8-2698CEF35179}"/>
                </a:ext>
              </a:extLst>
            </p:cNvPr>
            <p:cNvSpPr/>
            <p:nvPr/>
          </p:nvSpPr>
          <p:spPr>
            <a:xfrm>
              <a:off x="5108702" y="4668500"/>
              <a:ext cx="82633" cy="165265"/>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197" name="Shape 19789">
              <a:extLst>
                <a:ext uri="{FF2B5EF4-FFF2-40B4-BE49-F238E27FC236}">
                  <a16:creationId xmlns:a16="http://schemas.microsoft.com/office/drawing/2014/main" id="{68E015CF-C43F-4DC5-A45C-94811A90FE09}"/>
                </a:ext>
              </a:extLst>
            </p:cNvPr>
            <p:cNvSpPr/>
            <p:nvPr/>
          </p:nvSpPr>
          <p:spPr>
            <a:xfrm>
              <a:off x="4879844" y="4826911"/>
              <a:ext cx="152318" cy="152318"/>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33CC33"/>
            </a:fillRef>
            <a:effectRef idx="0">
              <a:scrgbClr r="0" g="0" b="0"/>
            </a:effectRef>
            <a:fontRef idx="none"/>
          </p:style>
          <p:txBody>
            <a:bodyPr/>
            <a:lstStyle/>
            <a:p>
              <a:endParaRPr lang="zh-CN" altLang="en-US"/>
            </a:p>
          </p:txBody>
        </p:sp>
        <p:sp>
          <p:nvSpPr>
            <p:cNvPr id="198" name="Shape 18186">
              <a:extLst>
                <a:ext uri="{FF2B5EF4-FFF2-40B4-BE49-F238E27FC236}">
                  <a16:creationId xmlns:a16="http://schemas.microsoft.com/office/drawing/2014/main" id="{C1F4918F-7B1E-4536-B587-DF524EE87422}"/>
                </a:ext>
              </a:extLst>
            </p:cNvPr>
            <p:cNvSpPr/>
            <p:nvPr/>
          </p:nvSpPr>
          <p:spPr>
            <a:xfrm>
              <a:off x="4873751" y="4820818"/>
              <a:ext cx="82633" cy="165265"/>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199" name="Shape 18187">
              <a:extLst>
                <a:ext uri="{FF2B5EF4-FFF2-40B4-BE49-F238E27FC236}">
                  <a16:creationId xmlns:a16="http://schemas.microsoft.com/office/drawing/2014/main" id="{5BB38B3C-D591-4AF2-BAF6-C3593E65839A}"/>
                </a:ext>
              </a:extLst>
            </p:cNvPr>
            <p:cNvSpPr/>
            <p:nvPr/>
          </p:nvSpPr>
          <p:spPr>
            <a:xfrm>
              <a:off x="4956384" y="4820818"/>
              <a:ext cx="82633" cy="165265"/>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200" name="Shape 19790">
              <a:extLst>
                <a:ext uri="{FF2B5EF4-FFF2-40B4-BE49-F238E27FC236}">
                  <a16:creationId xmlns:a16="http://schemas.microsoft.com/office/drawing/2014/main" id="{CBBB2FB9-F934-4419-91AD-4C2DEEB605C6}"/>
                </a:ext>
              </a:extLst>
            </p:cNvPr>
            <p:cNvSpPr/>
            <p:nvPr/>
          </p:nvSpPr>
          <p:spPr>
            <a:xfrm>
              <a:off x="5184480" y="4674593"/>
              <a:ext cx="152318" cy="152318"/>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FFFFFF"/>
            </a:fillRef>
            <a:effectRef idx="0">
              <a:scrgbClr r="0" g="0" b="0"/>
            </a:effectRef>
            <a:fontRef idx="none"/>
          </p:style>
          <p:txBody>
            <a:bodyPr/>
            <a:lstStyle/>
            <a:p>
              <a:endParaRPr lang="zh-CN" altLang="en-US"/>
            </a:p>
          </p:txBody>
        </p:sp>
        <p:sp>
          <p:nvSpPr>
            <p:cNvPr id="201" name="Shape 18189">
              <a:extLst>
                <a:ext uri="{FF2B5EF4-FFF2-40B4-BE49-F238E27FC236}">
                  <a16:creationId xmlns:a16="http://schemas.microsoft.com/office/drawing/2014/main" id="{2952DA80-F557-4337-9F25-A5E8E496280A}"/>
                </a:ext>
              </a:extLst>
            </p:cNvPr>
            <p:cNvSpPr/>
            <p:nvPr/>
          </p:nvSpPr>
          <p:spPr>
            <a:xfrm>
              <a:off x="5178387" y="4668500"/>
              <a:ext cx="82633" cy="165265"/>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202" name="Shape 18190">
              <a:extLst>
                <a:ext uri="{FF2B5EF4-FFF2-40B4-BE49-F238E27FC236}">
                  <a16:creationId xmlns:a16="http://schemas.microsoft.com/office/drawing/2014/main" id="{223A04F4-B29B-4551-989F-FFD08FC93907}"/>
                </a:ext>
              </a:extLst>
            </p:cNvPr>
            <p:cNvSpPr/>
            <p:nvPr/>
          </p:nvSpPr>
          <p:spPr>
            <a:xfrm>
              <a:off x="5261019" y="4668500"/>
              <a:ext cx="82633" cy="165265"/>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203" name="Shape 19791">
              <a:extLst>
                <a:ext uri="{FF2B5EF4-FFF2-40B4-BE49-F238E27FC236}">
                  <a16:creationId xmlns:a16="http://schemas.microsoft.com/office/drawing/2014/main" id="{A9C858E8-BF77-4FCC-B05A-C058196BA021}"/>
                </a:ext>
              </a:extLst>
            </p:cNvPr>
            <p:cNvSpPr/>
            <p:nvPr/>
          </p:nvSpPr>
          <p:spPr>
            <a:xfrm>
              <a:off x="5184480" y="4826911"/>
              <a:ext cx="152318" cy="152318"/>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FF9900"/>
            </a:fillRef>
            <a:effectRef idx="0">
              <a:scrgbClr r="0" g="0" b="0"/>
            </a:effectRef>
            <a:fontRef idx="none"/>
          </p:style>
          <p:txBody>
            <a:bodyPr/>
            <a:lstStyle/>
            <a:p>
              <a:endParaRPr lang="zh-CN" altLang="en-US"/>
            </a:p>
          </p:txBody>
        </p:sp>
        <p:sp>
          <p:nvSpPr>
            <p:cNvPr id="204" name="Shape 18192">
              <a:extLst>
                <a:ext uri="{FF2B5EF4-FFF2-40B4-BE49-F238E27FC236}">
                  <a16:creationId xmlns:a16="http://schemas.microsoft.com/office/drawing/2014/main" id="{0E6C2C5C-CD54-48BA-9597-BA891AE568DF}"/>
                </a:ext>
              </a:extLst>
            </p:cNvPr>
            <p:cNvSpPr/>
            <p:nvPr/>
          </p:nvSpPr>
          <p:spPr>
            <a:xfrm>
              <a:off x="5178387" y="4820818"/>
              <a:ext cx="82633" cy="165265"/>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205" name="Shape 18193">
              <a:extLst>
                <a:ext uri="{FF2B5EF4-FFF2-40B4-BE49-F238E27FC236}">
                  <a16:creationId xmlns:a16="http://schemas.microsoft.com/office/drawing/2014/main" id="{B056D225-9BD1-4809-A3CF-4A3D6D2C594C}"/>
                </a:ext>
              </a:extLst>
            </p:cNvPr>
            <p:cNvSpPr/>
            <p:nvPr/>
          </p:nvSpPr>
          <p:spPr>
            <a:xfrm>
              <a:off x="5261019" y="4820818"/>
              <a:ext cx="82633" cy="165265"/>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206" name="Shape 19792">
              <a:extLst>
                <a:ext uri="{FF2B5EF4-FFF2-40B4-BE49-F238E27FC236}">
                  <a16:creationId xmlns:a16="http://schemas.microsoft.com/office/drawing/2014/main" id="{75476211-CDBA-4E75-8646-9641D8CAE5E6}"/>
                </a:ext>
              </a:extLst>
            </p:cNvPr>
            <p:cNvSpPr/>
            <p:nvPr/>
          </p:nvSpPr>
          <p:spPr>
            <a:xfrm>
              <a:off x="5184480" y="4522275"/>
              <a:ext cx="152318" cy="152318"/>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FF3300"/>
            </a:fillRef>
            <a:effectRef idx="0">
              <a:scrgbClr r="0" g="0" b="0"/>
            </a:effectRef>
            <a:fontRef idx="none"/>
          </p:style>
          <p:txBody>
            <a:bodyPr/>
            <a:lstStyle/>
            <a:p>
              <a:endParaRPr lang="zh-CN" altLang="en-US"/>
            </a:p>
          </p:txBody>
        </p:sp>
        <p:sp>
          <p:nvSpPr>
            <p:cNvPr id="207" name="Shape 18195">
              <a:extLst>
                <a:ext uri="{FF2B5EF4-FFF2-40B4-BE49-F238E27FC236}">
                  <a16:creationId xmlns:a16="http://schemas.microsoft.com/office/drawing/2014/main" id="{D718DA6F-B110-4D14-A452-512CB1D51AC7}"/>
                </a:ext>
              </a:extLst>
            </p:cNvPr>
            <p:cNvSpPr/>
            <p:nvPr/>
          </p:nvSpPr>
          <p:spPr>
            <a:xfrm>
              <a:off x="5178387" y="4516182"/>
              <a:ext cx="82633" cy="165265"/>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208" name="Shape 18196">
              <a:extLst>
                <a:ext uri="{FF2B5EF4-FFF2-40B4-BE49-F238E27FC236}">
                  <a16:creationId xmlns:a16="http://schemas.microsoft.com/office/drawing/2014/main" id="{611792FC-B46B-476B-B4C7-3353F1B6F0FE}"/>
                </a:ext>
              </a:extLst>
            </p:cNvPr>
            <p:cNvSpPr/>
            <p:nvPr/>
          </p:nvSpPr>
          <p:spPr>
            <a:xfrm>
              <a:off x="5261019" y="4516182"/>
              <a:ext cx="82633" cy="165265"/>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grpSp>
      <p:grpSp>
        <p:nvGrpSpPr>
          <p:cNvPr id="210" name="Group 18145">
            <a:extLst>
              <a:ext uri="{FF2B5EF4-FFF2-40B4-BE49-F238E27FC236}">
                <a16:creationId xmlns:a16="http://schemas.microsoft.com/office/drawing/2014/main" id="{D1D3DDC7-313C-432F-A93D-DBADDEB889E6}"/>
              </a:ext>
            </a:extLst>
          </p:cNvPr>
          <p:cNvGrpSpPr/>
          <p:nvPr/>
        </p:nvGrpSpPr>
        <p:grpSpPr>
          <a:xfrm>
            <a:off x="3660265" y="4516182"/>
            <a:ext cx="469898" cy="469901"/>
            <a:chOff x="0" y="0"/>
            <a:chExt cx="470154" cy="470154"/>
          </a:xfrm>
        </p:grpSpPr>
        <p:sp>
          <p:nvSpPr>
            <p:cNvPr id="211" name="Shape 18146">
              <a:extLst>
                <a:ext uri="{FF2B5EF4-FFF2-40B4-BE49-F238E27FC236}">
                  <a16:creationId xmlns:a16="http://schemas.microsoft.com/office/drawing/2014/main" id="{16C1F2BB-DB48-484A-8482-09A07712343D}"/>
                </a:ext>
              </a:extLst>
            </p:cNvPr>
            <p:cNvSpPr/>
            <p:nvPr/>
          </p:nvSpPr>
          <p:spPr>
            <a:xfrm>
              <a:off x="0" y="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212" name="Shape 18147">
              <a:extLst>
                <a:ext uri="{FF2B5EF4-FFF2-40B4-BE49-F238E27FC236}">
                  <a16:creationId xmlns:a16="http://schemas.microsoft.com/office/drawing/2014/main" id="{73A48099-0479-4F71-9D4D-C8523C326EB0}"/>
                </a:ext>
              </a:extLst>
            </p:cNvPr>
            <p:cNvSpPr/>
            <p:nvPr/>
          </p:nvSpPr>
          <p:spPr>
            <a:xfrm>
              <a:off x="82677" y="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213" name="Shape 19769">
              <a:extLst>
                <a:ext uri="{FF2B5EF4-FFF2-40B4-BE49-F238E27FC236}">
                  <a16:creationId xmlns:a16="http://schemas.microsoft.com/office/drawing/2014/main" id="{C3E865CD-BD32-417F-A701-73534F0A67C2}"/>
                </a:ext>
              </a:extLst>
            </p:cNvPr>
            <p:cNvSpPr/>
            <p:nvPr/>
          </p:nvSpPr>
          <p:spPr>
            <a:xfrm>
              <a:off x="158496" y="6857"/>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FFFFFF"/>
            </a:fillRef>
            <a:effectRef idx="0">
              <a:scrgbClr r="0" g="0" b="0"/>
            </a:effectRef>
            <a:fontRef idx="none"/>
          </p:style>
          <p:txBody>
            <a:bodyPr/>
            <a:lstStyle/>
            <a:p>
              <a:endParaRPr lang="zh-CN" altLang="en-US"/>
            </a:p>
          </p:txBody>
        </p:sp>
        <p:sp>
          <p:nvSpPr>
            <p:cNvPr id="214" name="Shape 18149">
              <a:extLst>
                <a:ext uri="{FF2B5EF4-FFF2-40B4-BE49-F238E27FC236}">
                  <a16:creationId xmlns:a16="http://schemas.microsoft.com/office/drawing/2014/main" id="{8BE57633-F99C-48A9-A278-5C2CD13F0086}"/>
                </a:ext>
              </a:extLst>
            </p:cNvPr>
            <p:cNvSpPr/>
            <p:nvPr/>
          </p:nvSpPr>
          <p:spPr>
            <a:xfrm>
              <a:off x="152400" y="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215" name="Shape 18150">
              <a:extLst>
                <a:ext uri="{FF2B5EF4-FFF2-40B4-BE49-F238E27FC236}">
                  <a16:creationId xmlns:a16="http://schemas.microsoft.com/office/drawing/2014/main" id="{69A7B98D-8678-4E38-B7C5-1D2CEF326BFB}"/>
                </a:ext>
              </a:extLst>
            </p:cNvPr>
            <p:cNvSpPr/>
            <p:nvPr/>
          </p:nvSpPr>
          <p:spPr>
            <a:xfrm>
              <a:off x="235077" y="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216" name="Shape 19770">
              <a:extLst>
                <a:ext uri="{FF2B5EF4-FFF2-40B4-BE49-F238E27FC236}">
                  <a16:creationId xmlns:a16="http://schemas.microsoft.com/office/drawing/2014/main" id="{EA409C55-59F1-4827-8192-FC448763FEDD}"/>
                </a:ext>
              </a:extLst>
            </p:cNvPr>
            <p:cNvSpPr/>
            <p:nvPr/>
          </p:nvSpPr>
          <p:spPr>
            <a:xfrm>
              <a:off x="6096" y="159257"/>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FFFFFF"/>
            </a:fillRef>
            <a:effectRef idx="0">
              <a:scrgbClr r="0" g="0" b="0"/>
            </a:effectRef>
            <a:fontRef idx="none"/>
          </p:style>
          <p:txBody>
            <a:bodyPr/>
            <a:lstStyle/>
            <a:p>
              <a:endParaRPr lang="zh-CN" altLang="en-US"/>
            </a:p>
          </p:txBody>
        </p:sp>
        <p:sp>
          <p:nvSpPr>
            <p:cNvPr id="217" name="Shape 18152">
              <a:extLst>
                <a:ext uri="{FF2B5EF4-FFF2-40B4-BE49-F238E27FC236}">
                  <a16:creationId xmlns:a16="http://schemas.microsoft.com/office/drawing/2014/main" id="{306E59E3-2104-4EEB-861B-85909AB5C60D}"/>
                </a:ext>
              </a:extLst>
            </p:cNvPr>
            <p:cNvSpPr/>
            <p:nvPr/>
          </p:nvSpPr>
          <p:spPr>
            <a:xfrm>
              <a:off x="0" y="15240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660066"/>
            </a:fillRef>
            <a:effectRef idx="0">
              <a:scrgbClr r="0" g="0" b="0"/>
            </a:effectRef>
            <a:fontRef idx="none"/>
          </p:style>
          <p:txBody>
            <a:bodyPr/>
            <a:lstStyle/>
            <a:p>
              <a:endParaRPr lang="zh-CN" altLang="en-US"/>
            </a:p>
          </p:txBody>
        </p:sp>
        <p:sp>
          <p:nvSpPr>
            <p:cNvPr id="218" name="Shape 18153">
              <a:extLst>
                <a:ext uri="{FF2B5EF4-FFF2-40B4-BE49-F238E27FC236}">
                  <a16:creationId xmlns:a16="http://schemas.microsoft.com/office/drawing/2014/main" id="{EA068D83-14D0-4F67-9430-EAA51766C054}"/>
                </a:ext>
              </a:extLst>
            </p:cNvPr>
            <p:cNvSpPr/>
            <p:nvPr/>
          </p:nvSpPr>
          <p:spPr>
            <a:xfrm>
              <a:off x="82677" y="15240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660066"/>
            </a:fillRef>
            <a:effectRef idx="0">
              <a:scrgbClr r="0" g="0" b="0"/>
            </a:effectRef>
            <a:fontRef idx="none"/>
          </p:style>
          <p:txBody>
            <a:bodyPr/>
            <a:lstStyle/>
            <a:p>
              <a:endParaRPr lang="zh-CN" altLang="en-US"/>
            </a:p>
          </p:txBody>
        </p:sp>
        <p:sp>
          <p:nvSpPr>
            <p:cNvPr id="219" name="Shape 19771">
              <a:extLst>
                <a:ext uri="{FF2B5EF4-FFF2-40B4-BE49-F238E27FC236}">
                  <a16:creationId xmlns:a16="http://schemas.microsoft.com/office/drawing/2014/main" id="{F3A968BE-7C9F-441F-8278-810366E9ABEE}"/>
                </a:ext>
              </a:extLst>
            </p:cNvPr>
            <p:cNvSpPr/>
            <p:nvPr/>
          </p:nvSpPr>
          <p:spPr>
            <a:xfrm>
              <a:off x="158496" y="159257"/>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FFFFFF"/>
            </a:fillRef>
            <a:effectRef idx="0">
              <a:scrgbClr r="0" g="0" b="0"/>
            </a:effectRef>
            <a:fontRef idx="none"/>
          </p:style>
          <p:txBody>
            <a:bodyPr/>
            <a:lstStyle/>
            <a:p>
              <a:endParaRPr lang="zh-CN" altLang="en-US"/>
            </a:p>
          </p:txBody>
        </p:sp>
        <p:sp>
          <p:nvSpPr>
            <p:cNvPr id="220" name="Shape 18155">
              <a:extLst>
                <a:ext uri="{FF2B5EF4-FFF2-40B4-BE49-F238E27FC236}">
                  <a16:creationId xmlns:a16="http://schemas.microsoft.com/office/drawing/2014/main" id="{7539D9E5-AF54-4DB0-BD5A-1EBD061C6C55}"/>
                </a:ext>
              </a:extLst>
            </p:cNvPr>
            <p:cNvSpPr/>
            <p:nvPr/>
          </p:nvSpPr>
          <p:spPr>
            <a:xfrm>
              <a:off x="152400" y="15240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221" name="Shape 18156">
              <a:extLst>
                <a:ext uri="{FF2B5EF4-FFF2-40B4-BE49-F238E27FC236}">
                  <a16:creationId xmlns:a16="http://schemas.microsoft.com/office/drawing/2014/main" id="{3A9CFC56-E8A0-4E1F-A33D-EFC41D01AB1E}"/>
                </a:ext>
              </a:extLst>
            </p:cNvPr>
            <p:cNvSpPr/>
            <p:nvPr/>
          </p:nvSpPr>
          <p:spPr>
            <a:xfrm>
              <a:off x="235077" y="15240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222" name="Shape 19772">
              <a:extLst>
                <a:ext uri="{FF2B5EF4-FFF2-40B4-BE49-F238E27FC236}">
                  <a16:creationId xmlns:a16="http://schemas.microsoft.com/office/drawing/2014/main" id="{147C187E-FAFF-4A64-ADE8-D882895D61C6}"/>
                </a:ext>
              </a:extLst>
            </p:cNvPr>
            <p:cNvSpPr/>
            <p:nvPr/>
          </p:nvSpPr>
          <p:spPr>
            <a:xfrm>
              <a:off x="310896" y="159257"/>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FFFFFF"/>
            </a:fillRef>
            <a:effectRef idx="0">
              <a:scrgbClr r="0" g="0" b="0"/>
            </a:effectRef>
            <a:fontRef idx="none"/>
          </p:style>
          <p:txBody>
            <a:bodyPr/>
            <a:lstStyle/>
            <a:p>
              <a:endParaRPr lang="zh-CN" altLang="en-US"/>
            </a:p>
          </p:txBody>
        </p:sp>
        <p:sp>
          <p:nvSpPr>
            <p:cNvPr id="223" name="Shape 18158">
              <a:extLst>
                <a:ext uri="{FF2B5EF4-FFF2-40B4-BE49-F238E27FC236}">
                  <a16:creationId xmlns:a16="http://schemas.microsoft.com/office/drawing/2014/main" id="{AC9427AD-DB66-4602-AF7F-5CEA4B91D4CF}"/>
                </a:ext>
              </a:extLst>
            </p:cNvPr>
            <p:cNvSpPr/>
            <p:nvPr/>
          </p:nvSpPr>
          <p:spPr>
            <a:xfrm>
              <a:off x="304800" y="15240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224" name="Shape 18159">
              <a:extLst>
                <a:ext uri="{FF2B5EF4-FFF2-40B4-BE49-F238E27FC236}">
                  <a16:creationId xmlns:a16="http://schemas.microsoft.com/office/drawing/2014/main" id="{9BC45E86-1789-4C1B-BA83-7C0B1CB66D9A}"/>
                </a:ext>
              </a:extLst>
            </p:cNvPr>
            <p:cNvSpPr/>
            <p:nvPr/>
          </p:nvSpPr>
          <p:spPr>
            <a:xfrm>
              <a:off x="387477" y="15240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225" name="Shape 19773">
              <a:extLst>
                <a:ext uri="{FF2B5EF4-FFF2-40B4-BE49-F238E27FC236}">
                  <a16:creationId xmlns:a16="http://schemas.microsoft.com/office/drawing/2014/main" id="{D1508FAC-5AEF-443E-A754-2798CF5CCF16}"/>
                </a:ext>
              </a:extLst>
            </p:cNvPr>
            <p:cNvSpPr/>
            <p:nvPr/>
          </p:nvSpPr>
          <p:spPr>
            <a:xfrm>
              <a:off x="6096" y="311658"/>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FFFFFF"/>
            </a:fillRef>
            <a:effectRef idx="0">
              <a:scrgbClr r="0" g="0" b="0"/>
            </a:effectRef>
            <a:fontRef idx="none"/>
          </p:style>
          <p:txBody>
            <a:bodyPr/>
            <a:lstStyle/>
            <a:p>
              <a:endParaRPr lang="zh-CN" altLang="en-US"/>
            </a:p>
          </p:txBody>
        </p:sp>
        <p:sp>
          <p:nvSpPr>
            <p:cNvPr id="226" name="Shape 18161">
              <a:extLst>
                <a:ext uri="{FF2B5EF4-FFF2-40B4-BE49-F238E27FC236}">
                  <a16:creationId xmlns:a16="http://schemas.microsoft.com/office/drawing/2014/main" id="{98194D49-09F6-45F1-8FDF-D594A327E228}"/>
                </a:ext>
              </a:extLst>
            </p:cNvPr>
            <p:cNvSpPr/>
            <p:nvPr/>
          </p:nvSpPr>
          <p:spPr>
            <a:xfrm>
              <a:off x="0" y="30480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227" name="Shape 18162">
              <a:extLst>
                <a:ext uri="{FF2B5EF4-FFF2-40B4-BE49-F238E27FC236}">
                  <a16:creationId xmlns:a16="http://schemas.microsoft.com/office/drawing/2014/main" id="{AB79C666-F810-479A-8AF5-65ACB34C5F7F}"/>
                </a:ext>
              </a:extLst>
            </p:cNvPr>
            <p:cNvSpPr/>
            <p:nvPr/>
          </p:nvSpPr>
          <p:spPr>
            <a:xfrm>
              <a:off x="82677" y="30480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228" name="Shape 19774">
              <a:extLst>
                <a:ext uri="{FF2B5EF4-FFF2-40B4-BE49-F238E27FC236}">
                  <a16:creationId xmlns:a16="http://schemas.microsoft.com/office/drawing/2014/main" id="{779D772F-2CF7-4806-BB62-7BEACD6CF210}"/>
                </a:ext>
              </a:extLst>
            </p:cNvPr>
            <p:cNvSpPr/>
            <p:nvPr/>
          </p:nvSpPr>
          <p:spPr>
            <a:xfrm>
              <a:off x="310896" y="311658"/>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FFFFFF"/>
            </a:fillRef>
            <a:effectRef idx="0">
              <a:scrgbClr r="0" g="0" b="0"/>
            </a:effectRef>
            <a:fontRef idx="none"/>
          </p:style>
          <p:txBody>
            <a:bodyPr/>
            <a:lstStyle/>
            <a:p>
              <a:endParaRPr lang="zh-CN" altLang="en-US"/>
            </a:p>
          </p:txBody>
        </p:sp>
        <p:sp>
          <p:nvSpPr>
            <p:cNvPr id="229" name="Shape 18164">
              <a:extLst>
                <a:ext uri="{FF2B5EF4-FFF2-40B4-BE49-F238E27FC236}">
                  <a16:creationId xmlns:a16="http://schemas.microsoft.com/office/drawing/2014/main" id="{D6DCE850-2619-4D8D-AAEF-A4C08B7BD32C}"/>
                </a:ext>
              </a:extLst>
            </p:cNvPr>
            <p:cNvSpPr/>
            <p:nvPr/>
          </p:nvSpPr>
          <p:spPr>
            <a:xfrm>
              <a:off x="304800" y="30480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230" name="Shape 18165">
              <a:extLst>
                <a:ext uri="{FF2B5EF4-FFF2-40B4-BE49-F238E27FC236}">
                  <a16:creationId xmlns:a16="http://schemas.microsoft.com/office/drawing/2014/main" id="{CD54D9C3-DCEA-4E43-BEB2-4984636F7023}"/>
                </a:ext>
              </a:extLst>
            </p:cNvPr>
            <p:cNvSpPr/>
            <p:nvPr/>
          </p:nvSpPr>
          <p:spPr>
            <a:xfrm>
              <a:off x="387477" y="30480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231" name="Shape 19775">
              <a:extLst>
                <a:ext uri="{FF2B5EF4-FFF2-40B4-BE49-F238E27FC236}">
                  <a16:creationId xmlns:a16="http://schemas.microsoft.com/office/drawing/2014/main" id="{E592DDEB-5F0F-46FA-A052-A4BDB19D27D7}"/>
                </a:ext>
              </a:extLst>
            </p:cNvPr>
            <p:cNvSpPr/>
            <p:nvPr/>
          </p:nvSpPr>
          <p:spPr>
            <a:xfrm>
              <a:off x="158496" y="311658"/>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FFFFFF"/>
            </a:fillRef>
            <a:effectRef idx="0">
              <a:scrgbClr r="0" g="0" b="0"/>
            </a:effectRef>
            <a:fontRef idx="none"/>
          </p:style>
          <p:txBody>
            <a:bodyPr/>
            <a:lstStyle/>
            <a:p>
              <a:endParaRPr lang="zh-CN" altLang="en-US"/>
            </a:p>
          </p:txBody>
        </p:sp>
        <p:sp>
          <p:nvSpPr>
            <p:cNvPr id="232" name="Shape 18167">
              <a:extLst>
                <a:ext uri="{FF2B5EF4-FFF2-40B4-BE49-F238E27FC236}">
                  <a16:creationId xmlns:a16="http://schemas.microsoft.com/office/drawing/2014/main" id="{7324BA40-F25F-49B2-8A0E-F3C6FED42B13}"/>
                </a:ext>
              </a:extLst>
            </p:cNvPr>
            <p:cNvSpPr/>
            <p:nvPr/>
          </p:nvSpPr>
          <p:spPr>
            <a:xfrm>
              <a:off x="152400" y="30480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233" name="Shape 18168">
              <a:extLst>
                <a:ext uri="{FF2B5EF4-FFF2-40B4-BE49-F238E27FC236}">
                  <a16:creationId xmlns:a16="http://schemas.microsoft.com/office/drawing/2014/main" id="{60C5512F-CA48-4C84-922B-3A1F4A6A6CFF}"/>
                </a:ext>
              </a:extLst>
            </p:cNvPr>
            <p:cNvSpPr/>
            <p:nvPr/>
          </p:nvSpPr>
          <p:spPr>
            <a:xfrm>
              <a:off x="235077" y="30480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234" name="Shape 19776">
              <a:extLst>
                <a:ext uri="{FF2B5EF4-FFF2-40B4-BE49-F238E27FC236}">
                  <a16:creationId xmlns:a16="http://schemas.microsoft.com/office/drawing/2014/main" id="{C1EBA61C-C0C7-4AEE-8B55-994708CC942C}"/>
                </a:ext>
              </a:extLst>
            </p:cNvPr>
            <p:cNvSpPr/>
            <p:nvPr/>
          </p:nvSpPr>
          <p:spPr>
            <a:xfrm>
              <a:off x="310896" y="6857"/>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FFFFFF"/>
            </a:fillRef>
            <a:effectRef idx="0">
              <a:scrgbClr r="0" g="0" b="0"/>
            </a:effectRef>
            <a:fontRef idx="none"/>
          </p:style>
          <p:txBody>
            <a:bodyPr/>
            <a:lstStyle/>
            <a:p>
              <a:endParaRPr lang="zh-CN" altLang="en-US"/>
            </a:p>
          </p:txBody>
        </p:sp>
        <p:sp>
          <p:nvSpPr>
            <p:cNvPr id="235" name="Shape 18170">
              <a:extLst>
                <a:ext uri="{FF2B5EF4-FFF2-40B4-BE49-F238E27FC236}">
                  <a16:creationId xmlns:a16="http://schemas.microsoft.com/office/drawing/2014/main" id="{804F4E34-1904-4BC5-8096-77EDD5E1A092}"/>
                </a:ext>
              </a:extLst>
            </p:cNvPr>
            <p:cNvSpPr/>
            <p:nvPr/>
          </p:nvSpPr>
          <p:spPr>
            <a:xfrm>
              <a:off x="304800" y="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236" name="Shape 18171">
              <a:extLst>
                <a:ext uri="{FF2B5EF4-FFF2-40B4-BE49-F238E27FC236}">
                  <a16:creationId xmlns:a16="http://schemas.microsoft.com/office/drawing/2014/main" id="{E404B41B-7E22-4B36-BF14-BC3703A279BF}"/>
                </a:ext>
              </a:extLst>
            </p:cNvPr>
            <p:cNvSpPr/>
            <p:nvPr/>
          </p:nvSpPr>
          <p:spPr>
            <a:xfrm>
              <a:off x="387477" y="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grpSp>
      <p:sp>
        <p:nvSpPr>
          <p:cNvPr id="237" name="Rectangle 1167">
            <a:extLst>
              <a:ext uri="{FF2B5EF4-FFF2-40B4-BE49-F238E27FC236}">
                <a16:creationId xmlns:a16="http://schemas.microsoft.com/office/drawing/2014/main" id="{DB98362C-CE86-4D38-BD0E-ABF1C5F72921}"/>
              </a:ext>
            </a:extLst>
          </p:cNvPr>
          <p:cNvSpPr/>
          <p:nvPr/>
        </p:nvSpPr>
        <p:spPr>
          <a:xfrm>
            <a:off x="3797151" y="5010704"/>
            <a:ext cx="184259" cy="407352"/>
          </a:xfrm>
          <a:prstGeom prst="rect">
            <a:avLst/>
          </a:prstGeom>
          <a:ln>
            <a:noFill/>
          </a:ln>
        </p:spPr>
        <p:txBody>
          <a:bodyPr vert="horz" lIns="0" tIns="0" rIns="0" bIns="0" rtlCol="0">
            <a:noAutofit/>
          </a:bodyPr>
          <a:lstStyle/>
          <a:p>
            <a:pPr>
              <a:lnSpc>
                <a:spcPct val="107000"/>
              </a:lnSpc>
              <a:spcAft>
                <a:spcPts val="800"/>
              </a:spcAft>
            </a:pPr>
            <a:r>
              <a:rPr lang="en-US" sz="2000" kern="100" dirty="0">
                <a:solidFill>
                  <a:srgbClr val="000000"/>
                </a:solidFill>
                <a:effectLst/>
                <a:latin typeface="Tahoma" panose="020B0604030504040204" pitchFamily="34" charset="0"/>
                <a:ea typeface="Tahoma" panose="020B0604030504040204" pitchFamily="34" charset="0"/>
              </a:rPr>
              <a:t>7</a:t>
            </a:r>
            <a:endParaRPr lang="zh-CN" sz="1100" kern="100" dirty="0">
              <a:solidFill>
                <a:srgbClr val="000000"/>
              </a:solidFill>
              <a:effectLst/>
              <a:latin typeface="Calibri" panose="020F0502020204030204" pitchFamily="34" charset="0"/>
              <a:ea typeface="Calibri" panose="020F0502020204030204" pitchFamily="34" charset="0"/>
            </a:endParaRPr>
          </a:p>
        </p:txBody>
      </p:sp>
      <p:sp>
        <p:nvSpPr>
          <p:cNvPr id="238" name="Rectangle 1167">
            <a:extLst>
              <a:ext uri="{FF2B5EF4-FFF2-40B4-BE49-F238E27FC236}">
                <a16:creationId xmlns:a16="http://schemas.microsoft.com/office/drawing/2014/main" id="{4F577DED-8336-4A88-9E0E-75E3857CA4FA}"/>
              </a:ext>
            </a:extLst>
          </p:cNvPr>
          <p:cNvSpPr/>
          <p:nvPr/>
        </p:nvSpPr>
        <p:spPr>
          <a:xfrm>
            <a:off x="5016191" y="5010704"/>
            <a:ext cx="184259" cy="407352"/>
          </a:xfrm>
          <a:prstGeom prst="rect">
            <a:avLst/>
          </a:prstGeom>
          <a:ln>
            <a:noFill/>
          </a:ln>
        </p:spPr>
        <p:txBody>
          <a:bodyPr vert="horz" lIns="0" tIns="0" rIns="0" bIns="0" rtlCol="0">
            <a:noAutofit/>
          </a:bodyPr>
          <a:lstStyle/>
          <a:p>
            <a:pPr>
              <a:lnSpc>
                <a:spcPct val="107000"/>
              </a:lnSpc>
              <a:spcAft>
                <a:spcPts val="800"/>
              </a:spcAft>
            </a:pPr>
            <a:r>
              <a:rPr lang="en-US" sz="2000" kern="100" dirty="0">
                <a:solidFill>
                  <a:srgbClr val="000000"/>
                </a:solidFill>
                <a:effectLst/>
                <a:latin typeface="Tahoma" panose="020B0604030504040204" pitchFamily="34" charset="0"/>
                <a:ea typeface="Tahoma" panose="020B0604030504040204" pitchFamily="34" charset="0"/>
              </a:rPr>
              <a:t>7</a:t>
            </a:r>
            <a:endParaRPr lang="zh-CN" sz="1100" kern="100" dirty="0">
              <a:solidFill>
                <a:srgbClr val="000000"/>
              </a:solidFill>
              <a:effectLst/>
              <a:latin typeface="Calibri" panose="020F0502020204030204" pitchFamily="34" charset="0"/>
              <a:ea typeface="Calibri" panose="020F0502020204030204" pitchFamily="34" charset="0"/>
            </a:endParaRPr>
          </a:p>
        </p:txBody>
      </p:sp>
      <p:grpSp>
        <p:nvGrpSpPr>
          <p:cNvPr id="267" name="Group 17404">
            <a:extLst>
              <a:ext uri="{FF2B5EF4-FFF2-40B4-BE49-F238E27FC236}">
                <a16:creationId xmlns:a16="http://schemas.microsoft.com/office/drawing/2014/main" id="{44E3F889-0E02-4B22-B72F-E05CEC5CC5E2}"/>
              </a:ext>
            </a:extLst>
          </p:cNvPr>
          <p:cNvGrpSpPr/>
          <p:nvPr/>
        </p:nvGrpSpPr>
        <p:grpSpPr>
          <a:xfrm>
            <a:off x="10395862" y="3529828"/>
            <a:ext cx="469901" cy="469901"/>
            <a:chOff x="0" y="0"/>
            <a:chExt cx="470154" cy="470154"/>
          </a:xfrm>
        </p:grpSpPr>
        <p:sp>
          <p:nvSpPr>
            <p:cNvPr id="268" name="Shape 19009">
              <a:extLst>
                <a:ext uri="{FF2B5EF4-FFF2-40B4-BE49-F238E27FC236}">
                  <a16:creationId xmlns:a16="http://schemas.microsoft.com/office/drawing/2014/main" id="{3A6EA387-3FB5-42DB-9338-529FF974137B}"/>
                </a:ext>
              </a:extLst>
            </p:cNvPr>
            <p:cNvSpPr/>
            <p:nvPr/>
          </p:nvSpPr>
          <p:spPr>
            <a:xfrm>
              <a:off x="158496" y="6096"/>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BADFE2"/>
            </a:fillRef>
            <a:effectRef idx="0">
              <a:scrgbClr r="0" g="0" b="0"/>
            </a:effectRef>
            <a:fontRef idx="none"/>
          </p:style>
          <p:txBody>
            <a:bodyPr/>
            <a:lstStyle/>
            <a:p>
              <a:endParaRPr lang="zh-CN" altLang="en-US"/>
            </a:p>
          </p:txBody>
        </p:sp>
        <p:sp>
          <p:nvSpPr>
            <p:cNvPr id="269" name="Shape 1017">
              <a:extLst>
                <a:ext uri="{FF2B5EF4-FFF2-40B4-BE49-F238E27FC236}">
                  <a16:creationId xmlns:a16="http://schemas.microsoft.com/office/drawing/2014/main" id="{E84D1EAF-34C2-458F-B8E4-F74742F75CB8}"/>
                </a:ext>
              </a:extLst>
            </p:cNvPr>
            <p:cNvSpPr/>
            <p:nvPr/>
          </p:nvSpPr>
          <p:spPr>
            <a:xfrm>
              <a:off x="152400" y="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270" name="Shape 1018">
              <a:extLst>
                <a:ext uri="{FF2B5EF4-FFF2-40B4-BE49-F238E27FC236}">
                  <a16:creationId xmlns:a16="http://schemas.microsoft.com/office/drawing/2014/main" id="{CD87F144-60FD-4A7D-94C5-B3D0501A6E0A}"/>
                </a:ext>
              </a:extLst>
            </p:cNvPr>
            <p:cNvSpPr/>
            <p:nvPr/>
          </p:nvSpPr>
          <p:spPr>
            <a:xfrm>
              <a:off x="235077" y="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271" name="Shape 19010">
              <a:extLst>
                <a:ext uri="{FF2B5EF4-FFF2-40B4-BE49-F238E27FC236}">
                  <a16:creationId xmlns:a16="http://schemas.microsoft.com/office/drawing/2014/main" id="{1B08344F-120E-404B-B7D4-B27C8F58F634}"/>
                </a:ext>
              </a:extLst>
            </p:cNvPr>
            <p:cNvSpPr/>
            <p:nvPr/>
          </p:nvSpPr>
          <p:spPr>
            <a:xfrm>
              <a:off x="6096" y="158496"/>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CC6600"/>
            </a:fillRef>
            <a:effectRef idx="0">
              <a:scrgbClr r="0" g="0" b="0"/>
            </a:effectRef>
            <a:fontRef idx="none"/>
          </p:style>
          <p:txBody>
            <a:bodyPr/>
            <a:lstStyle/>
            <a:p>
              <a:endParaRPr lang="zh-CN" altLang="en-US"/>
            </a:p>
          </p:txBody>
        </p:sp>
        <p:sp>
          <p:nvSpPr>
            <p:cNvPr id="272" name="Shape 1020">
              <a:extLst>
                <a:ext uri="{FF2B5EF4-FFF2-40B4-BE49-F238E27FC236}">
                  <a16:creationId xmlns:a16="http://schemas.microsoft.com/office/drawing/2014/main" id="{8A15AA5E-8014-4476-B796-B091CF49F7BC}"/>
                </a:ext>
              </a:extLst>
            </p:cNvPr>
            <p:cNvSpPr/>
            <p:nvPr/>
          </p:nvSpPr>
          <p:spPr>
            <a:xfrm>
              <a:off x="0" y="15240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273" name="Shape 1021">
              <a:extLst>
                <a:ext uri="{FF2B5EF4-FFF2-40B4-BE49-F238E27FC236}">
                  <a16:creationId xmlns:a16="http://schemas.microsoft.com/office/drawing/2014/main" id="{C934284F-2CD4-48F0-A3BB-2C6D83CDDE8B}"/>
                </a:ext>
              </a:extLst>
            </p:cNvPr>
            <p:cNvSpPr/>
            <p:nvPr/>
          </p:nvSpPr>
          <p:spPr>
            <a:xfrm>
              <a:off x="82677" y="15240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274" name="Shape 19011">
              <a:extLst>
                <a:ext uri="{FF2B5EF4-FFF2-40B4-BE49-F238E27FC236}">
                  <a16:creationId xmlns:a16="http://schemas.microsoft.com/office/drawing/2014/main" id="{A465F986-5831-4801-9403-52F6BDD0E7B9}"/>
                </a:ext>
              </a:extLst>
            </p:cNvPr>
            <p:cNvSpPr/>
            <p:nvPr/>
          </p:nvSpPr>
          <p:spPr>
            <a:xfrm>
              <a:off x="6096" y="6096"/>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CCFFCC"/>
            </a:fillRef>
            <a:effectRef idx="0">
              <a:scrgbClr r="0" g="0" b="0"/>
            </a:effectRef>
            <a:fontRef idx="none"/>
          </p:style>
          <p:txBody>
            <a:bodyPr/>
            <a:lstStyle/>
            <a:p>
              <a:endParaRPr lang="zh-CN" altLang="en-US"/>
            </a:p>
          </p:txBody>
        </p:sp>
        <p:sp>
          <p:nvSpPr>
            <p:cNvPr id="275" name="Shape 1023">
              <a:extLst>
                <a:ext uri="{FF2B5EF4-FFF2-40B4-BE49-F238E27FC236}">
                  <a16:creationId xmlns:a16="http://schemas.microsoft.com/office/drawing/2014/main" id="{DCFE32E6-A900-4625-B43E-2C400BC06C0E}"/>
                </a:ext>
              </a:extLst>
            </p:cNvPr>
            <p:cNvSpPr/>
            <p:nvPr/>
          </p:nvSpPr>
          <p:spPr>
            <a:xfrm>
              <a:off x="0" y="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660066"/>
            </a:fillRef>
            <a:effectRef idx="0">
              <a:scrgbClr r="0" g="0" b="0"/>
            </a:effectRef>
            <a:fontRef idx="none"/>
          </p:style>
          <p:txBody>
            <a:bodyPr/>
            <a:lstStyle/>
            <a:p>
              <a:endParaRPr lang="zh-CN" altLang="en-US"/>
            </a:p>
          </p:txBody>
        </p:sp>
        <p:sp>
          <p:nvSpPr>
            <p:cNvPr id="276" name="Shape 1024">
              <a:extLst>
                <a:ext uri="{FF2B5EF4-FFF2-40B4-BE49-F238E27FC236}">
                  <a16:creationId xmlns:a16="http://schemas.microsoft.com/office/drawing/2014/main" id="{FC3F19AB-9201-4841-91CC-D3F47477D4C9}"/>
                </a:ext>
              </a:extLst>
            </p:cNvPr>
            <p:cNvSpPr/>
            <p:nvPr/>
          </p:nvSpPr>
          <p:spPr>
            <a:xfrm>
              <a:off x="82677" y="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660066"/>
            </a:fillRef>
            <a:effectRef idx="0">
              <a:scrgbClr r="0" g="0" b="0"/>
            </a:effectRef>
            <a:fontRef idx="none"/>
          </p:style>
          <p:txBody>
            <a:bodyPr/>
            <a:lstStyle/>
            <a:p>
              <a:endParaRPr lang="zh-CN" altLang="en-US"/>
            </a:p>
          </p:txBody>
        </p:sp>
        <p:sp>
          <p:nvSpPr>
            <p:cNvPr id="277" name="Shape 19012">
              <a:extLst>
                <a:ext uri="{FF2B5EF4-FFF2-40B4-BE49-F238E27FC236}">
                  <a16:creationId xmlns:a16="http://schemas.microsoft.com/office/drawing/2014/main" id="{A8A4B1B6-B85E-4358-BF19-336538BBC3F0}"/>
                </a:ext>
              </a:extLst>
            </p:cNvPr>
            <p:cNvSpPr/>
            <p:nvPr/>
          </p:nvSpPr>
          <p:spPr>
            <a:xfrm>
              <a:off x="158496" y="310896"/>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6E88F7"/>
            </a:fillRef>
            <a:effectRef idx="0">
              <a:scrgbClr r="0" g="0" b="0"/>
            </a:effectRef>
            <a:fontRef idx="none"/>
          </p:style>
          <p:txBody>
            <a:bodyPr/>
            <a:lstStyle/>
            <a:p>
              <a:endParaRPr lang="zh-CN" altLang="en-US"/>
            </a:p>
          </p:txBody>
        </p:sp>
        <p:sp>
          <p:nvSpPr>
            <p:cNvPr id="278" name="Shape 1026">
              <a:extLst>
                <a:ext uri="{FF2B5EF4-FFF2-40B4-BE49-F238E27FC236}">
                  <a16:creationId xmlns:a16="http://schemas.microsoft.com/office/drawing/2014/main" id="{07AC1758-6B56-40AA-BC7D-D2E375AC8111}"/>
                </a:ext>
              </a:extLst>
            </p:cNvPr>
            <p:cNvSpPr/>
            <p:nvPr/>
          </p:nvSpPr>
          <p:spPr>
            <a:xfrm>
              <a:off x="152400" y="30480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279" name="Shape 1027">
              <a:extLst>
                <a:ext uri="{FF2B5EF4-FFF2-40B4-BE49-F238E27FC236}">
                  <a16:creationId xmlns:a16="http://schemas.microsoft.com/office/drawing/2014/main" id="{5E74FA9E-8A2E-499F-82DF-2CD81BA532B4}"/>
                </a:ext>
              </a:extLst>
            </p:cNvPr>
            <p:cNvSpPr/>
            <p:nvPr/>
          </p:nvSpPr>
          <p:spPr>
            <a:xfrm>
              <a:off x="235077" y="30480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280" name="Shape 19013">
              <a:extLst>
                <a:ext uri="{FF2B5EF4-FFF2-40B4-BE49-F238E27FC236}">
                  <a16:creationId xmlns:a16="http://schemas.microsoft.com/office/drawing/2014/main" id="{D2D2B84E-2150-4B33-897B-E7A0B8ECCF3A}"/>
                </a:ext>
              </a:extLst>
            </p:cNvPr>
            <p:cNvSpPr/>
            <p:nvPr/>
          </p:nvSpPr>
          <p:spPr>
            <a:xfrm>
              <a:off x="310896" y="158496"/>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FFCCFF"/>
            </a:fillRef>
            <a:effectRef idx="0">
              <a:scrgbClr r="0" g="0" b="0"/>
            </a:effectRef>
            <a:fontRef idx="none"/>
          </p:style>
          <p:txBody>
            <a:bodyPr/>
            <a:lstStyle/>
            <a:p>
              <a:endParaRPr lang="zh-CN" altLang="en-US"/>
            </a:p>
          </p:txBody>
        </p:sp>
        <p:sp>
          <p:nvSpPr>
            <p:cNvPr id="281" name="Shape 1029">
              <a:extLst>
                <a:ext uri="{FF2B5EF4-FFF2-40B4-BE49-F238E27FC236}">
                  <a16:creationId xmlns:a16="http://schemas.microsoft.com/office/drawing/2014/main" id="{55299DD8-BC82-4A03-8EDF-6676613FF466}"/>
                </a:ext>
              </a:extLst>
            </p:cNvPr>
            <p:cNvSpPr/>
            <p:nvPr/>
          </p:nvSpPr>
          <p:spPr>
            <a:xfrm>
              <a:off x="304800" y="15240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282" name="Shape 1030">
              <a:extLst>
                <a:ext uri="{FF2B5EF4-FFF2-40B4-BE49-F238E27FC236}">
                  <a16:creationId xmlns:a16="http://schemas.microsoft.com/office/drawing/2014/main" id="{9C72A8BF-35B9-4318-B6F0-5D1DA3BC40B1}"/>
                </a:ext>
              </a:extLst>
            </p:cNvPr>
            <p:cNvSpPr/>
            <p:nvPr/>
          </p:nvSpPr>
          <p:spPr>
            <a:xfrm>
              <a:off x="387477" y="15240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283" name="Shape 19014">
              <a:extLst>
                <a:ext uri="{FF2B5EF4-FFF2-40B4-BE49-F238E27FC236}">
                  <a16:creationId xmlns:a16="http://schemas.microsoft.com/office/drawing/2014/main" id="{3C477B63-643D-4375-BB1D-D70A5E138E15}"/>
                </a:ext>
              </a:extLst>
            </p:cNvPr>
            <p:cNvSpPr/>
            <p:nvPr/>
          </p:nvSpPr>
          <p:spPr>
            <a:xfrm>
              <a:off x="6096" y="310896"/>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33CC33"/>
            </a:fillRef>
            <a:effectRef idx="0">
              <a:scrgbClr r="0" g="0" b="0"/>
            </a:effectRef>
            <a:fontRef idx="none"/>
          </p:style>
          <p:txBody>
            <a:bodyPr/>
            <a:lstStyle/>
            <a:p>
              <a:endParaRPr lang="zh-CN" altLang="en-US"/>
            </a:p>
          </p:txBody>
        </p:sp>
        <p:sp>
          <p:nvSpPr>
            <p:cNvPr id="284" name="Shape 1032">
              <a:extLst>
                <a:ext uri="{FF2B5EF4-FFF2-40B4-BE49-F238E27FC236}">
                  <a16:creationId xmlns:a16="http://schemas.microsoft.com/office/drawing/2014/main" id="{A0619A51-3807-413D-9795-A962584D7D46}"/>
                </a:ext>
              </a:extLst>
            </p:cNvPr>
            <p:cNvSpPr/>
            <p:nvPr/>
          </p:nvSpPr>
          <p:spPr>
            <a:xfrm>
              <a:off x="0" y="30480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285" name="Shape 1033">
              <a:extLst>
                <a:ext uri="{FF2B5EF4-FFF2-40B4-BE49-F238E27FC236}">
                  <a16:creationId xmlns:a16="http://schemas.microsoft.com/office/drawing/2014/main" id="{E694B67C-2158-4DB2-8AA9-6ECF95B36629}"/>
                </a:ext>
              </a:extLst>
            </p:cNvPr>
            <p:cNvSpPr/>
            <p:nvPr/>
          </p:nvSpPr>
          <p:spPr>
            <a:xfrm>
              <a:off x="82677" y="30480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286" name="Shape 19015">
              <a:extLst>
                <a:ext uri="{FF2B5EF4-FFF2-40B4-BE49-F238E27FC236}">
                  <a16:creationId xmlns:a16="http://schemas.microsoft.com/office/drawing/2014/main" id="{DCA8D754-E7CA-471E-9F03-7E1359B79A74}"/>
                </a:ext>
              </a:extLst>
            </p:cNvPr>
            <p:cNvSpPr/>
            <p:nvPr/>
          </p:nvSpPr>
          <p:spPr>
            <a:xfrm>
              <a:off x="158496" y="158496"/>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FFFFFF"/>
            </a:fillRef>
            <a:effectRef idx="0">
              <a:scrgbClr r="0" g="0" b="0"/>
            </a:effectRef>
            <a:fontRef idx="none"/>
          </p:style>
          <p:txBody>
            <a:bodyPr/>
            <a:lstStyle/>
            <a:p>
              <a:endParaRPr lang="zh-CN" altLang="en-US"/>
            </a:p>
          </p:txBody>
        </p:sp>
        <p:sp>
          <p:nvSpPr>
            <p:cNvPr id="287" name="Shape 1035">
              <a:extLst>
                <a:ext uri="{FF2B5EF4-FFF2-40B4-BE49-F238E27FC236}">
                  <a16:creationId xmlns:a16="http://schemas.microsoft.com/office/drawing/2014/main" id="{A0974E4D-6E5B-4629-92AD-44D0503CF505}"/>
                </a:ext>
              </a:extLst>
            </p:cNvPr>
            <p:cNvSpPr/>
            <p:nvPr/>
          </p:nvSpPr>
          <p:spPr>
            <a:xfrm>
              <a:off x="152400" y="15240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288" name="Shape 1036">
              <a:extLst>
                <a:ext uri="{FF2B5EF4-FFF2-40B4-BE49-F238E27FC236}">
                  <a16:creationId xmlns:a16="http://schemas.microsoft.com/office/drawing/2014/main" id="{AD14007F-6B6A-478F-9572-545A53A1B3AF}"/>
                </a:ext>
              </a:extLst>
            </p:cNvPr>
            <p:cNvSpPr/>
            <p:nvPr/>
          </p:nvSpPr>
          <p:spPr>
            <a:xfrm>
              <a:off x="235077" y="15240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289" name="Shape 19016">
              <a:extLst>
                <a:ext uri="{FF2B5EF4-FFF2-40B4-BE49-F238E27FC236}">
                  <a16:creationId xmlns:a16="http://schemas.microsoft.com/office/drawing/2014/main" id="{AA683498-86D7-4F4D-AC1D-F81CD9036816}"/>
                </a:ext>
              </a:extLst>
            </p:cNvPr>
            <p:cNvSpPr/>
            <p:nvPr/>
          </p:nvSpPr>
          <p:spPr>
            <a:xfrm>
              <a:off x="310896" y="310896"/>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FF9900"/>
            </a:fillRef>
            <a:effectRef idx="0">
              <a:scrgbClr r="0" g="0" b="0"/>
            </a:effectRef>
            <a:fontRef idx="none"/>
          </p:style>
          <p:txBody>
            <a:bodyPr/>
            <a:lstStyle/>
            <a:p>
              <a:endParaRPr lang="zh-CN" altLang="en-US"/>
            </a:p>
          </p:txBody>
        </p:sp>
        <p:sp>
          <p:nvSpPr>
            <p:cNvPr id="290" name="Shape 1038">
              <a:extLst>
                <a:ext uri="{FF2B5EF4-FFF2-40B4-BE49-F238E27FC236}">
                  <a16:creationId xmlns:a16="http://schemas.microsoft.com/office/drawing/2014/main" id="{85E58106-B342-42CA-A342-1F61EA0AAE5C}"/>
                </a:ext>
              </a:extLst>
            </p:cNvPr>
            <p:cNvSpPr/>
            <p:nvPr/>
          </p:nvSpPr>
          <p:spPr>
            <a:xfrm>
              <a:off x="304800" y="30480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291" name="Shape 1039">
              <a:extLst>
                <a:ext uri="{FF2B5EF4-FFF2-40B4-BE49-F238E27FC236}">
                  <a16:creationId xmlns:a16="http://schemas.microsoft.com/office/drawing/2014/main" id="{662111D4-7D42-4290-91CF-C0158942A8AE}"/>
                </a:ext>
              </a:extLst>
            </p:cNvPr>
            <p:cNvSpPr/>
            <p:nvPr/>
          </p:nvSpPr>
          <p:spPr>
            <a:xfrm>
              <a:off x="387477" y="30480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292" name="Shape 19017">
              <a:extLst>
                <a:ext uri="{FF2B5EF4-FFF2-40B4-BE49-F238E27FC236}">
                  <a16:creationId xmlns:a16="http://schemas.microsoft.com/office/drawing/2014/main" id="{B5A26C2A-C857-432A-AE60-2EAD3EC58BF7}"/>
                </a:ext>
              </a:extLst>
            </p:cNvPr>
            <p:cNvSpPr/>
            <p:nvPr/>
          </p:nvSpPr>
          <p:spPr>
            <a:xfrm>
              <a:off x="310896" y="6096"/>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FF3300"/>
            </a:fillRef>
            <a:effectRef idx="0">
              <a:scrgbClr r="0" g="0" b="0"/>
            </a:effectRef>
            <a:fontRef idx="none"/>
          </p:style>
          <p:txBody>
            <a:bodyPr/>
            <a:lstStyle/>
            <a:p>
              <a:endParaRPr lang="zh-CN" altLang="en-US"/>
            </a:p>
          </p:txBody>
        </p:sp>
        <p:sp>
          <p:nvSpPr>
            <p:cNvPr id="293" name="Shape 1041">
              <a:extLst>
                <a:ext uri="{FF2B5EF4-FFF2-40B4-BE49-F238E27FC236}">
                  <a16:creationId xmlns:a16="http://schemas.microsoft.com/office/drawing/2014/main" id="{7FE091B6-0364-43A0-B113-684C0F8EDE40}"/>
                </a:ext>
              </a:extLst>
            </p:cNvPr>
            <p:cNvSpPr/>
            <p:nvPr/>
          </p:nvSpPr>
          <p:spPr>
            <a:xfrm>
              <a:off x="304800" y="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294" name="Shape 1042">
              <a:extLst>
                <a:ext uri="{FF2B5EF4-FFF2-40B4-BE49-F238E27FC236}">
                  <a16:creationId xmlns:a16="http://schemas.microsoft.com/office/drawing/2014/main" id="{FBE0BE8B-3030-4E23-A6DB-D50DBE1CB7F1}"/>
                </a:ext>
              </a:extLst>
            </p:cNvPr>
            <p:cNvSpPr/>
            <p:nvPr/>
          </p:nvSpPr>
          <p:spPr>
            <a:xfrm>
              <a:off x="387477" y="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grpSp>
    </p:spTree>
    <p:extLst>
      <p:ext uri="{BB962C8B-B14F-4D97-AF65-F5344CB8AC3E}">
        <p14:creationId xmlns:p14="http://schemas.microsoft.com/office/powerpoint/2010/main" val="82415105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A6A0E0-A303-4060-B7F0-CCFCCAF41454}"/>
              </a:ext>
            </a:extLst>
          </p:cNvPr>
          <p:cNvSpPr>
            <a:spLocks noGrp="1"/>
          </p:cNvSpPr>
          <p:nvPr>
            <p:ph type="title"/>
          </p:nvPr>
        </p:nvSpPr>
        <p:spPr/>
        <p:txBody>
          <a:bodyPr>
            <a:normAutofit/>
          </a:bodyPr>
          <a:lstStyle/>
          <a:p>
            <a:r>
              <a:rPr lang="en-US" altLang="zh-CN" dirty="0"/>
              <a:t>IDA* Example: 8-Puzzle</a:t>
            </a:r>
            <a:endParaRPr lang="zh-CN" altLang="en-US" dirty="0"/>
          </a:p>
        </p:txBody>
      </p:sp>
      <p:sp>
        <p:nvSpPr>
          <p:cNvPr id="3" name="内容占位符 2">
            <a:extLst>
              <a:ext uri="{FF2B5EF4-FFF2-40B4-BE49-F238E27FC236}">
                <a16:creationId xmlns:a16="http://schemas.microsoft.com/office/drawing/2014/main" id="{73152607-DC18-473B-8548-3E69F969669F}"/>
              </a:ext>
            </a:extLst>
          </p:cNvPr>
          <p:cNvSpPr>
            <a:spLocks noGrp="1"/>
          </p:cNvSpPr>
          <p:nvPr>
            <p:ph idx="1"/>
          </p:nvPr>
        </p:nvSpPr>
        <p:spPr>
          <a:xfrm>
            <a:off x="838200" y="1284900"/>
            <a:ext cx="10515600" cy="1480897"/>
          </a:xfrm>
        </p:spPr>
        <p:txBody>
          <a:bodyPr>
            <a:normAutofit lnSpcReduction="10000"/>
          </a:bodyPr>
          <a:lstStyle/>
          <a:p>
            <a:pPr marL="0" indent="0">
              <a:buNone/>
            </a:pPr>
            <a:r>
              <a:rPr lang="en-US" altLang="zh-CN" dirty="0">
                <a:solidFill>
                  <a:srgbClr val="000000"/>
                </a:solidFill>
                <a:latin typeface="Tahoma" panose="020B0604030504040204" pitchFamily="34" charset="0"/>
                <a:ea typeface="Tahoma" panose="020B0604030504040204" pitchFamily="34" charset="0"/>
              </a:rPr>
              <a:t>			f(n) = g(n) + h(n) </a:t>
            </a:r>
          </a:p>
          <a:p>
            <a:pPr marL="0" indent="0">
              <a:buNone/>
            </a:pPr>
            <a:r>
              <a:rPr lang="en-US" altLang="zh-CN" dirty="0">
                <a:solidFill>
                  <a:srgbClr val="008000"/>
                </a:solidFill>
                <a:latin typeface="Tahoma" panose="020B0604030504040204" pitchFamily="34" charset="0"/>
                <a:ea typeface="Tahoma" panose="020B0604030504040204" pitchFamily="34" charset="0"/>
              </a:rPr>
              <a:t>			h(n) = number of misplaced tiles </a:t>
            </a:r>
          </a:p>
          <a:p>
            <a:pPr marL="0" indent="0">
              <a:buNone/>
            </a:pPr>
            <a:r>
              <a:rPr lang="en-US" altLang="zh-CN" dirty="0">
                <a:solidFill>
                  <a:srgbClr val="000000"/>
                </a:solidFill>
                <a:latin typeface="Tahoma" panose="020B0604030504040204" pitchFamily="34" charset="0"/>
                <a:ea typeface="Tahoma" panose="020B0604030504040204" pitchFamily="34" charset="0"/>
              </a:rPr>
              <a:t>			blank </a:t>
            </a:r>
            <a:r>
              <a:rPr lang="en-US" altLang="zh-CN" dirty="0"/>
              <a:t>tile is white</a:t>
            </a:r>
            <a:endParaRPr lang="zh-CN" altLang="en-US" dirty="0"/>
          </a:p>
        </p:txBody>
      </p:sp>
      <p:sp>
        <p:nvSpPr>
          <p:cNvPr id="4" name="灯片编号占位符 3">
            <a:extLst>
              <a:ext uri="{FF2B5EF4-FFF2-40B4-BE49-F238E27FC236}">
                <a16:creationId xmlns:a16="http://schemas.microsoft.com/office/drawing/2014/main" id="{05953A4C-F3EB-4C70-B4F2-D0379E934F60}"/>
              </a:ext>
            </a:extLst>
          </p:cNvPr>
          <p:cNvSpPr>
            <a:spLocks noGrp="1"/>
          </p:cNvSpPr>
          <p:nvPr>
            <p:ph type="sldNum" sz="quarter" idx="12"/>
          </p:nvPr>
        </p:nvSpPr>
        <p:spPr/>
        <p:txBody>
          <a:bodyPr/>
          <a:lstStyle/>
          <a:p>
            <a:fld id="{893ACD7D-9A68-44C8-A49A-4B94202CE741}" type="slidenum">
              <a:rPr lang="zh-CN" altLang="en-US" smtClean="0"/>
              <a:t>64</a:t>
            </a:fld>
            <a:endParaRPr lang="zh-CN" altLang="en-US"/>
          </a:p>
        </p:txBody>
      </p:sp>
      <p:sp>
        <p:nvSpPr>
          <p:cNvPr id="33" name="Rectangle 59">
            <a:extLst>
              <a:ext uri="{FF2B5EF4-FFF2-40B4-BE49-F238E27FC236}">
                <a16:creationId xmlns:a16="http://schemas.microsoft.com/office/drawing/2014/main" id="{5EA415BA-7CF2-4AEC-82CD-457B15FC75E4}"/>
              </a:ext>
            </a:extLst>
          </p:cNvPr>
          <p:cNvSpPr>
            <a:spLocks noChangeArrowheads="1"/>
          </p:cNvSpPr>
          <p:nvPr/>
        </p:nvSpPr>
        <p:spPr bwMode="auto">
          <a:xfrm>
            <a:off x="1600200" y="283742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pSp>
        <p:nvGrpSpPr>
          <p:cNvPr id="120" name="Group 17437">
            <a:extLst>
              <a:ext uri="{FF2B5EF4-FFF2-40B4-BE49-F238E27FC236}">
                <a16:creationId xmlns:a16="http://schemas.microsoft.com/office/drawing/2014/main" id="{8D3CA1E8-3E58-47C8-AA91-3DA0B0195D43}"/>
              </a:ext>
            </a:extLst>
          </p:cNvPr>
          <p:cNvGrpSpPr/>
          <p:nvPr/>
        </p:nvGrpSpPr>
        <p:grpSpPr>
          <a:xfrm>
            <a:off x="1796138" y="2837425"/>
            <a:ext cx="3082186" cy="1935480"/>
            <a:chOff x="0" y="0"/>
            <a:chExt cx="3082290" cy="1935480"/>
          </a:xfrm>
        </p:grpSpPr>
        <p:sp>
          <p:nvSpPr>
            <p:cNvPr id="121" name="Shape 19081">
              <a:extLst>
                <a:ext uri="{FF2B5EF4-FFF2-40B4-BE49-F238E27FC236}">
                  <a16:creationId xmlns:a16="http://schemas.microsoft.com/office/drawing/2014/main" id="{74B23A98-F34D-483C-91D8-B2EB7FD86917}"/>
                </a:ext>
              </a:extLst>
            </p:cNvPr>
            <p:cNvSpPr/>
            <p:nvPr/>
          </p:nvSpPr>
          <p:spPr>
            <a:xfrm>
              <a:off x="645414" y="6096"/>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BADFE2"/>
            </a:fillRef>
            <a:effectRef idx="0">
              <a:scrgbClr r="0" g="0" b="0"/>
            </a:effectRef>
            <a:fontRef idx="none"/>
          </p:style>
          <p:txBody>
            <a:bodyPr/>
            <a:lstStyle/>
            <a:p>
              <a:endParaRPr lang="zh-CN" altLang="en-US"/>
            </a:p>
          </p:txBody>
        </p:sp>
        <p:sp>
          <p:nvSpPr>
            <p:cNvPr id="122" name="Shape 1086">
              <a:extLst>
                <a:ext uri="{FF2B5EF4-FFF2-40B4-BE49-F238E27FC236}">
                  <a16:creationId xmlns:a16="http://schemas.microsoft.com/office/drawing/2014/main" id="{CC71D3BD-B2A0-45E3-BDC5-DCD6252A0FFD}"/>
                </a:ext>
              </a:extLst>
            </p:cNvPr>
            <p:cNvSpPr/>
            <p:nvPr/>
          </p:nvSpPr>
          <p:spPr>
            <a:xfrm>
              <a:off x="639318" y="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123" name="Shape 1087">
              <a:extLst>
                <a:ext uri="{FF2B5EF4-FFF2-40B4-BE49-F238E27FC236}">
                  <a16:creationId xmlns:a16="http://schemas.microsoft.com/office/drawing/2014/main" id="{F998269B-E550-4BBB-924C-AC8629D39D85}"/>
                </a:ext>
              </a:extLst>
            </p:cNvPr>
            <p:cNvSpPr/>
            <p:nvPr/>
          </p:nvSpPr>
          <p:spPr>
            <a:xfrm>
              <a:off x="721995" y="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124" name="Shape 19082">
              <a:extLst>
                <a:ext uri="{FF2B5EF4-FFF2-40B4-BE49-F238E27FC236}">
                  <a16:creationId xmlns:a16="http://schemas.microsoft.com/office/drawing/2014/main" id="{8A62B872-41DC-42D6-9D09-2FC1EFBE409C}"/>
                </a:ext>
              </a:extLst>
            </p:cNvPr>
            <p:cNvSpPr/>
            <p:nvPr/>
          </p:nvSpPr>
          <p:spPr>
            <a:xfrm>
              <a:off x="797814" y="6096"/>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CC6600"/>
            </a:fillRef>
            <a:effectRef idx="0">
              <a:scrgbClr r="0" g="0" b="0"/>
            </a:effectRef>
            <a:fontRef idx="none"/>
          </p:style>
          <p:txBody>
            <a:bodyPr/>
            <a:lstStyle/>
            <a:p>
              <a:endParaRPr lang="zh-CN" altLang="en-US"/>
            </a:p>
          </p:txBody>
        </p:sp>
        <p:sp>
          <p:nvSpPr>
            <p:cNvPr id="125" name="Shape 1089">
              <a:extLst>
                <a:ext uri="{FF2B5EF4-FFF2-40B4-BE49-F238E27FC236}">
                  <a16:creationId xmlns:a16="http://schemas.microsoft.com/office/drawing/2014/main" id="{020E2F95-C61B-45C4-849A-5798E5D0D379}"/>
                </a:ext>
              </a:extLst>
            </p:cNvPr>
            <p:cNvSpPr/>
            <p:nvPr/>
          </p:nvSpPr>
          <p:spPr>
            <a:xfrm>
              <a:off x="791718" y="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126" name="Shape 1090">
              <a:extLst>
                <a:ext uri="{FF2B5EF4-FFF2-40B4-BE49-F238E27FC236}">
                  <a16:creationId xmlns:a16="http://schemas.microsoft.com/office/drawing/2014/main" id="{505CE616-F2AF-4807-BC4F-B0DF8153003C}"/>
                </a:ext>
              </a:extLst>
            </p:cNvPr>
            <p:cNvSpPr/>
            <p:nvPr/>
          </p:nvSpPr>
          <p:spPr>
            <a:xfrm>
              <a:off x="874395" y="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127" name="Shape 19083">
              <a:extLst>
                <a:ext uri="{FF2B5EF4-FFF2-40B4-BE49-F238E27FC236}">
                  <a16:creationId xmlns:a16="http://schemas.microsoft.com/office/drawing/2014/main" id="{660F2779-F9FC-4DB8-B0E9-DA7140C489C3}"/>
                </a:ext>
              </a:extLst>
            </p:cNvPr>
            <p:cNvSpPr/>
            <p:nvPr/>
          </p:nvSpPr>
          <p:spPr>
            <a:xfrm>
              <a:off x="645414" y="158496"/>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CCFFCC"/>
            </a:fillRef>
            <a:effectRef idx="0">
              <a:scrgbClr r="0" g="0" b="0"/>
            </a:effectRef>
            <a:fontRef idx="none"/>
          </p:style>
          <p:txBody>
            <a:bodyPr/>
            <a:lstStyle/>
            <a:p>
              <a:endParaRPr lang="zh-CN" altLang="en-US"/>
            </a:p>
          </p:txBody>
        </p:sp>
        <p:sp>
          <p:nvSpPr>
            <p:cNvPr id="128" name="Shape 1092">
              <a:extLst>
                <a:ext uri="{FF2B5EF4-FFF2-40B4-BE49-F238E27FC236}">
                  <a16:creationId xmlns:a16="http://schemas.microsoft.com/office/drawing/2014/main" id="{4DB0A2EB-6743-4509-A829-2D289DB3DCD9}"/>
                </a:ext>
              </a:extLst>
            </p:cNvPr>
            <p:cNvSpPr/>
            <p:nvPr/>
          </p:nvSpPr>
          <p:spPr>
            <a:xfrm>
              <a:off x="639318" y="15240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660066"/>
            </a:fillRef>
            <a:effectRef idx="0">
              <a:scrgbClr r="0" g="0" b="0"/>
            </a:effectRef>
            <a:fontRef idx="none"/>
          </p:style>
          <p:txBody>
            <a:bodyPr/>
            <a:lstStyle/>
            <a:p>
              <a:endParaRPr lang="zh-CN" altLang="en-US"/>
            </a:p>
          </p:txBody>
        </p:sp>
        <p:sp>
          <p:nvSpPr>
            <p:cNvPr id="129" name="Shape 1093">
              <a:extLst>
                <a:ext uri="{FF2B5EF4-FFF2-40B4-BE49-F238E27FC236}">
                  <a16:creationId xmlns:a16="http://schemas.microsoft.com/office/drawing/2014/main" id="{1D18A244-930F-4779-963D-9C7C1447E418}"/>
                </a:ext>
              </a:extLst>
            </p:cNvPr>
            <p:cNvSpPr/>
            <p:nvPr/>
          </p:nvSpPr>
          <p:spPr>
            <a:xfrm>
              <a:off x="721995" y="15240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660066"/>
            </a:fillRef>
            <a:effectRef idx="0">
              <a:scrgbClr r="0" g="0" b="0"/>
            </a:effectRef>
            <a:fontRef idx="none"/>
          </p:style>
          <p:txBody>
            <a:bodyPr/>
            <a:lstStyle/>
            <a:p>
              <a:endParaRPr lang="zh-CN" altLang="en-US"/>
            </a:p>
          </p:txBody>
        </p:sp>
        <p:sp>
          <p:nvSpPr>
            <p:cNvPr id="130" name="Shape 19084">
              <a:extLst>
                <a:ext uri="{FF2B5EF4-FFF2-40B4-BE49-F238E27FC236}">
                  <a16:creationId xmlns:a16="http://schemas.microsoft.com/office/drawing/2014/main" id="{A2E6F288-362A-4FAD-9307-24A588F2A5D4}"/>
                </a:ext>
              </a:extLst>
            </p:cNvPr>
            <p:cNvSpPr/>
            <p:nvPr/>
          </p:nvSpPr>
          <p:spPr>
            <a:xfrm>
              <a:off x="797814" y="158496"/>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6E88F7"/>
            </a:fillRef>
            <a:effectRef idx="0">
              <a:scrgbClr r="0" g="0" b="0"/>
            </a:effectRef>
            <a:fontRef idx="none"/>
          </p:style>
          <p:txBody>
            <a:bodyPr/>
            <a:lstStyle/>
            <a:p>
              <a:endParaRPr lang="zh-CN" altLang="en-US"/>
            </a:p>
          </p:txBody>
        </p:sp>
        <p:sp>
          <p:nvSpPr>
            <p:cNvPr id="131" name="Shape 1095">
              <a:extLst>
                <a:ext uri="{FF2B5EF4-FFF2-40B4-BE49-F238E27FC236}">
                  <a16:creationId xmlns:a16="http://schemas.microsoft.com/office/drawing/2014/main" id="{B988A82C-72CA-47A4-9D58-19BFB8A02E38}"/>
                </a:ext>
              </a:extLst>
            </p:cNvPr>
            <p:cNvSpPr/>
            <p:nvPr/>
          </p:nvSpPr>
          <p:spPr>
            <a:xfrm>
              <a:off x="791718" y="15240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132" name="Shape 1096">
              <a:extLst>
                <a:ext uri="{FF2B5EF4-FFF2-40B4-BE49-F238E27FC236}">
                  <a16:creationId xmlns:a16="http://schemas.microsoft.com/office/drawing/2014/main" id="{A09548D2-D5E3-4B4E-9B23-97CF0C98DDCA}"/>
                </a:ext>
              </a:extLst>
            </p:cNvPr>
            <p:cNvSpPr/>
            <p:nvPr/>
          </p:nvSpPr>
          <p:spPr>
            <a:xfrm>
              <a:off x="874395" y="15240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133" name="Shape 19085">
              <a:extLst>
                <a:ext uri="{FF2B5EF4-FFF2-40B4-BE49-F238E27FC236}">
                  <a16:creationId xmlns:a16="http://schemas.microsoft.com/office/drawing/2014/main" id="{5E9B8E97-B72A-48E4-B458-EE8308D0132B}"/>
                </a:ext>
              </a:extLst>
            </p:cNvPr>
            <p:cNvSpPr/>
            <p:nvPr/>
          </p:nvSpPr>
          <p:spPr>
            <a:xfrm>
              <a:off x="950214" y="158496"/>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FFCCFF"/>
            </a:fillRef>
            <a:effectRef idx="0">
              <a:scrgbClr r="0" g="0" b="0"/>
            </a:effectRef>
            <a:fontRef idx="none"/>
          </p:style>
          <p:txBody>
            <a:bodyPr/>
            <a:lstStyle/>
            <a:p>
              <a:endParaRPr lang="zh-CN" altLang="en-US"/>
            </a:p>
          </p:txBody>
        </p:sp>
        <p:sp>
          <p:nvSpPr>
            <p:cNvPr id="134" name="Shape 1098">
              <a:extLst>
                <a:ext uri="{FF2B5EF4-FFF2-40B4-BE49-F238E27FC236}">
                  <a16:creationId xmlns:a16="http://schemas.microsoft.com/office/drawing/2014/main" id="{0C358C08-F739-4D2F-A834-3EB755B06855}"/>
                </a:ext>
              </a:extLst>
            </p:cNvPr>
            <p:cNvSpPr/>
            <p:nvPr/>
          </p:nvSpPr>
          <p:spPr>
            <a:xfrm>
              <a:off x="944118" y="15240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135" name="Shape 1099">
              <a:extLst>
                <a:ext uri="{FF2B5EF4-FFF2-40B4-BE49-F238E27FC236}">
                  <a16:creationId xmlns:a16="http://schemas.microsoft.com/office/drawing/2014/main" id="{ED54F3F2-3B7E-4785-842F-5292547BEA9A}"/>
                </a:ext>
              </a:extLst>
            </p:cNvPr>
            <p:cNvSpPr/>
            <p:nvPr/>
          </p:nvSpPr>
          <p:spPr>
            <a:xfrm>
              <a:off x="1026795" y="15240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136" name="Shape 19086">
              <a:extLst>
                <a:ext uri="{FF2B5EF4-FFF2-40B4-BE49-F238E27FC236}">
                  <a16:creationId xmlns:a16="http://schemas.microsoft.com/office/drawing/2014/main" id="{43833D1C-863E-44BA-B99F-FBDA80FB1A7E}"/>
                </a:ext>
              </a:extLst>
            </p:cNvPr>
            <p:cNvSpPr/>
            <p:nvPr/>
          </p:nvSpPr>
          <p:spPr>
            <a:xfrm>
              <a:off x="645414" y="310896"/>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33CC33"/>
            </a:fillRef>
            <a:effectRef idx="0">
              <a:scrgbClr r="0" g="0" b="0"/>
            </a:effectRef>
            <a:fontRef idx="none"/>
          </p:style>
          <p:txBody>
            <a:bodyPr/>
            <a:lstStyle/>
            <a:p>
              <a:endParaRPr lang="zh-CN" altLang="en-US"/>
            </a:p>
          </p:txBody>
        </p:sp>
        <p:sp>
          <p:nvSpPr>
            <p:cNvPr id="137" name="Shape 1101">
              <a:extLst>
                <a:ext uri="{FF2B5EF4-FFF2-40B4-BE49-F238E27FC236}">
                  <a16:creationId xmlns:a16="http://schemas.microsoft.com/office/drawing/2014/main" id="{FE7AA958-522F-4100-8E06-4115D8B9067E}"/>
                </a:ext>
              </a:extLst>
            </p:cNvPr>
            <p:cNvSpPr/>
            <p:nvPr/>
          </p:nvSpPr>
          <p:spPr>
            <a:xfrm>
              <a:off x="639318" y="30480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138" name="Shape 1102">
              <a:extLst>
                <a:ext uri="{FF2B5EF4-FFF2-40B4-BE49-F238E27FC236}">
                  <a16:creationId xmlns:a16="http://schemas.microsoft.com/office/drawing/2014/main" id="{B274D753-6129-4487-ADFD-E24883B07C17}"/>
                </a:ext>
              </a:extLst>
            </p:cNvPr>
            <p:cNvSpPr/>
            <p:nvPr/>
          </p:nvSpPr>
          <p:spPr>
            <a:xfrm>
              <a:off x="721995" y="30480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139" name="Shape 19087">
              <a:extLst>
                <a:ext uri="{FF2B5EF4-FFF2-40B4-BE49-F238E27FC236}">
                  <a16:creationId xmlns:a16="http://schemas.microsoft.com/office/drawing/2014/main" id="{5804EF89-2A69-4758-BA68-61157ED10BD7}"/>
                </a:ext>
              </a:extLst>
            </p:cNvPr>
            <p:cNvSpPr/>
            <p:nvPr/>
          </p:nvSpPr>
          <p:spPr>
            <a:xfrm>
              <a:off x="797814" y="310896"/>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FFFFFF"/>
            </a:fillRef>
            <a:effectRef idx="0">
              <a:scrgbClr r="0" g="0" b="0"/>
            </a:effectRef>
            <a:fontRef idx="none"/>
          </p:style>
          <p:txBody>
            <a:bodyPr/>
            <a:lstStyle/>
            <a:p>
              <a:endParaRPr lang="zh-CN" altLang="en-US"/>
            </a:p>
          </p:txBody>
        </p:sp>
        <p:sp>
          <p:nvSpPr>
            <p:cNvPr id="140" name="Shape 1104">
              <a:extLst>
                <a:ext uri="{FF2B5EF4-FFF2-40B4-BE49-F238E27FC236}">
                  <a16:creationId xmlns:a16="http://schemas.microsoft.com/office/drawing/2014/main" id="{534763C8-CD23-47E1-B2A1-5A74101ABCE6}"/>
                </a:ext>
              </a:extLst>
            </p:cNvPr>
            <p:cNvSpPr/>
            <p:nvPr/>
          </p:nvSpPr>
          <p:spPr>
            <a:xfrm>
              <a:off x="791718" y="30480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141" name="Shape 1105">
              <a:extLst>
                <a:ext uri="{FF2B5EF4-FFF2-40B4-BE49-F238E27FC236}">
                  <a16:creationId xmlns:a16="http://schemas.microsoft.com/office/drawing/2014/main" id="{CC930E6E-AF48-4CE2-8934-0E22A0B75C08}"/>
                </a:ext>
              </a:extLst>
            </p:cNvPr>
            <p:cNvSpPr/>
            <p:nvPr/>
          </p:nvSpPr>
          <p:spPr>
            <a:xfrm>
              <a:off x="874395" y="30480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142" name="Shape 19088">
              <a:extLst>
                <a:ext uri="{FF2B5EF4-FFF2-40B4-BE49-F238E27FC236}">
                  <a16:creationId xmlns:a16="http://schemas.microsoft.com/office/drawing/2014/main" id="{0A4DEAFE-F568-4888-9AAD-9DF839AE4789}"/>
                </a:ext>
              </a:extLst>
            </p:cNvPr>
            <p:cNvSpPr/>
            <p:nvPr/>
          </p:nvSpPr>
          <p:spPr>
            <a:xfrm>
              <a:off x="950214" y="310896"/>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FF9900"/>
            </a:fillRef>
            <a:effectRef idx="0">
              <a:scrgbClr r="0" g="0" b="0"/>
            </a:effectRef>
            <a:fontRef idx="none"/>
          </p:style>
          <p:txBody>
            <a:bodyPr/>
            <a:lstStyle/>
            <a:p>
              <a:endParaRPr lang="zh-CN" altLang="en-US"/>
            </a:p>
          </p:txBody>
        </p:sp>
        <p:sp>
          <p:nvSpPr>
            <p:cNvPr id="143" name="Shape 1107">
              <a:extLst>
                <a:ext uri="{FF2B5EF4-FFF2-40B4-BE49-F238E27FC236}">
                  <a16:creationId xmlns:a16="http://schemas.microsoft.com/office/drawing/2014/main" id="{69B34C73-0FA4-48B6-89F9-27A763F662EB}"/>
                </a:ext>
              </a:extLst>
            </p:cNvPr>
            <p:cNvSpPr/>
            <p:nvPr/>
          </p:nvSpPr>
          <p:spPr>
            <a:xfrm>
              <a:off x="944118" y="30480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144" name="Shape 1108">
              <a:extLst>
                <a:ext uri="{FF2B5EF4-FFF2-40B4-BE49-F238E27FC236}">
                  <a16:creationId xmlns:a16="http://schemas.microsoft.com/office/drawing/2014/main" id="{09F4304B-52F6-4EAF-A2CD-DBEC34848788}"/>
                </a:ext>
              </a:extLst>
            </p:cNvPr>
            <p:cNvSpPr/>
            <p:nvPr/>
          </p:nvSpPr>
          <p:spPr>
            <a:xfrm>
              <a:off x="1026795" y="30480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145" name="Shape 19089">
              <a:extLst>
                <a:ext uri="{FF2B5EF4-FFF2-40B4-BE49-F238E27FC236}">
                  <a16:creationId xmlns:a16="http://schemas.microsoft.com/office/drawing/2014/main" id="{A187ECB1-A06B-4B94-87A5-BF33AF34D277}"/>
                </a:ext>
              </a:extLst>
            </p:cNvPr>
            <p:cNvSpPr/>
            <p:nvPr/>
          </p:nvSpPr>
          <p:spPr>
            <a:xfrm>
              <a:off x="950214" y="6096"/>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FF3300"/>
            </a:fillRef>
            <a:effectRef idx="0">
              <a:scrgbClr r="0" g="0" b="0"/>
            </a:effectRef>
            <a:fontRef idx="none"/>
          </p:style>
          <p:txBody>
            <a:bodyPr/>
            <a:lstStyle/>
            <a:p>
              <a:endParaRPr lang="zh-CN" altLang="en-US"/>
            </a:p>
          </p:txBody>
        </p:sp>
        <p:sp>
          <p:nvSpPr>
            <p:cNvPr id="146" name="Shape 1110">
              <a:extLst>
                <a:ext uri="{FF2B5EF4-FFF2-40B4-BE49-F238E27FC236}">
                  <a16:creationId xmlns:a16="http://schemas.microsoft.com/office/drawing/2014/main" id="{8210AFC5-1EA5-4B1C-BE67-D677B965DCB2}"/>
                </a:ext>
              </a:extLst>
            </p:cNvPr>
            <p:cNvSpPr/>
            <p:nvPr/>
          </p:nvSpPr>
          <p:spPr>
            <a:xfrm>
              <a:off x="944118" y="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147" name="Shape 1111">
              <a:extLst>
                <a:ext uri="{FF2B5EF4-FFF2-40B4-BE49-F238E27FC236}">
                  <a16:creationId xmlns:a16="http://schemas.microsoft.com/office/drawing/2014/main" id="{8422D66D-5AA8-4755-915D-AD25D804CF30}"/>
                </a:ext>
              </a:extLst>
            </p:cNvPr>
            <p:cNvSpPr/>
            <p:nvPr/>
          </p:nvSpPr>
          <p:spPr>
            <a:xfrm>
              <a:off x="1026795" y="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148" name="Rectangle 1112">
              <a:extLst>
                <a:ext uri="{FF2B5EF4-FFF2-40B4-BE49-F238E27FC236}">
                  <a16:creationId xmlns:a16="http://schemas.microsoft.com/office/drawing/2014/main" id="{646682BD-11D7-4A32-9033-52FE680E7AF2}"/>
                </a:ext>
              </a:extLst>
            </p:cNvPr>
            <p:cNvSpPr/>
            <p:nvPr/>
          </p:nvSpPr>
          <p:spPr>
            <a:xfrm>
              <a:off x="784497" y="459867"/>
              <a:ext cx="184265" cy="407352"/>
            </a:xfrm>
            <a:prstGeom prst="rect">
              <a:avLst/>
            </a:prstGeom>
            <a:ln>
              <a:noFill/>
            </a:ln>
          </p:spPr>
          <p:txBody>
            <a:bodyPr vert="horz" lIns="0" tIns="0" rIns="0" bIns="0" rtlCol="0">
              <a:noAutofit/>
            </a:bodyPr>
            <a:lstStyle/>
            <a:p>
              <a:pPr>
                <a:lnSpc>
                  <a:spcPct val="107000"/>
                </a:lnSpc>
                <a:spcAft>
                  <a:spcPts val="800"/>
                </a:spcAft>
              </a:pPr>
              <a:r>
                <a:rPr lang="en-US" sz="2000" kern="100" dirty="0">
                  <a:solidFill>
                    <a:srgbClr val="000000"/>
                  </a:solidFill>
                  <a:effectLst/>
                  <a:latin typeface="Tahoma" panose="020B0604030504040204" pitchFamily="34" charset="0"/>
                  <a:ea typeface="Tahoma" panose="020B0604030504040204" pitchFamily="34" charset="0"/>
                </a:rPr>
                <a:t>4</a:t>
              </a:r>
              <a:endParaRPr lang="zh-CN" sz="1100" kern="100" dirty="0">
                <a:solidFill>
                  <a:srgbClr val="000000"/>
                </a:solidFill>
                <a:effectLst/>
                <a:latin typeface="Calibri" panose="020F0502020204030204" pitchFamily="34" charset="0"/>
                <a:ea typeface="Calibri" panose="020F0502020204030204" pitchFamily="34" charset="0"/>
              </a:endParaRPr>
            </a:p>
          </p:txBody>
        </p:sp>
        <p:sp>
          <p:nvSpPr>
            <p:cNvPr id="149" name="Shape 19090">
              <a:extLst>
                <a:ext uri="{FF2B5EF4-FFF2-40B4-BE49-F238E27FC236}">
                  <a16:creationId xmlns:a16="http://schemas.microsoft.com/office/drawing/2014/main" id="{D9ADA2DF-C11D-48FF-9A45-9DB94A065A0A}"/>
                </a:ext>
              </a:extLst>
            </p:cNvPr>
            <p:cNvSpPr/>
            <p:nvPr/>
          </p:nvSpPr>
          <p:spPr>
            <a:xfrm>
              <a:off x="1864614" y="463296"/>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BADFE2"/>
            </a:fillRef>
            <a:effectRef idx="0">
              <a:scrgbClr r="0" g="0" b="0"/>
            </a:effectRef>
            <a:fontRef idx="none"/>
          </p:style>
          <p:txBody>
            <a:bodyPr/>
            <a:lstStyle/>
            <a:p>
              <a:endParaRPr lang="zh-CN" altLang="en-US"/>
            </a:p>
          </p:txBody>
        </p:sp>
        <p:sp>
          <p:nvSpPr>
            <p:cNvPr id="150" name="Shape 1141">
              <a:extLst>
                <a:ext uri="{FF2B5EF4-FFF2-40B4-BE49-F238E27FC236}">
                  <a16:creationId xmlns:a16="http://schemas.microsoft.com/office/drawing/2014/main" id="{567D0EE6-32E5-4F43-9103-AF3795AAF477}"/>
                </a:ext>
              </a:extLst>
            </p:cNvPr>
            <p:cNvSpPr/>
            <p:nvPr/>
          </p:nvSpPr>
          <p:spPr>
            <a:xfrm>
              <a:off x="1858518" y="45720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151" name="Shape 1142">
              <a:extLst>
                <a:ext uri="{FF2B5EF4-FFF2-40B4-BE49-F238E27FC236}">
                  <a16:creationId xmlns:a16="http://schemas.microsoft.com/office/drawing/2014/main" id="{5C3F278B-A40A-4944-A7A7-C77CBBDFE5E0}"/>
                </a:ext>
              </a:extLst>
            </p:cNvPr>
            <p:cNvSpPr/>
            <p:nvPr/>
          </p:nvSpPr>
          <p:spPr>
            <a:xfrm>
              <a:off x="1941195" y="45720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152" name="Shape 19091">
              <a:extLst>
                <a:ext uri="{FF2B5EF4-FFF2-40B4-BE49-F238E27FC236}">
                  <a16:creationId xmlns:a16="http://schemas.microsoft.com/office/drawing/2014/main" id="{229C3C4A-93A2-4699-8F8C-DED31DAF5E03}"/>
                </a:ext>
              </a:extLst>
            </p:cNvPr>
            <p:cNvSpPr/>
            <p:nvPr/>
          </p:nvSpPr>
          <p:spPr>
            <a:xfrm>
              <a:off x="2017014" y="463296"/>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CC6600"/>
            </a:fillRef>
            <a:effectRef idx="0">
              <a:scrgbClr r="0" g="0" b="0"/>
            </a:effectRef>
            <a:fontRef idx="none"/>
          </p:style>
          <p:txBody>
            <a:bodyPr/>
            <a:lstStyle/>
            <a:p>
              <a:endParaRPr lang="zh-CN" altLang="en-US"/>
            </a:p>
          </p:txBody>
        </p:sp>
        <p:sp>
          <p:nvSpPr>
            <p:cNvPr id="153" name="Shape 1144">
              <a:extLst>
                <a:ext uri="{FF2B5EF4-FFF2-40B4-BE49-F238E27FC236}">
                  <a16:creationId xmlns:a16="http://schemas.microsoft.com/office/drawing/2014/main" id="{495F3E99-0C63-4617-AA3B-E390AB48749E}"/>
                </a:ext>
              </a:extLst>
            </p:cNvPr>
            <p:cNvSpPr/>
            <p:nvPr/>
          </p:nvSpPr>
          <p:spPr>
            <a:xfrm>
              <a:off x="2010918" y="45720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154" name="Shape 1145">
              <a:extLst>
                <a:ext uri="{FF2B5EF4-FFF2-40B4-BE49-F238E27FC236}">
                  <a16:creationId xmlns:a16="http://schemas.microsoft.com/office/drawing/2014/main" id="{6B65E337-8370-42D0-99B2-A57D362E2DF6}"/>
                </a:ext>
              </a:extLst>
            </p:cNvPr>
            <p:cNvSpPr/>
            <p:nvPr/>
          </p:nvSpPr>
          <p:spPr>
            <a:xfrm>
              <a:off x="2093596" y="45720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155" name="Shape 19092">
              <a:extLst>
                <a:ext uri="{FF2B5EF4-FFF2-40B4-BE49-F238E27FC236}">
                  <a16:creationId xmlns:a16="http://schemas.microsoft.com/office/drawing/2014/main" id="{964D1F85-0351-47A0-951C-06BC27D52AED}"/>
                </a:ext>
              </a:extLst>
            </p:cNvPr>
            <p:cNvSpPr/>
            <p:nvPr/>
          </p:nvSpPr>
          <p:spPr>
            <a:xfrm>
              <a:off x="1864614" y="615696"/>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CCFFCC"/>
            </a:fillRef>
            <a:effectRef idx="0">
              <a:scrgbClr r="0" g="0" b="0"/>
            </a:effectRef>
            <a:fontRef idx="none"/>
          </p:style>
          <p:txBody>
            <a:bodyPr/>
            <a:lstStyle/>
            <a:p>
              <a:endParaRPr lang="zh-CN" altLang="en-US"/>
            </a:p>
          </p:txBody>
        </p:sp>
        <p:sp>
          <p:nvSpPr>
            <p:cNvPr id="156" name="Shape 1147">
              <a:extLst>
                <a:ext uri="{FF2B5EF4-FFF2-40B4-BE49-F238E27FC236}">
                  <a16:creationId xmlns:a16="http://schemas.microsoft.com/office/drawing/2014/main" id="{07F00197-8A2C-40B1-8CFA-F95AD6036953}"/>
                </a:ext>
              </a:extLst>
            </p:cNvPr>
            <p:cNvSpPr/>
            <p:nvPr/>
          </p:nvSpPr>
          <p:spPr>
            <a:xfrm>
              <a:off x="1858518" y="60960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660066"/>
            </a:fillRef>
            <a:effectRef idx="0">
              <a:scrgbClr r="0" g="0" b="0"/>
            </a:effectRef>
            <a:fontRef idx="none"/>
          </p:style>
          <p:txBody>
            <a:bodyPr/>
            <a:lstStyle/>
            <a:p>
              <a:endParaRPr lang="zh-CN" altLang="en-US"/>
            </a:p>
          </p:txBody>
        </p:sp>
        <p:sp>
          <p:nvSpPr>
            <p:cNvPr id="157" name="Shape 1148">
              <a:extLst>
                <a:ext uri="{FF2B5EF4-FFF2-40B4-BE49-F238E27FC236}">
                  <a16:creationId xmlns:a16="http://schemas.microsoft.com/office/drawing/2014/main" id="{5163138A-8961-4450-801B-7D285CF2F4DF}"/>
                </a:ext>
              </a:extLst>
            </p:cNvPr>
            <p:cNvSpPr/>
            <p:nvPr/>
          </p:nvSpPr>
          <p:spPr>
            <a:xfrm>
              <a:off x="1941195" y="60960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660066"/>
            </a:fillRef>
            <a:effectRef idx="0">
              <a:scrgbClr r="0" g="0" b="0"/>
            </a:effectRef>
            <a:fontRef idx="none"/>
          </p:style>
          <p:txBody>
            <a:bodyPr/>
            <a:lstStyle/>
            <a:p>
              <a:endParaRPr lang="zh-CN" altLang="en-US"/>
            </a:p>
          </p:txBody>
        </p:sp>
        <p:sp>
          <p:nvSpPr>
            <p:cNvPr id="158" name="Shape 19093">
              <a:extLst>
                <a:ext uri="{FF2B5EF4-FFF2-40B4-BE49-F238E27FC236}">
                  <a16:creationId xmlns:a16="http://schemas.microsoft.com/office/drawing/2014/main" id="{8081771D-6D02-452B-870E-5160BB42B831}"/>
                </a:ext>
              </a:extLst>
            </p:cNvPr>
            <p:cNvSpPr/>
            <p:nvPr/>
          </p:nvSpPr>
          <p:spPr>
            <a:xfrm>
              <a:off x="2017014" y="768096"/>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6E88F7"/>
            </a:fillRef>
            <a:effectRef idx="0">
              <a:scrgbClr r="0" g="0" b="0"/>
            </a:effectRef>
            <a:fontRef idx="none"/>
          </p:style>
          <p:txBody>
            <a:bodyPr/>
            <a:lstStyle/>
            <a:p>
              <a:endParaRPr lang="zh-CN" altLang="en-US"/>
            </a:p>
          </p:txBody>
        </p:sp>
        <p:sp>
          <p:nvSpPr>
            <p:cNvPr id="159" name="Shape 1150">
              <a:extLst>
                <a:ext uri="{FF2B5EF4-FFF2-40B4-BE49-F238E27FC236}">
                  <a16:creationId xmlns:a16="http://schemas.microsoft.com/office/drawing/2014/main" id="{2A5ADED4-4BE3-4599-A191-5AAB4C942A9E}"/>
                </a:ext>
              </a:extLst>
            </p:cNvPr>
            <p:cNvSpPr/>
            <p:nvPr/>
          </p:nvSpPr>
          <p:spPr>
            <a:xfrm>
              <a:off x="2010918" y="76200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160" name="Shape 1151">
              <a:extLst>
                <a:ext uri="{FF2B5EF4-FFF2-40B4-BE49-F238E27FC236}">
                  <a16:creationId xmlns:a16="http://schemas.microsoft.com/office/drawing/2014/main" id="{5A5B809A-CDB1-4F55-A5B7-83B0B1305282}"/>
                </a:ext>
              </a:extLst>
            </p:cNvPr>
            <p:cNvSpPr/>
            <p:nvPr/>
          </p:nvSpPr>
          <p:spPr>
            <a:xfrm>
              <a:off x="2093596" y="76200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161" name="Shape 19094">
              <a:extLst>
                <a:ext uri="{FF2B5EF4-FFF2-40B4-BE49-F238E27FC236}">
                  <a16:creationId xmlns:a16="http://schemas.microsoft.com/office/drawing/2014/main" id="{1E8AE49D-F4B7-4003-BE29-B81A014047C2}"/>
                </a:ext>
              </a:extLst>
            </p:cNvPr>
            <p:cNvSpPr/>
            <p:nvPr/>
          </p:nvSpPr>
          <p:spPr>
            <a:xfrm>
              <a:off x="2169414" y="615696"/>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FFCCFF"/>
            </a:fillRef>
            <a:effectRef idx="0">
              <a:scrgbClr r="0" g="0" b="0"/>
            </a:effectRef>
            <a:fontRef idx="none"/>
          </p:style>
          <p:txBody>
            <a:bodyPr/>
            <a:lstStyle/>
            <a:p>
              <a:endParaRPr lang="zh-CN" altLang="en-US"/>
            </a:p>
          </p:txBody>
        </p:sp>
        <p:sp>
          <p:nvSpPr>
            <p:cNvPr id="162" name="Shape 1153">
              <a:extLst>
                <a:ext uri="{FF2B5EF4-FFF2-40B4-BE49-F238E27FC236}">
                  <a16:creationId xmlns:a16="http://schemas.microsoft.com/office/drawing/2014/main" id="{CE716F7B-5696-4919-A9E1-CC04599D18B7}"/>
                </a:ext>
              </a:extLst>
            </p:cNvPr>
            <p:cNvSpPr/>
            <p:nvPr/>
          </p:nvSpPr>
          <p:spPr>
            <a:xfrm>
              <a:off x="2163318" y="60960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163" name="Shape 1154">
              <a:extLst>
                <a:ext uri="{FF2B5EF4-FFF2-40B4-BE49-F238E27FC236}">
                  <a16:creationId xmlns:a16="http://schemas.microsoft.com/office/drawing/2014/main" id="{E344B03F-0D67-4FD8-BD5E-D423D9513205}"/>
                </a:ext>
              </a:extLst>
            </p:cNvPr>
            <p:cNvSpPr/>
            <p:nvPr/>
          </p:nvSpPr>
          <p:spPr>
            <a:xfrm>
              <a:off x="2245995" y="60960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164" name="Shape 19095">
              <a:extLst>
                <a:ext uri="{FF2B5EF4-FFF2-40B4-BE49-F238E27FC236}">
                  <a16:creationId xmlns:a16="http://schemas.microsoft.com/office/drawing/2014/main" id="{EE9EE2DD-14F4-4787-9179-A9355965DE9D}"/>
                </a:ext>
              </a:extLst>
            </p:cNvPr>
            <p:cNvSpPr/>
            <p:nvPr/>
          </p:nvSpPr>
          <p:spPr>
            <a:xfrm>
              <a:off x="1864614" y="768096"/>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33CC33"/>
            </a:fillRef>
            <a:effectRef idx="0">
              <a:scrgbClr r="0" g="0" b="0"/>
            </a:effectRef>
            <a:fontRef idx="none"/>
          </p:style>
          <p:txBody>
            <a:bodyPr/>
            <a:lstStyle/>
            <a:p>
              <a:endParaRPr lang="zh-CN" altLang="en-US"/>
            </a:p>
          </p:txBody>
        </p:sp>
        <p:sp>
          <p:nvSpPr>
            <p:cNvPr id="165" name="Shape 1156">
              <a:extLst>
                <a:ext uri="{FF2B5EF4-FFF2-40B4-BE49-F238E27FC236}">
                  <a16:creationId xmlns:a16="http://schemas.microsoft.com/office/drawing/2014/main" id="{867400EA-A297-4474-8227-4D16113A1F19}"/>
                </a:ext>
              </a:extLst>
            </p:cNvPr>
            <p:cNvSpPr/>
            <p:nvPr/>
          </p:nvSpPr>
          <p:spPr>
            <a:xfrm>
              <a:off x="1858518" y="76200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166" name="Shape 1157">
              <a:extLst>
                <a:ext uri="{FF2B5EF4-FFF2-40B4-BE49-F238E27FC236}">
                  <a16:creationId xmlns:a16="http://schemas.microsoft.com/office/drawing/2014/main" id="{1334F3A9-8D25-4107-A8F1-CFB9148433BC}"/>
                </a:ext>
              </a:extLst>
            </p:cNvPr>
            <p:cNvSpPr/>
            <p:nvPr/>
          </p:nvSpPr>
          <p:spPr>
            <a:xfrm>
              <a:off x="1941195" y="76200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167" name="Shape 19096">
              <a:extLst>
                <a:ext uri="{FF2B5EF4-FFF2-40B4-BE49-F238E27FC236}">
                  <a16:creationId xmlns:a16="http://schemas.microsoft.com/office/drawing/2014/main" id="{93717522-C8EE-4ABD-B790-FCFC2E459A61}"/>
                </a:ext>
              </a:extLst>
            </p:cNvPr>
            <p:cNvSpPr/>
            <p:nvPr/>
          </p:nvSpPr>
          <p:spPr>
            <a:xfrm>
              <a:off x="2017014" y="615696"/>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FFFFFF"/>
            </a:fillRef>
            <a:effectRef idx="0">
              <a:scrgbClr r="0" g="0" b="0"/>
            </a:effectRef>
            <a:fontRef idx="none"/>
          </p:style>
          <p:txBody>
            <a:bodyPr/>
            <a:lstStyle/>
            <a:p>
              <a:endParaRPr lang="zh-CN" altLang="en-US"/>
            </a:p>
          </p:txBody>
        </p:sp>
        <p:sp>
          <p:nvSpPr>
            <p:cNvPr id="168" name="Shape 1159">
              <a:extLst>
                <a:ext uri="{FF2B5EF4-FFF2-40B4-BE49-F238E27FC236}">
                  <a16:creationId xmlns:a16="http://schemas.microsoft.com/office/drawing/2014/main" id="{467C324C-74D4-40D3-BB1D-E7C5E5BAAA4B}"/>
                </a:ext>
              </a:extLst>
            </p:cNvPr>
            <p:cNvSpPr/>
            <p:nvPr/>
          </p:nvSpPr>
          <p:spPr>
            <a:xfrm>
              <a:off x="2010918" y="60960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169" name="Shape 1160">
              <a:extLst>
                <a:ext uri="{FF2B5EF4-FFF2-40B4-BE49-F238E27FC236}">
                  <a16:creationId xmlns:a16="http://schemas.microsoft.com/office/drawing/2014/main" id="{F4445C87-76E1-48C9-9EAA-C5B7889A246A}"/>
                </a:ext>
              </a:extLst>
            </p:cNvPr>
            <p:cNvSpPr/>
            <p:nvPr/>
          </p:nvSpPr>
          <p:spPr>
            <a:xfrm>
              <a:off x="2093596" y="60960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170" name="Shape 19097">
              <a:extLst>
                <a:ext uri="{FF2B5EF4-FFF2-40B4-BE49-F238E27FC236}">
                  <a16:creationId xmlns:a16="http://schemas.microsoft.com/office/drawing/2014/main" id="{EB3A3735-65F1-4323-BBD7-99666B93538C}"/>
                </a:ext>
              </a:extLst>
            </p:cNvPr>
            <p:cNvSpPr/>
            <p:nvPr/>
          </p:nvSpPr>
          <p:spPr>
            <a:xfrm>
              <a:off x="2169414" y="768096"/>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FF9900"/>
            </a:fillRef>
            <a:effectRef idx="0">
              <a:scrgbClr r="0" g="0" b="0"/>
            </a:effectRef>
            <a:fontRef idx="none"/>
          </p:style>
          <p:txBody>
            <a:bodyPr/>
            <a:lstStyle/>
            <a:p>
              <a:endParaRPr lang="zh-CN" altLang="en-US"/>
            </a:p>
          </p:txBody>
        </p:sp>
        <p:sp>
          <p:nvSpPr>
            <p:cNvPr id="171" name="Shape 1162">
              <a:extLst>
                <a:ext uri="{FF2B5EF4-FFF2-40B4-BE49-F238E27FC236}">
                  <a16:creationId xmlns:a16="http://schemas.microsoft.com/office/drawing/2014/main" id="{5811715A-C07B-493E-AC45-53AFF0623350}"/>
                </a:ext>
              </a:extLst>
            </p:cNvPr>
            <p:cNvSpPr/>
            <p:nvPr/>
          </p:nvSpPr>
          <p:spPr>
            <a:xfrm>
              <a:off x="2163318" y="76200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172" name="Shape 1163">
              <a:extLst>
                <a:ext uri="{FF2B5EF4-FFF2-40B4-BE49-F238E27FC236}">
                  <a16:creationId xmlns:a16="http://schemas.microsoft.com/office/drawing/2014/main" id="{D2272E11-8FC8-4145-AB5F-91C1DF248278}"/>
                </a:ext>
              </a:extLst>
            </p:cNvPr>
            <p:cNvSpPr/>
            <p:nvPr/>
          </p:nvSpPr>
          <p:spPr>
            <a:xfrm>
              <a:off x="2245995" y="76200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173" name="Shape 19098">
              <a:extLst>
                <a:ext uri="{FF2B5EF4-FFF2-40B4-BE49-F238E27FC236}">
                  <a16:creationId xmlns:a16="http://schemas.microsoft.com/office/drawing/2014/main" id="{F3CF6284-C1A5-4AC3-AF7A-C01341E27653}"/>
                </a:ext>
              </a:extLst>
            </p:cNvPr>
            <p:cNvSpPr/>
            <p:nvPr/>
          </p:nvSpPr>
          <p:spPr>
            <a:xfrm>
              <a:off x="2169414" y="463296"/>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FF3300"/>
            </a:fillRef>
            <a:effectRef idx="0">
              <a:scrgbClr r="0" g="0" b="0"/>
            </a:effectRef>
            <a:fontRef idx="none"/>
          </p:style>
          <p:txBody>
            <a:bodyPr/>
            <a:lstStyle/>
            <a:p>
              <a:endParaRPr lang="zh-CN" altLang="en-US"/>
            </a:p>
          </p:txBody>
        </p:sp>
        <p:sp>
          <p:nvSpPr>
            <p:cNvPr id="174" name="Shape 1165">
              <a:extLst>
                <a:ext uri="{FF2B5EF4-FFF2-40B4-BE49-F238E27FC236}">
                  <a16:creationId xmlns:a16="http://schemas.microsoft.com/office/drawing/2014/main" id="{694C1442-931C-48B9-9FC8-56AEDCCEFB2A}"/>
                </a:ext>
              </a:extLst>
            </p:cNvPr>
            <p:cNvSpPr/>
            <p:nvPr/>
          </p:nvSpPr>
          <p:spPr>
            <a:xfrm>
              <a:off x="2163318" y="45720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175" name="Shape 1166">
              <a:extLst>
                <a:ext uri="{FF2B5EF4-FFF2-40B4-BE49-F238E27FC236}">
                  <a16:creationId xmlns:a16="http://schemas.microsoft.com/office/drawing/2014/main" id="{069C148A-2939-4101-9230-B2B326DCF525}"/>
                </a:ext>
              </a:extLst>
            </p:cNvPr>
            <p:cNvSpPr/>
            <p:nvPr/>
          </p:nvSpPr>
          <p:spPr>
            <a:xfrm>
              <a:off x="2245995" y="45720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176" name="Rectangle 1167">
              <a:extLst>
                <a:ext uri="{FF2B5EF4-FFF2-40B4-BE49-F238E27FC236}">
                  <a16:creationId xmlns:a16="http://schemas.microsoft.com/office/drawing/2014/main" id="{19D074A5-F94A-4D05-A435-CCB51D723B8F}"/>
                </a:ext>
              </a:extLst>
            </p:cNvPr>
            <p:cNvSpPr/>
            <p:nvPr/>
          </p:nvSpPr>
          <p:spPr>
            <a:xfrm>
              <a:off x="1981176" y="927560"/>
              <a:ext cx="184265" cy="407352"/>
            </a:xfrm>
            <a:prstGeom prst="rect">
              <a:avLst/>
            </a:prstGeom>
            <a:ln>
              <a:noFill/>
            </a:ln>
          </p:spPr>
          <p:txBody>
            <a:bodyPr vert="horz" lIns="0" tIns="0" rIns="0" bIns="0" rtlCol="0">
              <a:noAutofit/>
            </a:bodyPr>
            <a:lstStyle/>
            <a:p>
              <a:pPr>
                <a:lnSpc>
                  <a:spcPct val="107000"/>
                </a:lnSpc>
                <a:spcAft>
                  <a:spcPts val="800"/>
                </a:spcAft>
              </a:pPr>
              <a:r>
                <a:rPr lang="en-US" sz="2000" kern="100" dirty="0">
                  <a:solidFill>
                    <a:srgbClr val="000000"/>
                  </a:solidFill>
                  <a:effectLst/>
                  <a:latin typeface="Tahoma" panose="020B0604030504040204" pitchFamily="34" charset="0"/>
                  <a:ea typeface="Tahoma" panose="020B0604030504040204" pitchFamily="34" charset="0"/>
                </a:rPr>
                <a:t>4</a:t>
              </a:r>
              <a:endParaRPr lang="zh-CN" sz="1100" kern="100" dirty="0">
                <a:solidFill>
                  <a:srgbClr val="000000"/>
                </a:solidFill>
                <a:effectLst/>
                <a:latin typeface="Calibri" panose="020F0502020204030204" pitchFamily="34" charset="0"/>
                <a:ea typeface="Calibri" panose="020F0502020204030204" pitchFamily="34" charset="0"/>
              </a:endParaRPr>
            </a:p>
          </p:txBody>
        </p:sp>
        <p:sp>
          <p:nvSpPr>
            <p:cNvPr id="177" name="Shape 1168">
              <a:extLst>
                <a:ext uri="{FF2B5EF4-FFF2-40B4-BE49-F238E27FC236}">
                  <a16:creationId xmlns:a16="http://schemas.microsoft.com/office/drawing/2014/main" id="{C1B81FD1-D1D0-4A2F-93CE-BD0FDECB37D3}"/>
                </a:ext>
              </a:extLst>
            </p:cNvPr>
            <p:cNvSpPr/>
            <p:nvPr/>
          </p:nvSpPr>
          <p:spPr>
            <a:xfrm>
              <a:off x="1099566" y="229362"/>
              <a:ext cx="765048" cy="461010"/>
            </a:xfrm>
            <a:custGeom>
              <a:avLst/>
              <a:gdLst/>
              <a:ahLst/>
              <a:cxnLst/>
              <a:rect l="0" t="0" r="0" b="0"/>
              <a:pathLst>
                <a:path w="765048" h="461010">
                  <a:moveTo>
                    <a:pt x="6858" y="0"/>
                  </a:moveTo>
                  <a:lnTo>
                    <a:pt x="703254" y="416487"/>
                  </a:lnTo>
                  <a:lnTo>
                    <a:pt x="719328" y="389382"/>
                  </a:lnTo>
                  <a:lnTo>
                    <a:pt x="765048" y="461010"/>
                  </a:lnTo>
                  <a:lnTo>
                    <a:pt x="680466" y="454914"/>
                  </a:lnTo>
                  <a:lnTo>
                    <a:pt x="696651" y="427621"/>
                  </a:lnTo>
                  <a:lnTo>
                    <a:pt x="0" y="11430"/>
                  </a:lnTo>
                  <a:lnTo>
                    <a:pt x="6858"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178" name="Shape 1198">
              <a:extLst>
                <a:ext uri="{FF2B5EF4-FFF2-40B4-BE49-F238E27FC236}">
                  <a16:creationId xmlns:a16="http://schemas.microsoft.com/office/drawing/2014/main" id="{7CC232F0-4A3D-413F-B446-4B20E1DDEC81}"/>
                </a:ext>
              </a:extLst>
            </p:cNvPr>
            <p:cNvSpPr/>
            <p:nvPr/>
          </p:nvSpPr>
          <p:spPr>
            <a:xfrm>
              <a:off x="1097280" y="257556"/>
              <a:ext cx="771144" cy="1677924"/>
            </a:xfrm>
            <a:custGeom>
              <a:avLst/>
              <a:gdLst/>
              <a:ahLst/>
              <a:cxnLst/>
              <a:rect l="0" t="0" r="0" b="0"/>
              <a:pathLst>
                <a:path w="771144" h="1677924">
                  <a:moveTo>
                    <a:pt x="11430" y="0"/>
                  </a:moveTo>
                  <a:lnTo>
                    <a:pt x="742331" y="1605561"/>
                  </a:lnTo>
                  <a:lnTo>
                    <a:pt x="771144" y="1592580"/>
                  </a:lnTo>
                  <a:lnTo>
                    <a:pt x="767334" y="1677924"/>
                  </a:lnTo>
                  <a:lnTo>
                    <a:pt x="701802" y="1623822"/>
                  </a:lnTo>
                  <a:lnTo>
                    <a:pt x="730204" y="1611025"/>
                  </a:lnTo>
                  <a:lnTo>
                    <a:pt x="0" y="5334"/>
                  </a:lnTo>
                  <a:lnTo>
                    <a:pt x="1143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179" name="Rectangle 1199">
              <a:extLst>
                <a:ext uri="{FF2B5EF4-FFF2-40B4-BE49-F238E27FC236}">
                  <a16:creationId xmlns:a16="http://schemas.microsoft.com/office/drawing/2014/main" id="{0265590A-CBE3-4440-BD6A-B445D3672E12}"/>
                </a:ext>
              </a:extLst>
            </p:cNvPr>
            <p:cNvSpPr/>
            <p:nvPr/>
          </p:nvSpPr>
          <p:spPr>
            <a:xfrm>
              <a:off x="0" y="842623"/>
              <a:ext cx="1595713" cy="489311"/>
            </a:xfrm>
            <a:prstGeom prst="rect">
              <a:avLst/>
            </a:prstGeom>
            <a:ln>
              <a:noFill/>
            </a:ln>
          </p:spPr>
          <p:txBody>
            <a:bodyPr vert="horz" lIns="0" tIns="0" rIns="0" bIns="0" rtlCol="0">
              <a:noAutofit/>
            </a:bodyPr>
            <a:lstStyle/>
            <a:p>
              <a:pPr>
                <a:lnSpc>
                  <a:spcPct val="107000"/>
                </a:lnSpc>
                <a:spcAft>
                  <a:spcPts val="800"/>
                </a:spcAft>
              </a:pPr>
              <a:r>
                <a:rPr lang="en-US" sz="2400" kern="100" dirty="0">
                  <a:solidFill>
                    <a:srgbClr val="000000"/>
                  </a:solidFill>
                  <a:effectLst/>
                  <a:latin typeface="Tahoma" panose="020B0604030504040204" pitchFamily="34" charset="0"/>
                  <a:ea typeface="Tahoma" panose="020B0604030504040204" pitchFamily="34" charset="0"/>
                </a:rPr>
                <a:t>Cutoff=6</a:t>
              </a:r>
              <a:endParaRPr lang="zh-CN" sz="1100" kern="100" dirty="0">
                <a:solidFill>
                  <a:srgbClr val="000000"/>
                </a:solidFill>
                <a:effectLst/>
                <a:latin typeface="Calibri" panose="020F0502020204030204" pitchFamily="34" charset="0"/>
                <a:ea typeface="Calibri" panose="020F0502020204030204" pitchFamily="34" charset="0"/>
              </a:endParaRPr>
            </a:p>
          </p:txBody>
        </p:sp>
        <p:sp>
          <p:nvSpPr>
            <p:cNvPr id="183" name="Shape 1228">
              <a:extLst>
                <a:ext uri="{FF2B5EF4-FFF2-40B4-BE49-F238E27FC236}">
                  <a16:creationId xmlns:a16="http://schemas.microsoft.com/office/drawing/2014/main" id="{D27DEFFF-936D-4132-9953-A88EE078E802}"/>
                </a:ext>
              </a:extLst>
            </p:cNvPr>
            <p:cNvSpPr/>
            <p:nvPr/>
          </p:nvSpPr>
          <p:spPr>
            <a:xfrm>
              <a:off x="2316480" y="688848"/>
              <a:ext cx="765810" cy="1222248"/>
            </a:xfrm>
            <a:custGeom>
              <a:avLst/>
              <a:gdLst/>
              <a:ahLst/>
              <a:cxnLst/>
              <a:rect l="0" t="0" r="0" b="0"/>
              <a:pathLst>
                <a:path w="765810" h="1222248">
                  <a:moveTo>
                    <a:pt x="11430" y="0"/>
                  </a:moveTo>
                  <a:lnTo>
                    <a:pt x="731061" y="1154582"/>
                  </a:lnTo>
                  <a:lnTo>
                    <a:pt x="758190" y="1137666"/>
                  </a:lnTo>
                  <a:lnTo>
                    <a:pt x="765810" y="1222248"/>
                  </a:lnTo>
                  <a:lnTo>
                    <a:pt x="693420" y="1178052"/>
                  </a:lnTo>
                  <a:lnTo>
                    <a:pt x="720296" y="1161294"/>
                  </a:lnTo>
                  <a:lnTo>
                    <a:pt x="0" y="6858"/>
                  </a:lnTo>
                  <a:lnTo>
                    <a:pt x="1143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grpSp>
      <p:grpSp>
        <p:nvGrpSpPr>
          <p:cNvPr id="210" name="Group 18145">
            <a:extLst>
              <a:ext uri="{FF2B5EF4-FFF2-40B4-BE49-F238E27FC236}">
                <a16:creationId xmlns:a16="http://schemas.microsoft.com/office/drawing/2014/main" id="{D1D3DDC7-313C-432F-A93D-DBADDEB889E6}"/>
              </a:ext>
            </a:extLst>
          </p:cNvPr>
          <p:cNvGrpSpPr/>
          <p:nvPr/>
        </p:nvGrpSpPr>
        <p:grpSpPr>
          <a:xfrm>
            <a:off x="3660265" y="4516182"/>
            <a:ext cx="469898" cy="469901"/>
            <a:chOff x="0" y="0"/>
            <a:chExt cx="470154" cy="470154"/>
          </a:xfrm>
        </p:grpSpPr>
        <p:sp>
          <p:nvSpPr>
            <p:cNvPr id="211" name="Shape 18146">
              <a:extLst>
                <a:ext uri="{FF2B5EF4-FFF2-40B4-BE49-F238E27FC236}">
                  <a16:creationId xmlns:a16="http://schemas.microsoft.com/office/drawing/2014/main" id="{16C1F2BB-DB48-484A-8482-09A07712343D}"/>
                </a:ext>
              </a:extLst>
            </p:cNvPr>
            <p:cNvSpPr/>
            <p:nvPr/>
          </p:nvSpPr>
          <p:spPr>
            <a:xfrm>
              <a:off x="0" y="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212" name="Shape 18147">
              <a:extLst>
                <a:ext uri="{FF2B5EF4-FFF2-40B4-BE49-F238E27FC236}">
                  <a16:creationId xmlns:a16="http://schemas.microsoft.com/office/drawing/2014/main" id="{73A48099-0479-4F71-9D4D-C8523C326EB0}"/>
                </a:ext>
              </a:extLst>
            </p:cNvPr>
            <p:cNvSpPr/>
            <p:nvPr/>
          </p:nvSpPr>
          <p:spPr>
            <a:xfrm>
              <a:off x="82677" y="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213" name="Shape 19769">
              <a:extLst>
                <a:ext uri="{FF2B5EF4-FFF2-40B4-BE49-F238E27FC236}">
                  <a16:creationId xmlns:a16="http://schemas.microsoft.com/office/drawing/2014/main" id="{C3E865CD-BD32-417F-A701-73534F0A67C2}"/>
                </a:ext>
              </a:extLst>
            </p:cNvPr>
            <p:cNvSpPr/>
            <p:nvPr/>
          </p:nvSpPr>
          <p:spPr>
            <a:xfrm>
              <a:off x="158496" y="6857"/>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FFFFFF"/>
            </a:fillRef>
            <a:effectRef idx="0">
              <a:scrgbClr r="0" g="0" b="0"/>
            </a:effectRef>
            <a:fontRef idx="none"/>
          </p:style>
          <p:txBody>
            <a:bodyPr/>
            <a:lstStyle/>
            <a:p>
              <a:endParaRPr lang="zh-CN" altLang="en-US"/>
            </a:p>
          </p:txBody>
        </p:sp>
        <p:sp>
          <p:nvSpPr>
            <p:cNvPr id="214" name="Shape 18149">
              <a:extLst>
                <a:ext uri="{FF2B5EF4-FFF2-40B4-BE49-F238E27FC236}">
                  <a16:creationId xmlns:a16="http://schemas.microsoft.com/office/drawing/2014/main" id="{8BE57633-F99C-48A9-A278-5C2CD13F0086}"/>
                </a:ext>
              </a:extLst>
            </p:cNvPr>
            <p:cNvSpPr/>
            <p:nvPr/>
          </p:nvSpPr>
          <p:spPr>
            <a:xfrm>
              <a:off x="152400" y="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215" name="Shape 18150">
              <a:extLst>
                <a:ext uri="{FF2B5EF4-FFF2-40B4-BE49-F238E27FC236}">
                  <a16:creationId xmlns:a16="http://schemas.microsoft.com/office/drawing/2014/main" id="{69A7B98D-8678-4E38-B7C5-1D2CEF326BFB}"/>
                </a:ext>
              </a:extLst>
            </p:cNvPr>
            <p:cNvSpPr/>
            <p:nvPr/>
          </p:nvSpPr>
          <p:spPr>
            <a:xfrm>
              <a:off x="235077" y="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216" name="Shape 19770">
              <a:extLst>
                <a:ext uri="{FF2B5EF4-FFF2-40B4-BE49-F238E27FC236}">
                  <a16:creationId xmlns:a16="http://schemas.microsoft.com/office/drawing/2014/main" id="{EA409C55-59F1-4827-8192-FC448763FEDD}"/>
                </a:ext>
              </a:extLst>
            </p:cNvPr>
            <p:cNvSpPr/>
            <p:nvPr/>
          </p:nvSpPr>
          <p:spPr>
            <a:xfrm>
              <a:off x="6096" y="159257"/>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FFFFFF"/>
            </a:fillRef>
            <a:effectRef idx="0">
              <a:scrgbClr r="0" g="0" b="0"/>
            </a:effectRef>
            <a:fontRef idx="none"/>
          </p:style>
          <p:txBody>
            <a:bodyPr/>
            <a:lstStyle/>
            <a:p>
              <a:endParaRPr lang="zh-CN" altLang="en-US"/>
            </a:p>
          </p:txBody>
        </p:sp>
        <p:sp>
          <p:nvSpPr>
            <p:cNvPr id="217" name="Shape 18152">
              <a:extLst>
                <a:ext uri="{FF2B5EF4-FFF2-40B4-BE49-F238E27FC236}">
                  <a16:creationId xmlns:a16="http://schemas.microsoft.com/office/drawing/2014/main" id="{306E59E3-2104-4EEB-861B-85909AB5C60D}"/>
                </a:ext>
              </a:extLst>
            </p:cNvPr>
            <p:cNvSpPr/>
            <p:nvPr/>
          </p:nvSpPr>
          <p:spPr>
            <a:xfrm>
              <a:off x="0" y="15240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660066"/>
            </a:fillRef>
            <a:effectRef idx="0">
              <a:scrgbClr r="0" g="0" b="0"/>
            </a:effectRef>
            <a:fontRef idx="none"/>
          </p:style>
          <p:txBody>
            <a:bodyPr/>
            <a:lstStyle/>
            <a:p>
              <a:endParaRPr lang="zh-CN" altLang="en-US"/>
            </a:p>
          </p:txBody>
        </p:sp>
        <p:sp>
          <p:nvSpPr>
            <p:cNvPr id="218" name="Shape 18153">
              <a:extLst>
                <a:ext uri="{FF2B5EF4-FFF2-40B4-BE49-F238E27FC236}">
                  <a16:creationId xmlns:a16="http://schemas.microsoft.com/office/drawing/2014/main" id="{EA068D83-14D0-4F67-9430-EAA51766C054}"/>
                </a:ext>
              </a:extLst>
            </p:cNvPr>
            <p:cNvSpPr/>
            <p:nvPr/>
          </p:nvSpPr>
          <p:spPr>
            <a:xfrm>
              <a:off x="82677" y="15240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660066"/>
            </a:fillRef>
            <a:effectRef idx="0">
              <a:scrgbClr r="0" g="0" b="0"/>
            </a:effectRef>
            <a:fontRef idx="none"/>
          </p:style>
          <p:txBody>
            <a:bodyPr/>
            <a:lstStyle/>
            <a:p>
              <a:endParaRPr lang="zh-CN" altLang="en-US"/>
            </a:p>
          </p:txBody>
        </p:sp>
        <p:sp>
          <p:nvSpPr>
            <p:cNvPr id="219" name="Shape 19771">
              <a:extLst>
                <a:ext uri="{FF2B5EF4-FFF2-40B4-BE49-F238E27FC236}">
                  <a16:creationId xmlns:a16="http://schemas.microsoft.com/office/drawing/2014/main" id="{F3A968BE-7C9F-441F-8278-810366E9ABEE}"/>
                </a:ext>
              </a:extLst>
            </p:cNvPr>
            <p:cNvSpPr/>
            <p:nvPr/>
          </p:nvSpPr>
          <p:spPr>
            <a:xfrm>
              <a:off x="158496" y="159257"/>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FFFFFF"/>
            </a:fillRef>
            <a:effectRef idx="0">
              <a:scrgbClr r="0" g="0" b="0"/>
            </a:effectRef>
            <a:fontRef idx="none"/>
          </p:style>
          <p:txBody>
            <a:bodyPr/>
            <a:lstStyle/>
            <a:p>
              <a:endParaRPr lang="zh-CN" altLang="en-US"/>
            </a:p>
          </p:txBody>
        </p:sp>
        <p:sp>
          <p:nvSpPr>
            <p:cNvPr id="220" name="Shape 18155">
              <a:extLst>
                <a:ext uri="{FF2B5EF4-FFF2-40B4-BE49-F238E27FC236}">
                  <a16:creationId xmlns:a16="http://schemas.microsoft.com/office/drawing/2014/main" id="{7539D9E5-AF54-4DB0-BD5A-1EBD061C6C55}"/>
                </a:ext>
              </a:extLst>
            </p:cNvPr>
            <p:cNvSpPr/>
            <p:nvPr/>
          </p:nvSpPr>
          <p:spPr>
            <a:xfrm>
              <a:off x="152400" y="15240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221" name="Shape 18156">
              <a:extLst>
                <a:ext uri="{FF2B5EF4-FFF2-40B4-BE49-F238E27FC236}">
                  <a16:creationId xmlns:a16="http://schemas.microsoft.com/office/drawing/2014/main" id="{3A9CFC56-E8A0-4E1F-A33D-EFC41D01AB1E}"/>
                </a:ext>
              </a:extLst>
            </p:cNvPr>
            <p:cNvSpPr/>
            <p:nvPr/>
          </p:nvSpPr>
          <p:spPr>
            <a:xfrm>
              <a:off x="235077" y="15240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222" name="Shape 19772">
              <a:extLst>
                <a:ext uri="{FF2B5EF4-FFF2-40B4-BE49-F238E27FC236}">
                  <a16:creationId xmlns:a16="http://schemas.microsoft.com/office/drawing/2014/main" id="{147C187E-FAFF-4A64-ADE8-D882895D61C6}"/>
                </a:ext>
              </a:extLst>
            </p:cNvPr>
            <p:cNvSpPr/>
            <p:nvPr/>
          </p:nvSpPr>
          <p:spPr>
            <a:xfrm>
              <a:off x="310896" y="159257"/>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FFFFFF"/>
            </a:fillRef>
            <a:effectRef idx="0">
              <a:scrgbClr r="0" g="0" b="0"/>
            </a:effectRef>
            <a:fontRef idx="none"/>
          </p:style>
          <p:txBody>
            <a:bodyPr/>
            <a:lstStyle/>
            <a:p>
              <a:endParaRPr lang="zh-CN" altLang="en-US"/>
            </a:p>
          </p:txBody>
        </p:sp>
        <p:sp>
          <p:nvSpPr>
            <p:cNvPr id="223" name="Shape 18158">
              <a:extLst>
                <a:ext uri="{FF2B5EF4-FFF2-40B4-BE49-F238E27FC236}">
                  <a16:creationId xmlns:a16="http://schemas.microsoft.com/office/drawing/2014/main" id="{AC9427AD-DB66-4602-AF7F-5CEA4B91D4CF}"/>
                </a:ext>
              </a:extLst>
            </p:cNvPr>
            <p:cNvSpPr/>
            <p:nvPr/>
          </p:nvSpPr>
          <p:spPr>
            <a:xfrm>
              <a:off x="304800" y="15240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224" name="Shape 18159">
              <a:extLst>
                <a:ext uri="{FF2B5EF4-FFF2-40B4-BE49-F238E27FC236}">
                  <a16:creationId xmlns:a16="http://schemas.microsoft.com/office/drawing/2014/main" id="{9BC45E86-1789-4C1B-BA83-7C0B1CB66D9A}"/>
                </a:ext>
              </a:extLst>
            </p:cNvPr>
            <p:cNvSpPr/>
            <p:nvPr/>
          </p:nvSpPr>
          <p:spPr>
            <a:xfrm>
              <a:off x="387477" y="15240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225" name="Shape 19773">
              <a:extLst>
                <a:ext uri="{FF2B5EF4-FFF2-40B4-BE49-F238E27FC236}">
                  <a16:creationId xmlns:a16="http://schemas.microsoft.com/office/drawing/2014/main" id="{D1508FAC-5AEF-443E-A754-2798CF5CCF16}"/>
                </a:ext>
              </a:extLst>
            </p:cNvPr>
            <p:cNvSpPr/>
            <p:nvPr/>
          </p:nvSpPr>
          <p:spPr>
            <a:xfrm>
              <a:off x="6096" y="311658"/>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FFFFFF"/>
            </a:fillRef>
            <a:effectRef idx="0">
              <a:scrgbClr r="0" g="0" b="0"/>
            </a:effectRef>
            <a:fontRef idx="none"/>
          </p:style>
          <p:txBody>
            <a:bodyPr/>
            <a:lstStyle/>
            <a:p>
              <a:endParaRPr lang="zh-CN" altLang="en-US"/>
            </a:p>
          </p:txBody>
        </p:sp>
        <p:sp>
          <p:nvSpPr>
            <p:cNvPr id="226" name="Shape 18161">
              <a:extLst>
                <a:ext uri="{FF2B5EF4-FFF2-40B4-BE49-F238E27FC236}">
                  <a16:creationId xmlns:a16="http://schemas.microsoft.com/office/drawing/2014/main" id="{98194D49-09F6-45F1-8FDF-D594A327E228}"/>
                </a:ext>
              </a:extLst>
            </p:cNvPr>
            <p:cNvSpPr/>
            <p:nvPr/>
          </p:nvSpPr>
          <p:spPr>
            <a:xfrm>
              <a:off x="0" y="30480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227" name="Shape 18162">
              <a:extLst>
                <a:ext uri="{FF2B5EF4-FFF2-40B4-BE49-F238E27FC236}">
                  <a16:creationId xmlns:a16="http://schemas.microsoft.com/office/drawing/2014/main" id="{AB79C666-F810-479A-8AF5-65ACB34C5F7F}"/>
                </a:ext>
              </a:extLst>
            </p:cNvPr>
            <p:cNvSpPr/>
            <p:nvPr/>
          </p:nvSpPr>
          <p:spPr>
            <a:xfrm>
              <a:off x="82677" y="30480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228" name="Shape 19774">
              <a:extLst>
                <a:ext uri="{FF2B5EF4-FFF2-40B4-BE49-F238E27FC236}">
                  <a16:creationId xmlns:a16="http://schemas.microsoft.com/office/drawing/2014/main" id="{779D772F-2CF7-4806-BB62-7BEACD6CF210}"/>
                </a:ext>
              </a:extLst>
            </p:cNvPr>
            <p:cNvSpPr/>
            <p:nvPr/>
          </p:nvSpPr>
          <p:spPr>
            <a:xfrm>
              <a:off x="310896" y="311658"/>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FFFFFF"/>
            </a:fillRef>
            <a:effectRef idx="0">
              <a:scrgbClr r="0" g="0" b="0"/>
            </a:effectRef>
            <a:fontRef idx="none"/>
          </p:style>
          <p:txBody>
            <a:bodyPr/>
            <a:lstStyle/>
            <a:p>
              <a:endParaRPr lang="zh-CN" altLang="en-US"/>
            </a:p>
          </p:txBody>
        </p:sp>
        <p:sp>
          <p:nvSpPr>
            <p:cNvPr id="229" name="Shape 18164">
              <a:extLst>
                <a:ext uri="{FF2B5EF4-FFF2-40B4-BE49-F238E27FC236}">
                  <a16:creationId xmlns:a16="http://schemas.microsoft.com/office/drawing/2014/main" id="{D6DCE850-2619-4D8D-AAEF-A4C08B7BD32C}"/>
                </a:ext>
              </a:extLst>
            </p:cNvPr>
            <p:cNvSpPr/>
            <p:nvPr/>
          </p:nvSpPr>
          <p:spPr>
            <a:xfrm>
              <a:off x="304800" y="30480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230" name="Shape 18165">
              <a:extLst>
                <a:ext uri="{FF2B5EF4-FFF2-40B4-BE49-F238E27FC236}">
                  <a16:creationId xmlns:a16="http://schemas.microsoft.com/office/drawing/2014/main" id="{CD54D9C3-DCEA-4E43-BEB2-4984636F7023}"/>
                </a:ext>
              </a:extLst>
            </p:cNvPr>
            <p:cNvSpPr/>
            <p:nvPr/>
          </p:nvSpPr>
          <p:spPr>
            <a:xfrm>
              <a:off x="387477" y="30480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231" name="Shape 19775">
              <a:extLst>
                <a:ext uri="{FF2B5EF4-FFF2-40B4-BE49-F238E27FC236}">
                  <a16:creationId xmlns:a16="http://schemas.microsoft.com/office/drawing/2014/main" id="{E592DDEB-5F0F-46FA-A052-A4BDB19D27D7}"/>
                </a:ext>
              </a:extLst>
            </p:cNvPr>
            <p:cNvSpPr/>
            <p:nvPr/>
          </p:nvSpPr>
          <p:spPr>
            <a:xfrm>
              <a:off x="158496" y="311658"/>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FFFFFF"/>
            </a:fillRef>
            <a:effectRef idx="0">
              <a:scrgbClr r="0" g="0" b="0"/>
            </a:effectRef>
            <a:fontRef idx="none"/>
          </p:style>
          <p:txBody>
            <a:bodyPr/>
            <a:lstStyle/>
            <a:p>
              <a:endParaRPr lang="zh-CN" altLang="en-US"/>
            </a:p>
          </p:txBody>
        </p:sp>
        <p:sp>
          <p:nvSpPr>
            <p:cNvPr id="232" name="Shape 18167">
              <a:extLst>
                <a:ext uri="{FF2B5EF4-FFF2-40B4-BE49-F238E27FC236}">
                  <a16:creationId xmlns:a16="http://schemas.microsoft.com/office/drawing/2014/main" id="{7324BA40-F25F-49B2-8A0E-F3C6FED42B13}"/>
                </a:ext>
              </a:extLst>
            </p:cNvPr>
            <p:cNvSpPr/>
            <p:nvPr/>
          </p:nvSpPr>
          <p:spPr>
            <a:xfrm>
              <a:off x="152400" y="30480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233" name="Shape 18168">
              <a:extLst>
                <a:ext uri="{FF2B5EF4-FFF2-40B4-BE49-F238E27FC236}">
                  <a16:creationId xmlns:a16="http://schemas.microsoft.com/office/drawing/2014/main" id="{60C5512F-CA48-4C84-922B-3A1F4A6A6CFF}"/>
                </a:ext>
              </a:extLst>
            </p:cNvPr>
            <p:cNvSpPr/>
            <p:nvPr/>
          </p:nvSpPr>
          <p:spPr>
            <a:xfrm>
              <a:off x="235077" y="30480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234" name="Shape 19776">
              <a:extLst>
                <a:ext uri="{FF2B5EF4-FFF2-40B4-BE49-F238E27FC236}">
                  <a16:creationId xmlns:a16="http://schemas.microsoft.com/office/drawing/2014/main" id="{C1EBA61C-C0C7-4AEE-8B55-994708CC942C}"/>
                </a:ext>
              </a:extLst>
            </p:cNvPr>
            <p:cNvSpPr/>
            <p:nvPr/>
          </p:nvSpPr>
          <p:spPr>
            <a:xfrm>
              <a:off x="310896" y="6857"/>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FFFFFF"/>
            </a:fillRef>
            <a:effectRef idx="0">
              <a:scrgbClr r="0" g="0" b="0"/>
            </a:effectRef>
            <a:fontRef idx="none"/>
          </p:style>
          <p:txBody>
            <a:bodyPr/>
            <a:lstStyle/>
            <a:p>
              <a:endParaRPr lang="zh-CN" altLang="en-US"/>
            </a:p>
          </p:txBody>
        </p:sp>
        <p:sp>
          <p:nvSpPr>
            <p:cNvPr id="235" name="Shape 18170">
              <a:extLst>
                <a:ext uri="{FF2B5EF4-FFF2-40B4-BE49-F238E27FC236}">
                  <a16:creationId xmlns:a16="http://schemas.microsoft.com/office/drawing/2014/main" id="{804F4E34-1904-4BC5-8096-77EDD5E1A092}"/>
                </a:ext>
              </a:extLst>
            </p:cNvPr>
            <p:cNvSpPr/>
            <p:nvPr/>
          </p:nvSpPr>
          <p:spPr>
            <a:xfrm>
              <a:off x="304800" y="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236" name="Shape 18171">
              <a:extLst>
                <a:ext uri="{FF2B5EF4-FFF2-40B4-BE49-F238E27FC236}">
                  <a16:creationId xmlns:a16="http://schemas.microsoft.com/office/drawing/2014/main" id="{E404B41B-7E22-4B36-BF14-BC3703A279BF}"/>
                </a:ext>
              </a:extLst>
            </p:cNvPr>
            <p:cNvSpPr/>
            <p:nvPr/>
          </p:nvSpPr>
          <p:spPr>
            <a:xfrm>
              <a:off x="387477" y="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grpSp>
      <p:sp>
        <p:nvSpPr>
          <p:cNvPr id="237" name="Rectangle 1167">
            <a:extLst>
              <a:ext uri="{FF2B5EF4-FFF2-40B4-BE49-F238E27FC236}">
                <a16:creationId xmlns:a16="http://schemas.microsoft.com/office/drawing/2014/main" id="{DB98362C-CE86-4D38-BD0E-ABF1C5F72921}"/>
              </a:ext>
            </a:extLst>
          </p:cNvPr>
          <p:cNvSpPr/>
          <p:nvPr/>
        </p:nvSpPr>
        <p:spPr>
          <a:xfrm>
            <a:off x="3797151" y="5010704"/>
            <a:ext cx="184259" cy="407352"/>
          </a:xfrm>
          <a:prstGeom prst="rect">
            <a:avLst/>
          </a:prstGeom>
          <a:ln>
            <a:noFill/>
          </a:ln>
        </p:spPr>
        <p:txBody>
          <a:bodyPr vert="horz" lIns="0" tIns="0" rIns="0" bIns="0" rtlCol="0">
            <a:noAutofit/>
          </a:bodyPr>
          <a:lstStyle/>
          <a:p>
            <a:pPr>
              <a:lnSpc>
                <a:spcPct val="107000"/>
              </a:lnSpc>
              <a:spcAft>
                <a:spcPts val="800"/>
              </a:spcAft>
            </a:pPr>
            <a:r>
              <a:rPr lang="en-US" sz="2000" kern="100" dirty="0">
                <a:solidFill>
                  <a:srgbClr val="000000"/>
                </a:solidFill>
                <a:effectLst/>
                <a:latin typeface="Tahoma" panose="020B0604030504040204" pitchFamily="34" charset="0"/>
                <a:ea typeface="Tahoma" panose="020B0604030504040204" pitchFamily="34" charset="0"/>
              </a:rPr>
              <a:t>7</a:t>
            </a:r>
            <a:endParaRPr lang="zh-CN" sz="1100" kern="100" dirty="0">
              <a:solidFill>
                <a:srgbClr val="000000"/>
              </a:solidFill>
              <a:effectLst/>
              <a:latin typeface="Calibri" panose="020F0502020204030204" pitchFamily="34" charset="0"/>
              <a:ea typeface="Calibri" panose="020F0502020204030204" pitchFamily="34" charset="0"/>
            </a:endParaRPr>
          </a:p>
        </p:txBody>
      </p:sp>
      <p:sp>
        <p:nvSpPr>
          <p:cNvPr id="238" name="Rectangle 1167">
            <a:extLst>
              <a:ext uri="{FF2B5EF4-FFF2-40B4-BE49-F238E27FC236}">
                <a16:creationId xmlns:a16="http://schemas.microsoft.com/office/drawing/2014/main" id="{4F577DED-8336-4A88-9E0E-75E3857CA4FA}"/>
              </a:ext>
            </a:extLst>
          </p:cNvPr>
          <p:cNvSpPr/>
          <p:nvPr/>
        </p:nvSpPr>
        <p:spPr>
          <a:xfrm>
            <a:off x="5016191" y="5010704"/>
            <a:ext cx="184259" cy="407352"/>
          </a:xfrm>
          <a:prstGeom prst="rect">
            <a:avLst/>
          </a:prstGeom>
          <a:ln>
            <a:noFill/>
          </a:ln>
        </p:spPr>
        <p:txBody>
          <a:bodyPr vert="horz" lIns="0" tIns="0" rIns="0" bIns="0" rtlCol="0">
            <a:noAutofit/>
          </a:bodyPr>
          <a:lstStyle/>
          <a:p>
            <a:pPr>
              <a:lnSpc>
                <a:spcPct val="107000"/>
              </a:lnSpc>
              <a:spcAft>
                <a:spcPts val="800"/>
              </a:spcAft>
            </a:pPr>
            <a:r>
              <a:rPr lang="en-US" sz="2000" kern="100" dirty="0">
                <a:solidFill>
                  <a:srgbClr val="000000"/>
                </a:solidFill>
                <a:effectLst/>
                <a:latin typeface="Tahoma" panose="020B0604030504040204" pitchFamily="34" charset="0"/>
                <a:ea typeface="Tahoma" panose="020B0604030504040204" pitchFamily="34" charset="0"/>
              </a:rPr>
              <a:t>7</a:t>
            </a:r>
            <a:endParaRPr lang="zh-CN" sz="1100" kern="100" dirty="0">
              <a:solidFill>
                <a:srgbClr val="000000"/>
              </a:solidFill>
              <a:effectLst/>
              <a:latin typeface="Calibri" panose="020F0502020204030204" pitchFamily="34" charset="0"/>
              <a:ea typeface="Calibri" panose="020F0502020204030204" pitchFamily="34" charset="0"/>
            </a:endParaRPr>
          </a:p>
        </p:txBody>
      </p:sp>
      <p:grpSp>
        <p:nvGrpSpPr>
          <p:cNvPr id="267" name="Group 17404">
            <a:extLst>
              <a:ext uri="{FF2B5EF4-FFF2-40B4-BE49-F238E27FC236}">
                <a16:creationId xmlns:a16="http://schemas.microsoft.com/office/drawing/2014/main" id="{44E3F889-0E02-4B22-B72F-E05CEC5CC5E2}"/>
              </a:ext>
            </a:extLst>
          </p:cNvPr>
          <p:cNvGrpSpPr/>
          <p:nvPr/>
        </p:nvGrpSpPr>
        <p:grpSpPr>
          <a:xfrm>
            <a:off x="10395862" y="3529828"/>
            <a:ext cx="469901" cy="469901"/>
            <a:chOff x="0" y="0"/>
            <a:chExt cx="470154" cy="470154"/>
          </a:xfrm>
        </p:grpSpPr>
        <p:sp>
          <p:nvSpPr>
            <p:cNvPr id="268" name="Shape 19009">
              <a:extLst>
                <a:ext uri="{FF2B5EF4-FFF2-40B4-BE49-F238E27FC236}">
                  <a16:creationId xmlns:a16="http://schemas.microsoft.com/office/drawing/2014/main" id="{3A6EA387-3FB5-42DB-9338-529FF974137B}"/>
                </a:ext>
              </a:extLst>
            </p:cNvPr>
            <p:cNvSpPr/>
            <p:nvPr/>
          </p:nvSpPr>
          <p:spPr>
            <a:xfrm>
              <a:off x="158496" y="6096"/>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BADFE2"/>
            </a:fillRef>
            <a:effectRef idx="0">
              <a:scrgbClr r="0" g="0" b="0"/>
            </a:effectRef>
            <a:fontRef idx="none"/>
          </p:style>
          <p:txBody>
            <a:bodyPr/>
            <a:lstStyle/>
            <a:p>
              <a:endParaRPr lang="zh-CN" altLang="en-US"/>
            </a:p>
          </p:txBody>
        </p:sp>
        <p:sp>
          <p:nvSpPr>
            <p:cNvPr id="269" name="Shape 1017">
              <a:extLst>
                <a:ext uri="{FF2B5EF4-FFF2-40B4-BE49-F238E27FC236}">
                  <a16:creationId xmlns:a16="http://schemas.microsoft.com/office/drawing/2014/main" id="{E84D1EAF-34C2-458F-B8E4-F74742F75CB8}"/>
                </a:ext>
              </a:extLst>
            </p:cNvPr>
            <p:cNvSpPr/>
            <p:nvPr/>
          </p:nvSpPr>
          <p:spPr>
            <a:xfrm>
              <a:off x="152400" y="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270" name="Shape 1018">
              <a:extLst>
                <a:ext uri="{FF2B5EF4-FFF2-40B4-BE49-F238E27FC236}">
                  <a16:creationId xmlns:a16="http://schemas.microsoft.com/office/drawing/2014/main" id="{CD87F144-60FD-4A7D-94C5-B3D0501A6E0A}"/>
                </a:ext>
              </a:extLst>
            </p:cNvPr>
            <p:cNvSpPr/>
            <p:nvPr/>
          </p:nvSpPr>
          <p:spPr>
            <a:xfrm>
              <a:off x="235077" y="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271" name="Shape 19010">
              <a:extLst>
                <a:ext uri="{FF2B5EF4-FFF2-40B4-BE49-F238E27FC236}">
                  <a16:creationId xmlns:a16="http://schemas.microsoft.com/office/drawing/2014/main" id="{1B08344F-120E-404B-B7D4-B27C8F58F634}"/>
                </a:ext>
              </a:extLst>
            </p:cNvPr>
            <p:cNvSpPr/>
            <p:nvPr/>
          </p:nvSpPr>
          <p:spPr>
            <a:xfrm>
              <a:off x="6096" y="158496"/>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CC6600"/>
            </a:fillRef>
            <a:effectRef idx="0">
              <a:scrgbClr r="0" g="0" b="0"/>
            </a:effectRef>
            <a:fontRef idx="none"/>
          </p:style>
          <p:txBody>
            <a:bodyPr/>
            <a:lstStyle/>
            <a:p>
              <a:endParaRPr lang="zh-CN" altLang="en-US"/>
            </a:p>
          </p:txBody>
        </p:sp>
        <p:sp>
          <p:nvSpPr>
            <p:cNvPr id="272" name="Shape 1020">
              <a:extLst>
                <a:ext uri="{FF2B5EF4-FFF2-40B4-BE49-F238E27FC236}">
                  <a16:creationId xmlns:a16="http://schemas.microsoft.com/office/drawing/2014/main" id="{8A15AA5E-8014-4476-B796-B091CF49F7BC}"/>
                </a:ext>
              </a:extLst>
            </p:cNvPr>
            <p:cNvSpPr/>
            <p:nvPr/>
          </p:nvSpPr>
          <p:spPr>
            <a:xfrm>
              <a:off x="0" y="15240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273" name="Shape 1021">
              <a:extLst>
                <a:ext uri="{FF2B5EF4-FFF2-40B4-BE49-F238E27FC236}">
                  <a16:creationId xmlns:a16="http://schemas.microsoft.com/office/drawing/2014/main" id="{C934284F-2CD4-48F0-A3BB-2C6D83CDDE8B}"/>
                </a:ext>
              </a:extLst>
            </p:cNvPr>
            <p:cNvSpPr/>
            <p:nvPr/>
          </p:nvSpPr>
          <p:spPr>
            <a:xfrm>
              <a:off x="82677" y="15240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274" name="Shape 19011">
              <a:extLst>
                <a:ext uri="{FF2B5EF4-FFF2-40B4-BE49-F238E27FC236}">
                  <a16:creationId xmlns:a16="http://schemas.microsoft.com/office/drawing/2014/main" id="{A465F986-5831-4801-9403-52F6BDD0E7B9}"/>
                </a:ext>
              </a:extLst>
            </p:cNvPr>
            <p:cNvSpPr/>
            <p:nvPr/>
          </p:nvSpPr>
          <p:spPr>
            <a:xfrm>
              <a:off x="6096" y="6096"/>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CCFFCC"/>
            </a:fillRef>
            <a:effectRef idx="0">
              <a:scrgbClr r="0" g="0" b="0"/>
            </a:effectRef>
            <a:fontRef idx="none"/>
          </p:style>
          <p:txBody>
            <a:bodyPr/>
            <a:lstStyle/>
            <a:p>
              <a:endParaRPr lang="zh-CN" altLang="en-US"/>
            </a:p>
          </p:txBody>
        </p:sp>
        <p:sp>
          <p:nvSpPr>
            <p:cNvPr id="275" name="Shape 1023">
              <a:extLst>
                <a:ext uri="{FF2B5EF4-FFF2-40B4-BE49-F238E27FC236}">
                  <a16:creationId xmlns:a16="http://schemas.microsoft.com/office/drawing/2014/main" id="{DCFE32E6-A900-4625-B43E-2C400BC06C0E}"/>
                </a:ext>
              </a:extLst>
            </p:cNvPr>
            <p:cNvSpPr/>
            <p:nvPr/>
          </p:nvSpPr>
          <p:spPr>
            <a:xfrm>
              <a:off x="0" y="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660066"/>
            </a:fillRef>
            <a:effectRef idx="0">
              <a:scrgbClr r="0" g="0" b="0"/>
            </a:effectRef>
            <a:fontRef idx="none"/>
          </p:style>
          <p:txBody>
            <a:bodyPr/>
            <a:lstStyle/>
            <a:p>
              <a:endParaRPr lang="zh-CN" altLang="en-US"/>
            </a:p>
          </p:txBody>
        </p:sp>
        <p:sp>
          <p:nvSpPr>
            <p:cNvPr id="276" name="Shape 1024">
              <a:extLst>
                <a:ext uri="{FF2B5EF4-FFF2-40B4-BE49-F238E27FC236}">
                  <a16:creationId xmlns:a16="http://schemas.microsoft.com/office/drawing/2014/main" id="{FC3F19AB-9201-4841-91CC-D3F47477D4C9}"/>
                </a:ext>
              </a:extLst>
            </p:cNvPr>
            <p:cNvSpPr/>
            <p:nvPr/>
          </p:nvSpPr>
          <p:spPr>
            <a:xfrm>
              <a:off x="82677" y="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660066"/>
            </a:fillRef>
            <a:effectRef idx="0">
              <a:scrgbClr r="0" g="0" b="0"/>
            </a:effectRef>
            <a:fontRef idx="none"/>
          </p:style>
          <p:txBody>
            <a:bodyPr/>
            <a:lstStyle/>
            <a:p>
              <a:endParaRPr lang="zh-CN" altLang="en-US"/>
            </a:p>
          </p:txBody>
        </p:sp>
        <p:sp>
          <p:nvSpPr>
            <p:cNvPr id="277" name="Shape 19012">
              <a:extLst>
                <a:ext uri="{FF2B5EF4-FFF2-40B4-BE49-F238E27FC236}">
                  <a16:creationId xmlns:a16="http://schemas.microsoft.com/office/drawing/2014/main" id="{A8A4B1B6-B85E-4358-BF19-336538BBC3F0}"/>
                </a:ext>
              </a:extLst>
            </p:cNvPr>
            <p:cNvSpPr/>
            <p:nvPr/>
          </p:nvSpPr>
          <p:spPr>
            <a:xfrm>
              <a:off x="158496" y="310896"/>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6E88F7"/>
            </a:fillRef>
            <a:effectRef idx="0">
              <a:scrgbClr r="0" g="0" b="0"/>
            </a:effectRef>
            <a:fontRef idx="none"/>
          </p:style>
          <p:txBody>
            <a:bodyPr/>
            <a:lstStyle/>
            <a:p>
              <a:endParaRPr lang="zh-CN" altLang="en-US"/>
            </a:p>
          </p:txBody>
        </p:sp>
        <p:sp>
          <p:nvSpPr>
            <p:cNvPr id="278" name="Shape 1026">
              <a:extLst>
                <a:ext uri="{FF2B5EF4-FFF2-40B4-BE49-F238E27FC236}">
                  <a16:creationId xmlns:a16="http://schemas.microsoft.com/office/drawing/2014/main" id="{07AC1758-6B56-40AA-BC7D-D2E375AC8111}"/>
                </a:ext>
              </a:extLst>
            </p:cNvPr>
            <p:cNvSpPr/>
            <p:nvPr/>
          </p:nvSpPr>
          <p:spPr>
            <a:xfrm>
              <a:off x="152400" y="30480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279" name="Shape 1027">
              <a:extLst>
                <a:ext uri="{FF2B5EF4-FFF2-40B4-BE49-F238E27FC236}">
                  <a16:creationId xmlns:a16="http://schemas.microsoft.com/office/drawing/2014/main" id="{5E74FA9E-8A2E-499F-82DF-2CD81BA532B4}"/>
                </a:ext>
              </a:extLst>
            </p:cNvPr>
            <p:cNvSpPr/>
            <p:nvPr/>
          </p:nvSpPr>
          <p:spPr>
            <a:xfrm>
              <a:off x="235077" y="30480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280" name="Shape 19013">
              <a:extLst>
                <a:ext uri="{FF2B5EF4-FFF2-40B4-BE49-F238E27FC236}">
                  <a16:creationId xmlns:a16="http://schemas.microsoft.com/office/drawing/2014/main" id="{D2D2B84E-2150-4B33-897B-E7A0B8ECCF3A}"/>
                </a:ext>
              </a:extLst>
            </p:cNvPr>
            <p:cNvSpPr/>
            <p:nvPr/>
          </p:nvSpPr>
          <p:spPr>
            <a:xfrm>
              <a:off x="310896" y="158496"/>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FFCCFF"/>
            </a:fillRef>
            <a:effectRef idx="0">
              <a:scrgbClr r="0" g="0" b="0"/>
            </a:effectRef>
            <a:fontRef idx="none"/>
          </p:style>
          <p:txBody>
            <a:bodyPr/>
            <a:lstStyle/>
            <a:p>
              <a:endParaRPr lang="zh-CN" altLang="en-US"/>
            </a:p>
          </p:txBody>
        </p:sp>
        <p:sp>
          <p:nvSpPr>
            <p:cNvPr id="281" name="Shape 1029">
              <a:extLst>
                <a:ext uri="{FF2B5EF4-FFF2-40B4-BE49-F238E27FC236}">
                  <a16:creationId xmlns:a16="http://schemas.microsoft.com/office/drawing/2014/main" id="{55299DD8-BC82-4A03-8EDF-6676613FF466}"/>
                </a:ext>
              </a:extLst>
            </p:cNvPr>
            <p:cNvSpPr/>
            <p:nvPr/>
          </p:nvSpPr>
          <p:spPr>
            <a:xfrm>
              <a:off x="304800" y="15240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282" name="Shape 1030">
              <a:extLst>
                <a:ext uri="{FF2B5EF4-FFF2-40B4-BE49-F238E27FC236}">
                  <a16:creationId xmlns:a16="http://schemas.microsoft.com/office/drawing/2014/main" id="{9C72A8BF-35B9-4318-B6F0-5D1DA3BC40B1}"/>
                </a:ext>
              </a:extLst>
            </p:cNvPr>
            <p:cNvSpPr/>
            <p:nvPr/>
          </p:nvSpPr>
          <p:spPr>
            <a:xfrm>
              <a:off x="387477" y="15240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283" name="Shape 19014">
              <a:extLst>
                <a:ext uri="{FF2B5EF4-FFF2-40B4-BE49-F238E27FC236}">
                  <a16:creationId xmlns:a16="http://schemas.microsoft.com/office/drawing/2014/main" id="{3C477B63-643D-4375-BB1D-D70A5E138E15}"/>
                </a:ext>
              </a:extLst>
            </p:cNvPr>
            <p:cNvSpPr/>
            <p:nvPr/>
          </p:nvSpPr>
          <p:spPr>
            <a:xfrm>
              <a:off x="6096" y="310896"/>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33CC33"/>
            </a:fillRef>
            <a:effectRef idx="0">
              <a:scrgbClr r="0" g="0" b="0"/>
            </a:effectRef>
            <a:fontRef idx="none"/>
          </p:style>
          <p:txBody>
            <a:bodyPr/>
            <a:lstStyle/>
            <a:p>
              <a:endParaRPr lang="zh-CN" altLang="en-US"/>
            </a:p>
          </p:txBody>
        </p:sp>
        <p:sp>
          <p:nvSpPr>
            <p:cNvPr id="284" name="Shape 1032">
              <a:extLst>
                <a:ext uri="{FF2B5EF4-FFF2-40B4-BE49-F238E27FC236}">
                  <a16:creationId xmlns:a16="http://schemas.microsoft.com/office/drawing/2014/main" id="{A0619A51-3807-413D-9795-A962584D7D46}"/>
                </a:ext>
              </a:extLst>
            </p:cNvPr>
            <p:cNvSpPr/>
            <p:nvPr/>
          </p:nvSpPr>
          <p:spPr>
            <a:xfrm>
              <a:off x="0" y="30480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285" name="Shape 1033">
              <a:extLst>
                <a:ext uri="{FF2B5EF4-FFF2-40B4-BE49-F238E27FC236}">
                  <a16:creationId xmlns:a16="http://schemas.microsoft.com/office/drawing/2014/main" id="{E694B67C-2158-4DB2-8AA9-6ECF95B36629}"/>
                </a:ext>
              </a:extLst>
            </p:cNvPr>
            <p:cNvSpPr/>
            <p:nvPr/>
          </p:nvSpPr>
          <p:spPr>
            <a:xfrm>
              <a:off x="82677" y="30480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286" name="Shape 19015">
              <a:extLst>
                <a:ext uri="{FF2B5EF4-FFF2-40B4-BE49-F238E27FC236}">
                  <a16:creationId xmlns:a16="http://schemas.microsoft.com/office/drawing/2014/main" id="{DCA8D754-E7CA-471E-9F03-7E1359B79A74}"/>
                </a:ext>
              </a:extLst>
            </p:cNvPr>
            <p:cNvSpPr/>
            <p:nvPr/>
          </p:nvSpPr>
          <p:spPr>
            <a:xfrm>
              <a:off x="158496" y="158496"/>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FFFFFF"/>
            </a:fillRef>
            <a:effectRef idx="0">
              <a:scrgbClr r="0" g="0" b="0"/>
            </a:effectRef>
            <a:fontRef idx="none"/>
          </p:style>
          <p:txBody>
            <a:bodyPr/>
            <a:lstStyle/>
            <a:p>
              <a:endParaRPr lang="zh-CN" altLang="en-US"/>
            </a:p>
          </p:txBody>
        </p:sp>
        <p:sp>
          <p:nvSpPr>
            <p:cNvPr id="287" name="Shape 1035">
              <a:extLst>
                <a:ext uri="{FF2B5EF4-FFF2-40B4-BE49-F238E27FC236}">
                  <a16:creationId xmlns:a16="http://schemas.microsoft.com/office/drawing/2014/main" id="{A0974E4D-6E5B-4629-92AD-44D0503CF505}"/>
                </a:ext>
              </a:extLst>
            </p:cNvPr>
            <p:cNvSpPr/>
            <p:nvPr/>
          </p:nvSpPr>
          <p:spPr>
            <a:xfrm>
              <a:off x="152400" y="15240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288" name="Shape 1036">
              <a:extLst>
                <a:ext uri="{FF2B5EF4-FFF2-40B4-BE49-F238E27FC236}">
                  <a16:creationId xmlns:a16="http://schemas.microsoft.com/office/drawing/2014/main" id="{AD14007F-6B6A-478F-9572-545A53A1B3AF}"/>
                </a:ext>
              </a:extLst>
            </p:cNvPr>
            <p:cNvSpPr/>
            <p:nvPr/>
          </p:nvSpPr>
          <p:spPr>
            <a:xfrm>
              <a:off x="235077" y="15240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289" name="Shape 19016">
              <a:extLst>
                <a:ext uri="{FF2B5EF4-FFF2-40B4-BE49-F238E27FC236}">
                  <a16:creationId xmlns:a16="http://schemas.microsoft.com/office/drawing/2014/main" id="{AA683498-86D7-4F4D-AC1D-F81CD9036816}"/>
                </a:ext>
              </a:extLst>
            </p:cNvPr>
            <p:cNvSpPr/>
            <p:nvPr/>
          </p:nvSpPr>
          <p:spPr>
            <a:xfrm>
              <a:off x="310896" y="310896"/>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FF9900"/>
            </a:fillRef>
            <a:effectRef idx="0">
              <a:scrgbClr r="0" g="0" b="0"/>
            </a:effectRef>
            <a:fontRef idx="none"/>
          </p:style>
          <p:txBody>
            <a:bodyPr/>
            <a:lstStyle/>
            <a:p>
              <a:endParaRPr lang="zh-CN" altLang="en-US"/>
            </a:p>
          </p:txBody>
        </p:sp>
        <p:sp>
          <p:nvSpPr>
            <p:cNvPr id="290" name="Shape 1038">
              <a:extLst>
                <a:ext uri="{FF2B5EF4-FFF2-40B4-BE49-F238E27FC236}">
                  <a16:creationId xmlns:a16="http://schemas.microsoft.com/office/drawing/2014/main" id="{85E58106-B342-42CA-A342-1F61EA0AAE5C}"/>
                </a:ext>
              </a:extLst>
            </p:cNvPr>
            <p:cNvSpPr/>
            <p:nvPr/>
          </p:nvSpPr>
          <p:spPr>
            <a:xfrm>
              <a:off x="304800" y="30480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291" name="Shape 1039">
              <a:extLst>
                <a:ext uri="{FF2B5EF4-FFF2-40B4-BE49-F238E27FC236}">
                  <a16:creationId xmlns:a16="http://schemas.microsoft.com/office/drawing/2014/main" id="{662111D4-7D42-4290-91CF-C0158942A8AE}"/>
                </a:ext>
              </a:extLst>
            </p:cNvPr>
            <p:cNvSpPr/>
            <p:nvPr/>
          </p:nvSpPr>
          <p:spPr>
            <a:xfrm>
              <a:off x="387477" y="30480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292" name="Shape 19017">
              <a:extLst>
                <a:ext uri="{FF2B5EF4-FFF2-40B4-BE49-F238E27FC236}">
                  <a16:creationId xmlns:a16="http://schemas.microsoft.com/office/drawing/2014/main" id="{B5A26C2A-C857-432A-AE60-2EAD3EC58BF7}"/>
                </a:ext>
              </a:extLst>
            </p:cNvPr>
            <p:cNvSpPr/>
            <p:nvPr/>
          </p:nvSpPr>
          <p:spPr>
            <a:xfrm>
              <a:off x="310896" y="6096"/>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FF3300"/>
            </a:fillRef>
            <a:effectRef idx="0">
              <a:scrgbClr r="0" g="0" b="0"/>
            </a:effectRef>
            <a:fontRef idx="none"/>
          </p:style>
          <p:txBody>
            <a:bodyPr/>
            <a:lstStyle/>
            <a:p>
              <a:endParaRPr lang="zh-CN" altLang="en-US"/>
            </a:p>
          </p:txBody>
        </p:sp>
        <p:sp>
          <p:nvSpPr>
            <p:cNvPr id="293" name="Shape 1041">
              <a:extLst>
                <a:ext uri="{FF2B5EF4-FFF2-40B4-BE49-F238E27FC236}">
                  <a16:creationId xmlns:a16="http://schemas.microsoft.com/office/drawing/2014/main" id="{7FE091B6-0364-43A0-B113-684C0F8EDE40}"/>
                </a:ext>
              </a:extLst>
            </p:cNvPr>
            <p:cNvSpPr/>
            <p:nvPr/>
          </p:nvSpPr>
          <p:spPr>
            <a:xfrm>
              <a:off x="304800" y="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294" name="Shape 1042">
              <a:extLst>
                <a:ext uri="{FF2B5EF4-FFF2-40B4-BE49-F238E27FC236}">
                  <a16:creationId xmlns:a16="http://schemas.microsoft.com/office/drawing/2014/main" id="{FBE0BE8B-3030-4E23-A6DB-D50DBE1CB7F1}"/>
                </a:ext>
              </a:extLst>
            </p:cNvPr>
            <p:cNvSpPr/>
            <p:nvPr/>
          </p:nvSpPr>
          <p:spPr>
            <a:xfrm>
              <a:off x="387477" y="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grpSp>
      <p:grpSp>
        <p:nvGrpSpPr>
          <p:cNvPr id="295" name="组合 294">
            <a:extLst>
              <a:ext uri="{FF2B5EF4-FFF2-40B4-BE49-F238E27FC236}">
                <a16:creationId xmlns:a16="http://schemas.microsoft.com/office/drawing/2014/main" id="{E3F720E1-9238-40D4-8CA2-5030FFD75BDC}"/>
              </a:ext>
            </a:extLst>
          </p:cNvPr>
          <p:cNvGrpSpPr/>
          <p:nvPr/>
        </p:nvGrpSpPr>
        <p:grpSpPr>
          <a:xfrm>
            <a:off x="4871176" y="3305457"/>
            <a:ext cx="471804" cy="905760"/>
            <a:chOff x="0" y="0"/>
            <a:chExt cx="472291" cy="905810"/>
          </a:xfrm>
        </p:grpSpPr>
        <p:sp>
          <p:nvSpPr>
            <p:cNvPr id="296" name="Shape 19155">
              <a:extLst>
                <a:ext uri="{FF2B5EF4-FFF2-40B4-BE49-F238E27FC236}">
                  <a16:creationId xmlns:a16="http://schemas.microsoft.com/office/drawing/2014/main" id="{1421BC2D-928D-4B78-A966-0E0631C441FA}"/>
                </a:ext>
              </a:extLst>
            </p:cNvPr>
            <p:cNvSpPr/>
            <p:nvPr/>
          </p:nvSpPr>
          <p:spPr>
            <a:xfrm>
              <a:off x="7951" y="7952"/>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BADFE2"/>
            </a:fillRef>
            <a:effectRef idx="0">
              <a:scrgbClr r="0" g="0" b="0"/>
            </a:effectRef>
            <a:fontRef idx="none"/>
          </p:style>
          <p:txBody>
            <a:bodyPr/>
            <a:lstStyle/>
            <a:p>
              <a:endParaRPr lang="zh-CN" altLang="en-US"/>
            </a:p>
          </p:txBody>
        </p:sp>
        <p:sp>
          <p:nvSpPr>
            <p:cNvPr id="297" name="Shape 1382">
              <a:extLst>
                <a:ext uri="{FF2B5EF4-FFF2-40B4-BE49-F238E27FC236}">
                  <a16:creationId xmlns:a16="http://schemas.microsoft.com/office/drawing/2014/main" id="{4364B55E-4099-441C-B788-A995CDFE231D}"/>
                </a:ext>
              </a:extLst>
            </p:cNvPr>
            <p:cNvSpPr/>
            <p:nvPr/>
          </p:nvSpPr>
          <p:spPr>
            <a:xfrm>
              <a:off x="0" y="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298" name="Shape 1383">
              <a:extLst>
                <a:ext uri="{FF2B5EF4-FFF2-40B4-BE49-F238E27FC236}">
                  <a16:creationId xmlns:a16="http://schemas.microsoft.com/office/drawing/2014/main" id="{9DC419A8-2D85-4215-858E-A98A86F135C0}"/>
                </a:ext>
              </a:extLst>
            </p:cNvPr>
            <p:cNvSpPr/>
            <p:nvPr/>
          </p:nvSpPr>
          <p:spPr>
            <a:xfrm>
              <a:off x="79513" y="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299" name="Shape 19156">
              <a:extLst>
                <a:ext uri="{FF2B5EF4-FFF2-40B4-BE49-F238E27FC236}">
                  <a16:creationId xmlns:a16="http://schemas.microsoft.com/office/drawing/2014/main" id="{6E82FBAC-0D71-49D4-AD77-88E5B3292372}"/>
                </a:ext>
              </a:extLst>
            </p:cNvPr>
            <p:cNvSpPr/>
            <p:nvPr/>
          </p:nvSpPr>
          <p:spPr>
            <a:xfrm>
              <a:off x="159026" y="159026"/>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CC6600"/>
            </a:fillRef>
            <a:effectRef idx="0">
              <a:scrgbClr r="0" g="0" b="0"/>
            </a:effectRef>
            <a:fontRef idx="none"/>
          </p:style>
          <p:txBody>
            <a:bodyPr/>
            <a:lstStyle/>
            <a:p>
              <a:endParaRPr lang="zh-CN" altLang="en-US"/>
            </a:p>
          </p:txBody>
        </p:sp>
        <p:sp>
          <p:nvSpPr>
            <p:cNvPr id="300" name="Shape 1385">
              <a:extLst>
                <a:ext uri="{FF2B5EF4-FFF2-40B4-BE49-F238E27FC236}">
                  <a16:creationId xmlns:a16="http://schemas.microsoft.com/office/drawing/2014/main" id="{A58C55D4-80D0-4040-AAFB-DE7DFA624F2B}"/>
                </a:ext>
              </a:extLst>
            </p:cNvPr>
            <p:cNvSpPr/>
            <p:nvPr/>
          </p:nvSpPr>
          <p:spPr>
            <a:xfrm>
              <a:off x="151075" y="159026"/>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301" name="Shape 1386">
              <a:extLst>
                <a:ext uri="{FF2B5EF4-FFF2-40B4-BE49-F238E27FC236}">
                  <a16:creationId xmlns:a16="http://schemas.microsoft.com/office/drawing/2014/main" id="{89401EC8-0964-4DC5-8DD4-605BC5DF8053}"/>
                </a:ext>
              </a:extLst>
            </p:cNvPr>
            <p:cNvSpPr/>
            <p:nvPr/>
          </p:nvSpPr>
          <p:spPr>
            <a:xfrm>
              <a:off x="238539" y="159026"/>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302" name="Shape 19157">
              <a:extLst>
                <a:ext uri="{FF2B5EF4-FFF2-40B4-BE49-F238E27FC236}">
                  <a16:creationId xmlns:a16="http://schemas.microsoft.com/office/drawing/2014/main" id="{CD756208-35ED-4A50-A26F-19C90B2AFF27}"/>
                </a:ext>
              </a:extLst>
            </p:cNvPr>
            <p:cNvSpPr/>
            <p:nvPr/>
          </p:nvSpPr>
          <p:spPr>
            <a:xfrm>
              <a:off x="7951" y="159026"/>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CCFFCC"/>
            </a:fillRef>
            <a:effectRef idx="0">
              <a:scrgbClr r="0" g="0" b="0"/>
            </a:effectRef>
            <a:fontRef idx="none"/>
          </p:style>
          <p:txBody>
            <a:bodyPr/>
            <a:lstStyle/>
            <a:p>
              <a:endParaRPr lang="zh-CN" altLang="en-US"/>
            </a:p>
          </p:txBody>
        </p:sp>
        <p:sp>
          <p:nvSpPr>
            <p:cNvPr id="303" name="Shape 1388">
              <a:extLst>
                <a:ext uri="{FF2B5EF4-FFF2-40B4-BE49-F238E27FC236}">
                  <a16:creationId xmlns:a16="http://schemas.microsoft.com/office/drawing/2014/main" id="{36D17618-7662-403B-A89B-4AABBB04A4E7}"/>
                </a:ext>
              </a:extLst>
            </p:cNvPr>
            <p:cNvSpPr/>
            <p:nvPr/>
          </p:nvSpPr>
          <p:spPr>
            <a:xfrm>
              <a:off x="0" y="159026"/>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660066"/>
            </a:fillRef>
            <a:effectRef idx="0">
              <a:scrgbClr r="0" g="0" b="0"/>
            </a:effectRef>
            <a:fontRef idx="none"/>
          </p:style>
          <p:txBody>
            <a:bodyPr/>
            <a:lstStyle/>
            <a:p>
              <a:endParaRPr lang="zh-CN" altLang="en-US"/>
            </a:p>
          </p:txBody>
        </p:sp>
        <p:sp>
          <p:nvSpPr>
            <p:cNvPr id="304" name="Shape 1389">
              <a:extLst>
                <a:ext uri="{FF2B5EF4-FFF2-40B4-BE49-F238E27FC236}">
                  <a16:creationId xmlns:a16="http://schemas.microsoft.com/office/drawing/2014/main" id="{CFDC400C-0AA0-43B7-A039-F329C50A95C1}"/>
                </a:ext>
              </a:extLst>
            </p:cNvPr>
            <p:cNvSpPr/>
            <p:nvPr/>
          </p:nvSpPr>
          <p:spPr>
            <a:xfrm>
              <a:off x="79513" y="159026"/>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660066"/>
            </a:fillRef>
            <a:effectRef idx="0">
              <a:scrgbClr r="0" g="0" b="0"/>
            </a:effectRef>
            <a:fontRef idx="none"/>
          </p:style>
          <p:txBody>
            <a:bodyPr/>
            <a:lstStyle/>
            <a:p>
              <a:endParaRPr lang="zh-CN" altLang="en-US"/>
            </a:p>
          </p:txBody>
        </p:sp>
        <p:sp>
          <p:nvSpPr>
            <p:cNvPr id="305" name="Shape 19158">
              <a:extLst>
                <a:ext uri="{FF2B5EF4-FFF2-40B4-BE49-F238E27FC236}">
                  <a16:creationId xmlns:a16="http://schemas.microsoft.com/office/drawing/2014/main" id="{1E705F2C-2F10-41CC-8D5C-85F38B6FA985}"/>
                </a:ext>
              </a:extLst>
            </p:cNvPr>
            <p:cNvSpPr/>
            <p:nvPr/>
          </p:nvSpPr>
          <p:spPr>
            <a:xfrm>
              <a:off x="159026" y="318052"/>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6E88F7"/>
            </a:fillRef>
            <a:effectRef idx="0">
              <a:scrgbClr r="0" g="0" b="0"/>
            </a:effectRef>
            <a:fontRef idx="none"/>
          </p:style>
          <p:txBody>
            <a:bodyPr/>
            <a:lstStyle/>
            <a:p>
              <a:endParaRPr lang="zh-CN" altLang="en-US"/>
            </a:p>
          </p:txBody>
        </p:sp>
        <p:sp>
          <p:nvSpPr>
            <p:cNvPr id="306" name="Shape 1391">
              <a:extLst>
                <a:ext uri="{FF2B5EF4-FFF2-40B4-BE49-F238E27FC236}">
                  <a16:creationId xmlns:a16="http://schemas.microsoft.com/office/drawing/2014/main" id="{2606A36C-4887-4278-8337-FFC4D04E1041}"/>
                </a:ext>
              </a:extLst>
            </p:cNvPr>
            <p:cNvSpPr/>
            <p:nvPr/>
          </p:nvSpPr>
          <p:spPr>
            <a:xfrm>
              <a:off x="151075" y="310101"/>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307" name="Shape 1392">
              <a:extLst>
                <a:ext uri="{FF2B5EF4-FFF2-40B4-BE49-F238E27FC236}">
                  <a16:creationId xmlns:a16="http://schemas.microsoft.com/office/drawing/2014/main" id="{EC256FF9-F386-4873-A581-706057AAD2CD}"/>
                </a:ext>
              </a:extLst>
            </p:cNvPr>
            <p:cNvSpPr/>
            <p:nvPr/>
          </p:nvSpPr>
          <p:spPr>
            <a:xfrm>
              <a:off x="238539" y="310101"/>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308" name="Shape 19159">
              <a:extLst>
                <a:ext uri="{FF2B5EF4-FFF2-40B4-BE49-F238E27FC236}">
                  <a16:creationId xmlns:a16="http://schemas.microsoft.com/office/drawing/2014/main" id="{2FBBBA0A-1827-4103-AD80-66C9464632A8}"/>
                </a:ext>
              </a:extLst>
            </p:cNvPr>
            <p:cNvSpPr/>
            <p:nvPr/>
          </p:nvSpPr>
          <p:spPr>
            <a:xfrm>
              <a:off x="310101" y="159026"/>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FFCCFF"/>
            </a:fillRef>
            <a:effectRef idx="0">
              <a:scrgbClr r="0" g="0" b="0"/>
            </a:effectRef>
            <a:fontRef idx="none"/>
          </p:style>
          <p:txBody>
            <a:bodyPr/>
            <a:lstStyle/>
            <a:p>
              <a:endParaRPr lang="zh-CN" altLang="en-US"/>
            </a:p>
          </p:txBody>
        </p:sp>
        <p:sp>
          <p:nvSpPr>
            <p:cNvPr id="309" name="Shape 1394">
              <a:extLst>
                <a:ext uri="{FF2B5EF4-FFF2-40B4-BE49-F238E27FC236}">
                  <a16:creationId xmlns:a16="http://schemas.microsoft.com/office/drawing/2014/main" id="{734A5966-40F5-40B0-A2C5-1A09DCC51595}"/>
                </a:ext>
              </a:extLst>
            </p:cNvPr>
            <p:cNvSpPr/>
            <p:nvPr/>
          </p:nvSpPr>
          <p:spPr>
            <a:xfrm>
              <a:off x="302150" y="159026"/>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310" name="Shape 1395">
              <a:extLst>
                <a:ext uri="{FF2B5EF4-FFF2-40B4-BE49-F238E27FC236}">
                  <a16:creationId xmlns:a16="http://schemas.microsoft.com/office/drawing/2014/main" id="{25FCAC9A-1086-477D-95D5-D2494CF07D8A}"/>
                </a:ext>
              </a:extLst>
            </p:cNvPr>
            <p:cNvSpPr/>
            <p:nvPr/>
          </p:nvSpPr>
          <p:spPr>
            <a:xfrm>
              <a:off x="389614" y="159026"/>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311" name="Shape 19160">
              <a:extLst>
                <a:ext uri="{FF2B5EF4-FFF2-40B4-BE49-F238E27FC236}">
                  <a16:creationId xmlns:a16="http://schemas.microsoft.com/office/drawing/2014/main" id="{99BE2901-6EA4-498F-A710-44AE903FEF08}"/>
                </a:ext>
              </a:extLst>
            </p:cNvPr>
            <p:cNvSpPr/>
            <p:nvPr/>
          </p:nvSpPr>
          <p:spPr>
            <a:xfrm>
              <a:off x="7951" y="318052"/>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33CC33"/>
            </a:fillRef>
            <a:effectRef idx="0">
              <a:scrgbClr r="0" g="0" b="0"/>
            </a:effectRef>
            <a:fontRef idx="none"/>
          </p:style>
          <p:txBody>
            <a:bodyPr/>
            <a:lstStyle/>
            <a:p>
              <a:endParaRPr lang="zh-CN" altLang="en-US"/>
            </a:p>
          </p:txBody>
        </p:sp>
        <p:sp>
          <p:nvSpPr>
            <p:cNvPr id="312" name="Shape 1397">
              <a:extLst>
                <a:ext uri="{FF2B5EF4-FFF2-40B4-BE49-F238E27FC236}">
                  <a16:creationId xmlns:a16="http://schemas.microsoft.com/office/drawing/2014/main" id="{FD9E8F5E-6D3B-4742-8CE7-FB76BFD42721}"/>
                </a:ext>
              </a:extLst>
            </p:cNvPr>
            <p:cNvSpPr/>
            <p:nvPr/>
          </p:nvSpPr>
          <p:spPr>
            <a:xfrm>
              <a:off x="0" y="310101"/>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313" name="Shape 1398">
              <a:extLst>
                <a:ext uri="{FF2B5EF4-FFF2-40B4-BE49-F238E27FC236}">
                  <a16:creationId xmlns:a16="http://schemas.microsoft.com/office/drawing/2014/main" id="{35D4DD86-1E39-4ACF-A7C8-A6F1780F3E4F}"/>
                </a:ext>
              </a:extLst>
            </p:cNvPr>
            <p:cNvSpPr/>
            <p:nvPr/>
          </p:nvSpPr>
          <p:spPr>
            <a:xfrm>
              <a:off x="79513" y="310101"/>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314" name="Shape 19161">
              <a:extLst>
                <a:ext uri="{FF2B5EF4-FFF2-40B4-BE49-F238E27FC236}">
                  <a16:creationId xmlns:a16="http://schemas.microsoft.com/office/drawing/2014/main" id="{A18D0D78-00E3-424D-95AF-C3728C8AE8B9}"/>
                </a:ext>
              </a:extLst>
            </p:cNvPr>
            <p:cNvSpPr/>
            <p:nvPr/>
          </p:nvSpPr>
          <p:spPr>
            <a:xfrm>
              <a:off x="159026" y="7952"/>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FFFFFF"/>
            </a:fillRef>
            <a:effectRef idx="0">
              <a:scrgbClr r="0" g="0" b="0"/>
            </a:effectRef>
            <a:fontRef idx="none"/>
          </p:style>
          <p:txBody>
            <a:bodyPr/>
            <a:lstStyle/>
            <a:p>
              <a:endParaRPr lang="zh-CN" altLang="en-US"/>
            </a:p>
          </p:txBody>
        </p:sp>
        <p:sp>
          <p:nvSpPr>
            <p:cNvPr id="315" name="Shape 1400">
              <a:extLst>
                <a:ext uri="{FF2B5EF4-FFF2-40B4-BE49-F238E27FC236}">
                  <a16:creationId xmlns:a16="http://schemas.microsoft.com/office/drawing/2014/main" id="{365A9A32-27F2-4DBE-A7E3-D4A5352DCD05}"/>
                </a:ext>
              </a:extLst>
            </p:cNvPr>
            <p:cNvSpPr/>
            <p:nvPr/>
          </p:nvSpPr>
          <p:spPr>
            <a:xfrm>
              <a:off x="151075" y="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316" name="Shape 1401">
              <a:extLst>
                <a:ext uri="{FF2B5EF4-FFF2-40B4-BE49-F238E27FC236}">
                  <a16:creationId xmlns:a16="http://schemas.microsoft.com/office/drawing/2014/main" id="{C26B667D-3A16-45F2-B61D-AAE21F1F9E2D}"/>
                </a:ext>
              </a:extLst>
            </p:cNvPr>
            <p:cNvSpPr/>
            <p:nvPr/>
          </p:nvSpPr>
          <p:spPr>
            <a:xfrm>
              <a:off x="238539" y="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317" name="Shape 19162">
              <a:extLst>
                <a:ext uri="{FF2B5EF4-FFF2-40B4-BE49-F238E27FC236}">
                  <a16:creationId xmlns:a16="http://schemas.microsoft.com/office/drawing/2014/main" id="{0D92DC7C-EA44-407D-B559-548006A0167B}"/>
                </a:ext>
              </a:extLst>
            </p:cNvPr>
            <p:cNvSpPr/>
            <p:nvPr/>
          </p:nvSpPr>
          <p:spPr>
            <a:xfrm>
              <a:off x="310101" y="318052"/>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FF9900"/>
            </a:fillRef>
            <a:effectRef idx="0">
              <a:scrgbClr r="0" g="0" b="0"/>
            </a:effectRef>
            <a:fontRef idx="none"/>
          </p:style>
          <p:txBody>
            <a:bodyPr/>
            <a:lstStyle/>
            <a:p>
              <a:endParaRPr lang="zh-CN" altLang="en-US"/>
            </a:p>
          </p:txBody>
        </p:sp>
        <p:sp>
          <p:nvSpPr>
            <p:cNvPr id="318" name="Shape 1403">
              <a:extLst>
                <a:ext uri="{FF2B5EF4-FFF2-40B4-BE49-F238E27FC236}">
                  <a16:creationId xmlns:a16="http://schemas.microsoft.com/office/drawing/2014/main" id="{12B8F820-034D-4FC5-A987-238A38BE037C}"/>
                </a:ext>
              </a:extLst>
            </p:cNvPr>
            <p:cNvSpPr/>
            <p:nvPr/>
          </p:nvSpPr>
          <p:spPr>
            <a:xfrm>
              <a:off x="302150" y="310101"/>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319" name="Shape 1404">
              <a:extLst>
                <a:ext uri="{FF2B5EF4-FFF2-40B4-BE49-F238E27FC236}">
                  <a16:creationId xmlns:a16="http://schemas.microsoft.com/office/drawing/2014/main" id="{BB1413FD-080B-4835-B27C-3BFBE4795A02}"/>
                </a:ext>
              </a:extLst>
            </p:cNvPr>
            <p:cNvSpPr/>
            <p:nvPr/>
          </p:nvSpPr>
          <p:spPr>
            <a:xfrm>
              <a:off x="389614" y="310101"/>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320" name="Shape 19163">
              <a:extLst>
                <a:ext uri="{FF2B5EF4-FFF2-40B4-BE49-F238E27FC236}">
                  <a16:creationId xmlns:a16="http://schemas.microsoft.com/office/drawing/2014/main" id="{C63810E8-4CD4-4B4E-B05F-5B98C7A8A2A4}"/>
                </a:ext>
              </a:extLst>
            </p:cNvPr>
            <p:cNvSpPr/>
            <p:nvPr/>
          </p:nvSpPr>
          <p:spPr>
            <a:xfrm>
              <a:off x="310101" y="7952"/>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FF3300"/>
            </a:fillRef>
            <a:effectRef idx="0">
              <a:scrgbClr r="0" g="0" b="0"/>
            </a:effectRef>
            <a:fontRef idx="none"/>
          </p:style>
          <p:txBody>
            <a:bodyPr/>
            <a:lstStyle/>
            <a:p>
              <a:endParaRPr lang="zh-CN" altLang="en-US"/>
            </a:p>
          </p:txBody>
        </p:sp>
        <p:sp>
          <p:nvSpPr>
            <p:cNvPr id="321" name="Shape 1406">
              <a:extLst>
                <a:ext uri="{FF2B5EF4-FFF2-40B4-BE49-F238E27FC236}">
                  <a16:creationId xmlns:a16="http://schemas.microsoft.com/office/drawing/2014/main" id="{1FCD19FA-71BD-4BFE-B120-5721405A1E51}"/>
                </a:ext>
              </a:extLst>
            </p:cNvPr>
            <p:cNvSpPr/>
            <p:nvPr/>
          </p:nvSpPr>
          <p:spPr>
            <a:xfrm>
              <a:off x="302150" y="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322" name="Shape 1407">
              <a:extLst>
                <a:ext uri="{FF2B5EF4-FFF2-40B4-BE49-F238E27FC236}">
                  <a16:creationId xmlns:a16="http://schemas.microsoft.com/office/drawing/2014/main" id="{972F8042-E04B-48DA-963F-FBAE5EEB9E08}"/>
                </a:ext>
              </a:extLst>
            </p:cNvPr>
            <p:cNvSpPr/>
            <p:nvPr/>
          </p:nvSpPr>
          <p:spPr>
            <a:xfrm>
              <a:off x="389614" y="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323" name="Rectangle 1408">
              <a:extLst>
                <a:ext uri="{FF2B5EF4-FFF2-40B4-BE49-F238E27FC236}">
                  <a16:creationId xmlns:a16="http://schemas.microsoft.com/office/drawing/2014/main" id="{48A9FA47-1F3C-4931-A601-AB9D4664F29D}"/>
                </a:ext>
              </a:extLst>
            </p:cNvPr>
            <p:cNvSpPr/>
            <p:nvPr/>
          </p:nvSpPr>
          <p:spPr>
            <a:xfrm>
              <a:off x="147666" y="498458"/>
              <a:ext cx="184265" cy="407352"/>
            </a:xfrm>
            <a:prstGeom prst="rect">
              <a:avLst/>
            </a:prstGeom>
            <a:ln>
              <a:noFill/>
            </a:ln>
          </p:spPr>
          <p:txBody>
            <a:bodyPr vert="horz" lIns="0" tIns="0" rIns="0" bIns="0" rtlCol="0">
              <a:noAutofit/>
            </a:bodyPr>
            <a:lstStyle/>
            <a:p>
              <a:pPr>
                <a:lnSpc>
                  <a:spcPct val="107000"/>
                </a:lnSpc>
                <a:spcAft>
                  <a:spcPts val="800"/>
                </a:spcAft>
              </a:pPr>
              <a:r>
                <a:rPr lang="en-US" sz="2000" kern="100" dirty="0">
                  <a:solidFill>
                    <a:srgbClr val="000000"/>
                  </a:solidFill>
                  <a:effectLst/>
                  <a:latin typeface="Tahoma" panose="020B0604030504040204" pitchFamily="34" charset="0"/>
                  <a:ea typeface="Tahoma" panose="020B0604030504040204" pitchFamily="34" charset="0"/>
                </a:rPr>
                <a:t>6</a:t>
              </a:r>
              <a:endParaRPr lang="zh-CN" sz="1100" kern="100" dirty="0">
                <a:solidFill>
                  <a:srgbClr val="000000"/>
                </a:solidFill>
                <a:effectLst/>
                <a:latin typeface="Calibri" panose="020F0502020204030204" pitchFamily="34" charset="0"/>
                <a:ea typeface="Calibri" panose="020F0502020204030204" pitchFamily="34" charset="0"/>
              </a:endParaRPr>
            </a:p>
          </p:txBody>
        </p:sp>
      </p:grpSp>
      <p:cxnSp>
        <p:nvCxnSpPr>
          <p:cNvPr id="327" name="直接箭头连接符 326">
            <a:extLst>
              <a:ext uri="{FF2B5EF4-FFF2-40B4-BE49-F238E27FC236}">
                <a16:creationId xmlns:a16="http://schemas.microsoft.com/office/drawing/2014/main" id="{7369786D-4671-46A1-A435-6321B9B4889D}"/>
              </a:ext>
            </a:extLst>
          </p:cNvPr>
          <p:cNvCxnSpPr/>
          <p:nvPr/>
        </p:nvCxnSpPr>
        <p:spPr>
          <a:xfrm>
            <a:off x="4112539" y="3526273"/>
            <a:ext cx="765784" cy="0"/>
          </a:xfrm>
          <a:prstGeom prst="straightConnector1">
            <a:avLst/>
          </a:prstGeom>
          <a:ln w="15875">
            <a:tailEnd type="triangle"/>
          </a:ln>
        </p:spPr>
        <p:style>
          <a:lnRef idx="1">
            <a:schemeClr val="dk1"/>
          </a:lnRef>
          <a:fillRef idx="0">
            <a:schemeClr val="dk1"/>
          </a:fillRef>
          <a:effectRef idx="0">
            <a:schemeClr val="dk1"/>
          </a:effectRef>
          <a:fontRef idx="minor">
            <a:schemeClr val="tx1"/>
          </a:fontRef>
        </p:style>
      </p:cxnSp>
      <p:grpSp>
        <p:nvGrpSpPr>
          <p:cNvPr id="184" name="Group 18145">
            <a:extLst>
              <a:ext uri="{FF2B5EF4-FFF2-40B4-BE49-F238E27FC236}">
                <a16:creationId xmlns:a16="http://schemas.microsoft.com/office/drawing/2014/main" id="{948D653A-16B3-4E34-B7A1-02D4491B9FE8}"/>
              </a:ext>
            </a:extLst>
          </p:cNvPr>
          <p:cNvGrpSpPr/>
          <p:nvPr/>
        </p:nvGrpSpPr>
        <p:grpSpPr>
          <a:xfrm>
            <a:off x="4888307" y="4523035"/>
            <a:ext cx="469898" cy="469901"/>
            <a:chOff x="0" y="0"/>
            <a:chExt cx="470154" cy="470154"/>
          </a:xfrm>
        </p:grpSpPr>
        <p:sp>
          <p:nvSpPr>
            <p:cNvPr id="239" name="Shape 18146">
              <a:extLst>
                <a:ext uri="{FF2B5EF4-FFF2-40B4-BE49-F238E27FC236}">
                  <a16:creationId xmlns:a16="http://schemas.microsoft.com/office/drawing/2014/main" id="{00F0F5A3-0019-40D9-BFB9-859D0A72EC87}"/>
                </a:ext>
              </a:extLst>
            </p:cNvPr>
            <p:cNvSpPr/>
            <p:nvPr/>
          </p:nvSpPr>
          <p:spPr>
            <a:xfrm>
              <a:off x="0" y="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240" name="Shape 18147">
              <a:extLst>
                <a:ext uri="{FF2B5EF4-FFF2-40B4-BE49-F238E27FC236}">
                  <a16:creationId xmlns:a16="http://schemas.microsoft.com/office/drawing/2014/main" id="{3691E061-41EE-47E6-AA88-404FD40D14A8}"/>
                </a:ext>
              </a:extLst>
            </p:cNvPr>
            <p:cNvSpPr/>
            <p:nvPr/>
          </p:nvSpPr>
          <p:spPr>
            <a:xfrm>
              <a:off x="82677" y="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241" name="Shape 19769">
              <a:extLst>
                <a:ext uri="{FF2B5EF4-FFF2-40B4-BE49-F238E27FC236}">
                  <a16:creationId xmlns:a16="http://schemas.microsoft.com/office/drawing/2014/main" id="{FF05CF89-11F9-484E-B004-1FDFE32C422A}"/>
                </a:ext>
              </a:extLst>
            </p:cNvPr>
            <p:cNvSpPr/>
            <p:nvPr/>
          </p:nvSpPr>
          <p:spPr>
            <a:xfrm>
              <a:off x="158496" y="6857"/>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FFFFFF"/>
            </a:fillRef>
            <a:effectRef idx="0">
              <a:scrgbClr r="0" g="0" b="0"/>
            </a:effectRef>
            <a:fontRef idx="none"/>
          </p:style>
          <p:txBody>
            <a:bodyPr/>
            <a:lstStyle/>
            <a:p>
              <a:endParaRPr lang="zh-CN" altLang="en-US"/>
            </a:p>
          </p:txBody>
        </p:sp>
        <p:sp>
          <p:nvSpPr>
            <p:cNvPr id="242" name="Shape 18149">
              <a:extLst>
                <a:ext uri="{FF2B5EF4-FFF2-40B4-BE49-F238E27FC236}">
                  <a16:creationId xmlns:a16="http://schemas.microsoft.com/office/drawing/2014/main" id="{C74006E9-8903-4E3F-B52A-AD2BC085DADE}"/>
                </a:ext>
              </a:extLst>
            </p:cNvPr>
            <p:cNvSpPr/>
            <p:nvPr/>
          </p:nvSpPr>
          <p:spPr>
            <a:xfrm>
              <a:off x="152400" y="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243" name="Shape 18150">
              <a:extLst>
                <a:ext uri="{FF2B5EF4-FFF2-40B4-BE49-F238E27FC236}">
                  <a16:creationId xmlns:a16="http://schemas.microsoft.com/office/drawing/2014/main" id="{2C86926B-9429-48EC-815E-F2297CA8B965}"/>
                </a:ext>
              </a:extLst>
            </p:cNvPr>
            <p:cNvSpPr/>
            <p:nvPr/>
          </p:nvSpPr>
          <p:spPr>
            <a:xfrm>
              <a:off x="235077" y="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244" name="Shape 19770">
              <a:extLst>
                <a:ext uri="{FF2B5EF4-FFF2-40B4-BE49-F238E27FC236}">
                  <a16:creationId xmlns:a16="http://schemas.microsoft.com/office/drawing/2014/main" id="{E3B90DB2-E4BC-49C8-A5D2-515F202578E3}"/>
                </a:ext>
              </a:extLst>
            </p:cNvPr>
            <p:cNvSpPr/>
            <p:nvPr/>
          </p:nvSpPr>
          <p:spPr>
            <a:xfrm>
              <a:off x="6096" y="159257"/>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FFFFFF"/>
            </a:fillRef>
            <a:effectRef idx="0">
              <a:scrgbClr r="0" g="0" b="0"/>
            </a:effectRef>
            <a:fontRef idx="none"/>
          </p:style>
          <p:txBody>
            <a:bodyPr/>
            <a:lstStyle/>
            <a:p>
              <a:endParaRPr lang="zh-CN" altLang="en-US"/>
            </a:p>
          </p:txBody>
        </p:sp>
        <p:sp>
          <p:nvSpPr>
            <p:cNvPr id="245" name="Shape 18152">
              <a:extLst>
                <a:ext uri="{FF2B5EF4-FFF2-40B4-BE49-F238E27FC236}">
                  <a16:creationId xmlns:a16="http://schemas.microsoft.com/office/drawing/2014/main" id="{7C2F7C74-6649-4F11-BD5F-CBD202252DCF}"/>
                </a:ext>
              </a:extLst>
            </p:cNvPr>
            <p:cNvSpPr/>
            <p:nvPr/>
          </p:nvSpPr>
          <p:spPr>
            <a:xfrm>
              <a:off x="0" y="15240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660066"/>
            </a:fillRef>
            <a:effectRef idx="0">
              <a:scrgbClr r="0" g="0" b="0"/>
            </a:effectRef>
            <a:fontRef idx="none"/>
          </p:style>
          <p:txBody>
            <a:bodyPr/>
            <a:lstStyle/>
            <a:p>
              <a:endParaRPr lang="zh-CN" altLang="en-US"/>
            </a:p>
          </p:txBody>
        </p:sp>
        <p:sp>
          <p:nvSpPr>
            <p:cNvPr id="246" name="Shape 18153">
              <a:extLst>
                <a:ext uri="{FF2B5EF4-FFF2-40B4-BE49-F238E27FC236}">
                  <a16:creationId xmlns:a16="http://schemas.microsoft.com/office/drawing/2014/main" id="{BFF409C4-4366-44EF-862E-A52F17E0CB0B}"/>
                </a:ext>
              </a:extLst>
            </p:cNvPr>
            <p:cNvSpPr/>
            <p:nvPr/>
          </p:nvSpPr>
          <p:spPr>
            <a:xfrm>
              <a:off x="82677" y="15240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660066"/>
            </a:fillRef>
            <a:effectRef idx="0">
              <a:scrgbClr r="0" g="0" b="0"/>
            </a:effectRef>
            <a:fontRef idx="none"/>
          </p:style>
          <p:txBody>
            <a:bodyPr/>
            <a:lstStyle/>
            <a:p>
              <a:endParaRPr lang="zh-CN" altLang="en-US"/>
            </a:p>
          </p:txBody>
        </p:sp>
        <p:sp>
          <p:nvSpPr>
            <p:cNvPr id="247" name="Shape 19771">
              <a:extLst>
                <a:ext uri="{FF2B5EF4-FFF2-40B4-BE49-F238E27FC236}">
                  <a16:creationId xmlns:a16="http://schemas.microsoft.com/office/drawing/2014/main" id="{0468A357-F56C-4CC3-AFD5-300D543837D3}"/>
                </a:ext>
              </a:extLst>
            </p:cNvPr>
            <p:cNvSpPr/>
            <p:nvPr/>
          </p:nvSpPr>
          <p:spPr>
            <a:xfrm>
              <a:off x="158496" y="159257"/>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FFFFFF"/>
            </a:fillRef>
            <a:effectRef idx="0">
              <a:scrgbClr r="0" g="0" b="0"/>
            </a:effectRef>
            <a:fontRef idx="none"/>
          </p:style>
          <p:txBody>
            <a:bodyPr/>
            <a:lstStyle/>
            <a:p>
              <a:endParaRPr lang="zh-CN" altLang="en-US"/>
            </a:p>
          </p:txBody>
        </p:sp>
        <p:sp>
          <p:nvSpPr>
            <p:cNvPr id="248" name="Shape 18155">
              <a:extLst>
                <a:ext uri="{FF2B5EF4-FFF2-40B4-BE49-F238E27FC236}">
                  <a16:creationId xmlns:a16="http://schemas.microsoft.com/office/drawing/2014/main" id="{D1B68314-68F4-45F2-908C-0D12618AF9A8}"/>
                </a:ext>
              </a:extLst>
            </p:cNvPr>
            <p:cNvSpPr/>
            <p:nvPr/>
          </p:nvSpPr>
          <p:spPr>
            <a:xfrm>
              <a:off x="152400" y="15240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249" name="Shape 18156">
              <a:extLst>
                <a:ext uri="{FF2B5EF4-FFF2-40B4-BE49-F238E27FC236}">
                  <a16:creationId xmlns:a16="http://schemas.microsoft.com/office/drawing/2014/main" id="{2EE967F7-2DA6-4F3C-B722-65F7E5269583}"/>
                </a:ext>
              </a:extLst>
            </p:cNvPr>
            <p:cNvSpPr/>
            <p:nvPr/>
          </p:nvSpPr>
          <p:spPr>
            <a:xfrm>
              <a:off x="235077" y="15240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250" name="Shape 19772">
              <a:extLst>
                <a:ext uri="{FF2B5EF4-FFF2-40B4-BE49-F238E27FC236}">
                  <a16:creationId xmlns:a16="http://schemas.microsoft.com/office/drawing/2014/main" id="{9D544FCF-3283-4198-AD3E-8754C7902FE2}"/>
                </a:ext>
              </a:extLst>
            </p:cNvPr>
            <p:cNvSpPr/>
            <p:nvPr/>
          </p:nvSpPr>
          <p:spPr>
            <a:xfrm>
              <a:off x="310896" y="159257"/>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FFFFFF"/>
            </a:fillRef>
            <a:effectRef idx="0">
              <a:scrgbClr r="0" g="0" b="0"/>
            </a:effectRef>
            <a:fontRef idx="none"/>
          </p:style>
          <p:txBody>
            <a:bodyPr/>
            <a:lstStyle/>
            <a:p>
              <a:endParaRPr lang="zh-CN" altLang="en-US"/>
            </a:p>
          </p:txBody>
        </p:sp>
        <p:sp>
          <p:nvSpPr>
            <p:cNvPr id="251" name="Shape 18158">
              <a:extLst>
                <a:ext uri="{FF2B5EF4-FFF2-40B4-BE49-F238E27FC236}">
                  <a16:creationId xmlns:a16="http://schemas.microsoft.com/office/drawing/2014/main" id="{BB3563CE-8FE5-4179-8F95-CF5587532F96}"/>
                </a:ext>
              </a:extLst>
            </p:cNvPr>
            <p:cNvSpPr/>
            <p:nvPr/>
          </p:nvSpPr>
          <p:spPr>
            <a:xfrm>
              <a:off x="304800" y="15240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252" name="Shape 18159">
              <a:extLst>
                <a:ext uri="{FF2B5EF4-FFF2-40B4-BE49-F238E27FC236}">
                  <a16:creationId xmlns:a16="http://schemas.microsoft.com/office/drawing/2014/main" id="{06FCAD93-5E68-48C6-BA70-3C13CC99B207}"/>
                </a:ext>
              </a:extLst>
            </p:cNvPr>
            <p:cNvSpPr/>
            <p:nvPr/>
          </p:nvSpPr>
          <p:spPr>
            <a:xfrm>
              <a:off x="387477" y="15240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253" name="Shape 19773">
              <a:extLst>
                <a:ext uri="{FF2B5EF4-FFF2-40B4-BE49-F238E27FC236}">
                  <a16:creationId xmlns:a16="http://schemas.microsoft.com/office/drawing/2014/main" id="{874B0587-037F-4417-83BE-39A718A92B7F}"/>
                </a:ext>
              </a:extLst>
            </p:cNvPr>
            <p:cNvSpPr/>
            <p:nvPr/>
          </p:nvSpPr>
          <p:spPr>
            <a:xfrm>
              <a:off x="6096" y="311658"/>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FFFFFF"/>
            </a:fillRef>
            <a:effectRef idx="0">
              <a:scrgbClr r="0" g="0" b="0"/>
            </a:effectRef>
            <a:fontRef idx="none"/>
          </p:style>
          <p:txBody>
            <a:bodyPr/>
            <a:lstStyle/>
            <a:p>
              <a:endParaRPr lang="zh-CN" altLang="en-US"/>
            </a:p>
          </p:txBody>
        </p:sp>
        <p:sp>
          <p:nvSpPr>
            <p:cNvPr id="254" name="Shape 18161">
              <a:extLst>
                <a:ext uri="{FF2B5EF4-FFF2-40B4-BE49-F238E27FC236}">
                  <a16:creationId xmlns:a16="http://schemas.microsoft.com/office/drawing/2014/main" id="{15BA93AE-DA79-419D-A025-BF073687AF30}"/>
                </a:ext>
              </a:extLst>
            </p:cNvPr>
            <p:cNvSpPr/>
            <p:nvPr/>
          </p:nvSpPr>
          <p:spPr>
            <a:xfrm>
              <a:off x="0" y="30480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255" name="Shape 18162">
              <a:extLst>
                <a:ext uri="{FF2B5EF4-FFF2-40B4-BE49-F238E27FC236}">
                  <a16:creationId xmlns:a16="http://schemas.microsoft.com/office/drawing/2014/main" id="{ED77AE4E-5FBE-4F0C-9311-576CA38E4579}"/>
                </a:ext>
              </a:extLst>
            </p:cNvPr>
            <p:cNvSpPr/>
            <p:nvPr/>
          </p:nvSpPr>
          <p:spPr>
            <a:xfrm>
              <a:off x="82677" y="30480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256" name="Shape 19774">
              <a:extLst>
                <a:ext uri="{FF2B5EF4-FFF2-40B4-BE49-F238E27FC236}">
                  <a16:creationId xmlns:a16="http://schemas.microsoft.com/office/drawing/2014/main" id="{F0A5BEEE-5CF5-4592-9CD3-17362BD4A4E2}"/>
                </a:ext>
              </a:extLst>
            </p:cNvPr>
            <p:cNvSpPr/>
            <p:nvPr/>
          </p:nvSpPr>
          <p:spPr>
            <a:xfrm>
              <a:off x="310896" y="311658"/>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FFFFFF"/>
            </a:fillRef>
            <a:effectRef idx="0">
              <a:scrgbClr r="0" g="0" b="0"/>
            </a:effectRef>
            <a:fontRef idx="none"/>
          </p:style>
          <p:txBody>
            <a:bodyPr/>
            <a:lstStyle/>
            <a:p>
              <a:endParaRPr lang="zh-CN" altLang="en-US"/>
            </a:p>
          </p:txBody>
        </p:sp>
        <p:sp>
          <p:nvSpPr>
            <p:cNvPr id="257" name="Shape 18164">
              <a:extLst>
                <a:ext uri="{FF2B5EF4-FFF2-40B4-BE49-F238E27FC236}">
                  <a16:creationId xmlns:a16="http://schemas.microsoft.com/office/drawing/2014/main" id="{E0E70238-610F-4E1C-9FCF-34B6B6D7CDA5}"/>
                </a:ext>
              </a:extLst>
            </p:cNvPr>
            <p:cNvSpPr/>
            <p:nvPr/>
          </p:nvSpPr>
          <p:spPr>
            <a:xfrm>
              <a:off x="304800" y="30480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258" name="Shape 18165">
              <a:extLst>
                <a:ext uri="{FF2B5EF4-FFF2-40B4-BE49-F238E27FC236}">
                  <a16:creationId xmlns:a16="http://schemas.microsoft.com/office/drawing/2014/main" id="{4C272379-9CF5-434D-B07A-CBEFD6736A7E}"/>
                </a:ext>
              </a:extLst>
            </p:cNvPr>
            <p:cNvSpPr/>
            <p:nvPr/>
          </p:nvSpPr>
          <p:spPr>
            <a:xfrm>
              <a:off x="387477" y="30480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259" name="Shape 19775">
              <a:extLst>
                <a:ext uri="{FF2B5EF4-FFF2-40B4-BE49-F238E27FC236}">
                  <a16:creationId xmlns:a16="http://schemas.microsoft.com/office/drawing/2014/main" id="{7E23D2C3-C39F-4C5F-86D6-0262E6F89EB1}"/>
                </a:ext>
              </a:extLst>
            </p:cNvPr>
            <p:cNvSpPr/>
            <p:nvPr/>
          </p:nvSpPr>
          <p:spPr>
            <a:xfrm>
              <a:off x="158496" y="311658"/>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FFFFFF"/>
            </a:fillRef>
            <a:effectRef idx="0">
              <a:scrgbClr r="0" g="0" b="0"/>
            </a:effectRef>
            <a:fontRef idx="none"/>
          </p:style>
          <p:txBody>
            <a:bodyPr/>
            <a:lstStyle/>
            <a:p>
              <a:endParaRPr lang="zh-CN" altLang="en-US"/>
            </a:p>
          </p:txBody>
        </p:sp>
        <p:sp>
          <p:nvSpPr>
            <p:cNvPr id="260" name="Shape 18167">
              <a:extLst>
                <a:ext uri="{FF2B5EF4-FFF2-40B4-BE49-F238E27FC236}">
                  <a16:creationId xmlns:a16="http://schemas.microsoft.com/office/drawing/2014/main" id="{E0224451-E24B-4D53-965F-C494919AF696}"/>
                </a:ext>
              </a:extLst>
            </p:cNvPr>
            <p:cNvSpPr/>
            <p:nvPr/>
          </p:nvSpPr>
          <p:spPr>
            <a:xfrm>
              <a:off x="152400" y="30480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261" name="Shape 18168">
              <a:extLst>
                <a:ext uri="{FF2B5EF4-FFF2-40B4-BE49-F238E27FC236}">
                  <a16:creationId xmlns:a16="http://schemas.microsoft.com/office/drawing/2014/main" id="{0B0B6E13-EA01-4A66-A937-E90DB9D05F0B}"/>
                </a:ext>
              </a:extLst>
            </p:cNvPr>
            <p:cNvSpPr/>
            <p:nvPr/>
          </p:nvSpPr>
          <p:spPr>
            <a:xfrm>
              <a:off x="235077" y="30480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262" name="Shape 19776">
              <a:extLst>
                <a:ext uri="{FF2B5EF4-FFF2-40B4-BE49-F238E27FC236}">
                  <a16:creationId xmlns:a16="http://schemas.microsoft.com/office/drawing/2014/main" id="{E429F607-71DC-4759-979A-0EE7EEE9E220}"/>
                </a:ext>
              </a:extLst>
            </p:cNvPr>
            <p:cNvSpPr/>
            <p:nvPr/>
          </p:nvSpPr>
          <p:spPr>
            <a:xfrm>
              <a:off x="310896" y="6857"/>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FFFFFF"/>
            </a:fillRef>
            <a:effectRef idx="0">
              <a:scrgbClr r="0" g="0" b="0"/>
            </a:effectRef>
            <a:fontRef idx="none"/>
          </p:style>
          <p:txBody>
            <a:bodyPr/>
            <a:lstStyle/>
            <a:p>
              <a:endParaRPr lang="zh-CN" altLang="en-US"/>
            </a:p>
          </p:txBody>
        </p:sp>
        <p:sp>
          <p:nvSpPr>
            <p:cNvPr id="263" name="Shape 18170">
              <a:extLst>
                <a:ext uri="{FF2B5EF4-FFF2-40B4-BE49-F238E27FC236}">
                  <a16:creationId xmlns:a16="http://schemas.microsoft.com/office/drawing/2014/main" id="{65768B3E-170B-49D9-B9FD-80137BE00D1D}"/>
                </a:ext>
              </a:extLst>
            </p:cNvPr>
            <p:cNvSpPr/>
            <p:nvPr/>
          </p:nvSpPr>
          <p:spPr>
            <a:xfrm>
              <a:off x="304800" y="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264" name="Shape 18171">
              <a:extLst>
                <a:ext uri="{FF2B5EF4-FFF2-40B4-BE49-F238E27FC236}">
                  <a16:creationId xmlns:a16="http://schemas.microsoft.com/office/drawing/2014/main" id="{2A2CC407-28B0-4DFB-ABF7-1D952584E529}"/>
                </a:ext>
              </a:extLst>
            </p:cNvPr>
            <p:cNvSpPr/>
            <p:nvPr/>
          </p:nvSpPr>
          <p:spPr>
            <a:xfrm>
              <a:off x="387477" y="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grpSp>
      <p:grpSp>
        <p:nvGrpSpPr>
          <p:cNvPr id="181" name="组合 180">
            <a:extLst>
              <a:ext uri="{FF2B5EF4-FFF2-40B4-BE49-F238E27FC236}">
                <a16:creationId xmlns:a16="http://schemas.microsoft.com/office/drawing/2014/main" id="{02B58928-A99C-4F82-8607-2F3668BC2303}"/>
              </a:ext>
            </a:extLst>
          </p:cNvPr>
          <p:cNvGrpSpPr/>
          <p:nvPr/>
        </p:nvGrpSpPr>
        <p:grpSpPr>
          <a:xfrm>
            <a:off x="5950271" y="3914120"/>
            <a:ext cx="471806" cy="860200"/>
            <a:chOff x="0" y="0"/>
            <a:chExt cx="472291" cy="860575"/>
          </a:xfrm>
        </p:grpSpPr>
        <p:sp>
          <p:nvSpPr>
            <p:cNvPr id="182" name="Shape 19583">
              <a:extLst>
                <a:ext uri="{FF2B5EF4-FFF2-40B4-BE49-F238E27FC236}">
                  <a16:creationId xmlns:a16="http://schemas.microsoft.com/office/drawing/2014/main" id="{B4E73D7E-9830-4882-9DA3-0480D881A580}"/>
                </a:ext>
              </a:extLst>
            </p:cNvPr>
            <p:cNvSpPr/>
            <p:nvPr/>
          </p:nvSpPr>
          <p:spPr>
            <a:xfrm>
              <a:off x="7951" y="0"/>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BADFE2"/>
            </a:fillRef>
            <a:effectRef idx="0">
              <a:scrgbClr r="0" g="0" b="0"/>
            </a:effectRef>
            <a:fontRef idx="none"/>
          </p:style>
          <p:txBody>
            <a:bodyPr/>
            <a:lstStyle/>
            <a:p>
              <a:endParaRPr lang="zh-CN" altLang="en-US"/>
            </a:p>
          </p:txBody>
        </p:sp>
        <p:sp>
          <p:nvSpPr>
            <p:cNvPr id="185" name="Shape 2466">
              <a:extLst>
                <a:ext uri="{FF2B5EF4-FFF2-40B4-BE49-F238E27FC236}">
                  <a16:creationId xmlns:a16="http://schemas.microsoft.com/office/drawing/2014/main" id="{0FE2856A-6D02-4DD7-8E38-BDC7BE63F055}"/>
                </a:ext>
              </a:extLst>
            </p:cNvPr>
            <p:cNvSpPr/>
            <p:nvPr/>
          </p:nvSpPr>
          <p:spPr>
            <a:xfrm>
              <a:off x="0" y="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186" name="Shape 2467">
              <a:extLst>
                <a:ext uri="{FF2B5EF4-FFF2-40B4-BE49-F238E27FC236}">
                  <a16:creationId xmlns:a16="http://schemas.microsoft.com/office/drawing/2014/main" id="{EE00166F-6BF3-4136-9E10-13671B467811}"/>
                </a:ext>
              </a:extLst>
            </p:cNvPr>
            <p:cNvSpPr/>
            <p:nvPr/>
          </p:nvSpPr>
          <p:spPr>
            <a:xfrm>
              <a:off x="87464" y="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187" name="Shape 19584">
              <a:extLst>
                <a:ext uri="{FF2B5EF4-FFF2-40B4-BE49-F238E27FC236}">
                  <a16:creationId xmlns:a16="http://schemas.microsoft.com/office/drawing/2014/main" id="{D094006D-50E9-4ED0-B26B-EE9FE361D0BD}"/>
                </a:ext>
              </a:extLst>
            </p:cNvPr>
            <p:cNvSpPr/>
            <p:nvPr/>
          </p:nvSpPr>
          <p:spPr>
            <a:xfrm>
              <a:off x="159026" y="151074"/>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CC6600"/>
            </a:fillRef>
            <a:effectRef idx="0">
              <a:scrgbClr r="0" g="0" b="0"/>
            </a:effectRef>
            <a:fontRef idx="none"/>
          </p:style>
          <p:txBody>
            <a:bodyPr/>
            <a:lstStyle/>
            <a:p>
              <a:endParaRPr lang="zh-CN" altLang="en-US"/>
            </a:p>
          </p:txBody>
        </p:sp>
        <p:sp>
          <p:nvSpPr>
            <p:cNvPr id="188" name="Shape 2469">
              <a:extLst>
                <a:ext uri="{FF2B5EF4-FFF2-40B4-BE49-F238E27FC236}">
                  <a16:creationId xmlns:a16="http://schemas.microsoft.com/office/drawing/2014/main" id="{B9AE960D-EA9F-46CC-AC4A-171D9F405F4A}"/>
                </a:ext>
              </a:extLst>
            </p:cNvPr>
            <p:cNvSpPr/>
            <p:nvPr/>
          </p:nvSpPr>
          <p:spPr>
            <a:xfrm>
              <a:off x="159026" y="151074"/>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189" name="Shape 2470">
              <a:extLst>
                <a:ext uri="{FF2B5EF4-FFF2-40B4-BE49-F238E27FC236}">
                  <a16:creationId xmlns:a16="http://schemas.microsoft.com/office/drawing/2014/main" id="{4AA79F94-BB6F-4B6E-92FF-BFF56BDC5230}"/>
                </a:ext>
              </a:extLst>
            </p:cNvPr>
            <p:cNvSpPr/>
            <p:nvPr/>
          </p:nvSpPr>
          <p:spPr>
            <a:xfrm>
              <a:off x="238539" y="151074"/>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190" name="Shape 19585">
              <a:extLst>
                <a:ext uri="{FF2B5EF4-FFF2-40B4-BE49-F238E27FC236}">
                  <a16:creationId xmlns:a16="http://schemas.microsoft.com/office/drawing/2014/main" id="{DDA9A251-8E98-4420-A589-35F4E1033AE7}"/>
                </a:ext>
              </a:extLst>
            </p:cNvPr>
            <p:cNvSpPr/>
            <p:nvPr/>
          </p:nvSpPr>
          <p:spPr>
            <a:xfrm>
              <a:off x="7951" y="151074"/>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CCFFCC"/>
            </a:fillRef>
            <a:effectRef idx="0">
              <a:scrgbClr r="0" g="0" b="0"/>
            </a:effectRef>
            <a:fontRef idx="none"/>
          </p:style>
          <p:txBody>
            <a:bodyPr/>
            <a:lstStyle/>
            <a:p>
              <a:endParaRPr lang="zh-CN" altLang="en-US"/>
            </a:p>
          </p:txBody>
        </p:sp>
        <p:sp>
          <p:nvSpPr>
            <p:cNvPr id="191" name="Shape 2472">
              <a:extLst>
                <a:ext uri="{FF2B5EF4-FFF2-40B4-BE49-F238E27FC236}">
                  <a16:creationId xmlns:a16="http://schemas.microsoft.com/office/drawing/2014/main" id="{649F8515-5CA0-489F-97D5-944B95FBA436}"/>
                </a:ext>
              </a:extLst>
            </p:cNvPr>
            <p:cNvSpPr/>
            <p:nvPr/>
          </p:nvSpPr>
          <p:spPr>
            <a:xfrm>
              <a:off x="0" y="151074"/>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660066"/>
            </a:fillRef>
            <a:effectRef idx="0">
              <a:scrgbClr r="0" g="0" b="0"/>
            </a:effectRef>
            <a:fontRef idx="none"/>
          </p:style>
          <p:txBody>
            <a:bodyPr/>
            <a:lstStyle/>
            <a:p>
              <a:endParaRPr lang="zh-CN" altLang="en-US"/>
            </a:p>
          </p:txBody>
        </p:sp>
        <p:sp>
          <p:nvSpPr>
            <p:cNvPr id="192" name="Shape 2473">
              <a:extLst>
                <a:ext uri="{FF2B5EF4-FFF2-40B4-BE49-F238E27FC236}">
                  <a16:creationId xmlns:a16="http://schemas.microsoft.com/office/drawing/2014/main" id="{FDF6DE90-054D-42FE-934F-4F5D6311B373}"/>
                </a:ext>
              </a:extLst>
            </p:cNvPr>
            <p:cNvSpPr/>
            <p:nvPr/>
          </p:nvSpPr>
          <p:spPr>
            <a:xfrm>
              <a:off x="87464" y="151074"/>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660066"/>
            </a:fillRef>
            <a:effectRef idx="0">
              <a:scrgbClr r="0" g="0" b="0"/>
            </a:effectRef>
            <a:fontRef idx="none"/>
          </p:style>
          <p:txBody>
            <a:bodyPr/>
            <a:lstStyle/>
            <a:p>
              <a:endParaRPr lang="zh-CN" altLang="en-US"/>
            </a:p>
          </p:txBody>
        </p:sp>
        <p:sp>
          <p:nvSpPr>
            <p:cNvPr id="193" name="Shape 19586">
              <a:extLst>
                <a:ext uri="{FF2B5EF4-FFF2-40B4-BE49-F238E27FC236}">
                  <a16:creationId xmlns:a16="http://schemas.microsoft.com/office/drawing/2014/main" id="{A60E9689-1238-4616-B497-51319DA9E7AE}"/>
                </a:ext>
              </a:extLst>
            </p:cNvPr>
            <p:cNvSpPr/>
            <p:nvPr/>
          </p:nvSpPr>
          <p:spPr>
            <a:xfrm>
              <a:off x="310101" y="151074"/>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FFCCFF"/>
            </a:fillRef>
            <a:effectRef idx="0">
              <a:scrgbClr r="0" g="0" b="0"/>
            </a:effectRef>
            <a:fontRef idx="none"/>
          </p:style>
          <p:txBody>
            <a:bodyPr/>
            <a:lstStyle/>
            <a:p>
              <a:endParaRPr lang="zh-CN" altLang="en-US"/>
            </a:p>
          </p:txBody>
        </p:sp>
        <p:sp>
          <p:nvSpPr>
            <p:cNvPr id="194" name="Shape 2475">
              <a:extLst>
                <a:ext uri="{FF2B5EF4-FFF2-40B4-BE49-F238E27FC236}">
                  <a16:creationId xmlns:a16="http://schemas.microsoft.com/office/drawing/2014/main" id="{2D36A4FF-1E40-45FF-8D94-FD80AFB67BB7}"/>
                </a:ext>
              </a:extLst>
            </p:cNvPr>
            <p:cNvSpPr/>
            <p:nvPr/>
          </p:nvSpPr>
          <p:spPr>
            <a:xfrm>
              <a:off x="310101" y="151074"/>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195" name="Shape 2476">
              <a:extLst>
                <a:ext uri="{FF2B5EF4-FFF2-40B4-BE49-F238E27FC236}">
                  <a16:creationId xmlns:a16="http://schemas.microsoft.com/office/drawing/2014/main" id="{35AAD3B9-888C-42A1-9A38-E603A5641BA7}"/>
                </a:ext>
              </a:extLst>
            </p:cNvPr>
            <p:cNvSpPr/>
            <p:nvPr/>
          </p:nvSpPr>
          <p:spPr>
            <a:xfrm>
              <a:off x="389614" y="151074"/>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196" name="Shape 19587">
              <a:extLst>
                <a:ext uri="{FF2B5EF4-FFF2-40B4-BE49-F238E27FC236}">
                  <a16:creationId xmlns:a16="http://schemas.microsoft.com/office/drawing/2014/main" id="{44B636D1-F1CB-4DA6-B2BF-F2E7EA3398B7}"/>
                </a:ext>
              </a:extLst>
            </p:cNvPr>
            <p:cNvSpPr/>
            <p:nvPr/>
          </p:nvSpPr>
          <p:spPr>
            <a:xfrm>
              <a:off x="7951" y="310101"/>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33CC33"/>
            </a:fillRef>
            <a:effectRef idx="0">
              <a:scrgbClr r="0" g="0" b="0"/>
            </a:effectRef>
            <a:fontRef idx="none"/>
          </p:style>
          <p:txBody>
            <a:bodyPr/>
            <a:lstStyle/>
            <a:p>
              <a:endParaRPr lang="zh-CN" altLang="en-US"/>
            </a:p>
          </p:txBody>
        </p:sp>
        <p:sp>
          <p:nvSpPr>
            <p:cNvPr id="197" name="Shape 2478">
              <a:extLst>
                <a:ext uri="{FF2B5EF4-FFF2-40B4-BE49-F238E27FC236}">
                  <a16:creationId xmlns:a16="http://schemas.microsoft.com/office/drawing/2014/main" id="{4FBAA2B1-2FE0-45EE-A9DE-AA3435F32812}"/>
                </a:ext>
              </a:extLst>
            </p:cNvPr>
            <p:cNvSpPr/>
            <p:nvPr/>
          </p:nvSpPr>
          <p:spPr>
            <a:xfrm>
              <a:off x="0" y="302149"/>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198" name="Shape 2479">
              <a:extLst>
                <a:ext uri="{FF2B5EF4-FFF2-40B4-BE49-F238E27FC236}">
                  <a16:creationId xmlns:a16="http://schemas.microsoft.com/office/drawing/2014/main" id="{90F0E007-60A5-49D2-95F4-B51610D1A9AB}"/>
                </a:ext>
              </a:extLst>
            </p:cNvPr>
            <p:cNvSpPr/>
            <p:nvPr/>
          </p:nvSpPr>
          <p:spPr>
            <a:xfrm>
              <a:off x="87464" y="302149"/>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199" name="Shape 19588">
              <a:extLst>
                <a:ext uri="{FF2B5EF4-FFF2-40B4-BE49-F238E27FC236}">
                  <a16:creationId xmlns:a16="http://schemas.microsoft.com/office/drawing/2014/main" id="{610E50DC-2B92-42C0-B701-7572E4A4EAE5}"/>
                </a:ext>
              </a:extLst>
            </p:cNvPr>
            <p:cNvSpPr/>
            <p:nvPr/>
          </p:nvSpPr>
          <p:spPr>
            <a:xfrm>
              <a:off x="310101" y="0"/>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FFFFFF"/>
            </a:fillRef>
            <a:effectRef idx="0">
              <a:scrgbClr r="0" g="0" b="0"/>
            </a:effectRef>
            <a:fontRef idx="none"/>
          </p:style>
          <p:txBody>
            <a:bodyPr/>
            <a:lstStyle/>
            <a:p>
              <a:endParaRPr lang="zh-CN" altLang="en-US"/>
            </a:p>
          </p:txBody>
        </p:sp>
        <p:sp>
          <p:nvSpPr>
            <p:cNvPr id="200" name="Shape 2481">
              <a:extLst>
                <a:ext uri="{FF2B5EF4-FFF2-40B4-BE49-F238E27FC236}">
                  <a16:creationId xmlns:a16="http://schemas.microsoft.com/office/drawing/2014/main" id="{371A23A5-EF80-4361-886F-DE074CC768D4}"/>
                </a:ext>
              </a:extLst>
            </p:cNvPr>
            <p:cNvSpPr/>
            <p:nvPr/>
          </p:nvSpPr>
          <p:spPr>
            <a:xfrm>
              <a:off x="310101" y="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201" name="Shape 2482">
              <a:extLst>
                <a:ext uri="{FF2B5EF4-FFF2-40B4-BE49-F238E27FC236}">
                  <a16:creationId xmlns:a16="http://schemas.microsoft.com/office/drawing/2014/main" id="{04D69145-2EA7-449A-B00E-12207F6CD117}"/>
                </a:ext>
              </a:extLst>
            </p:cNvPr>
            <p:cNvSpPr/>
            <p:nvPr/>
          </p:nvSpPr>
          <p:spPr>
            <a:xfrm>
              <a:off x="389614" y="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202" name="Shape 19589">
              <a:extLst>
                <a:ext uri="{FF2B5EF4-FFF2-40B4-BE49-F238E27FC236}">
                  <a16:creationId xmlns:a16="http://schemas.microsoft.com/office/drawing/2014/main" id="{48EC14B7-DC4D-48C2-BD86-3FFB87F69D65}"/>
                </a:ext>
              </a:extLst>
            </p:cNvPr>
            <p:cNvSpPr/>
            <p:nvPr/>
          </p:nvSpPr>
          <p:spPr>
            <a:xfrm>
              <a:off x="310101" y="310101"/>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FF9900"/>
            </a:fillRef>
            <a:effectRef idx="0">
              <a:scrgbClr r="0" g="0" b="0"/>
            </a:effectRef>
            <a:fontRef idx="none"/>
          </p:style>
          <p:txBody>
            <a:bodyPr/>
            <a:lstStyle/>
            <a:p>
              <a:endParaRPr lang="zh-CN" altLang="en-US"/>
            </a:p>
          </p:txBody>
        </p:sp>
        <p:sp>
          <p:nvSpPr>
            <p:cNvPr id="203" name="Shape 2484">
              <a:extLst>
                <a:ext uri="{FF2B5EF4-FFF2-40B4-BE49-F238E27FC236}">
                  <a16:creationId xmlns:a16="http://schemas.microsoft.com/office/drawing/2014/main" id="{CBADDC10-4DA9-4BD5-9D7E-776B06649D8E}"/>
                </a:ext>
              </a:extLst>
            </p:cNvPr>
            <p:cNvSpPr/>
            <p:nvPr/>
          </p:nvSpPr>
          <p:spPr>
            <a:xfrm>
              <a:off x="310101" y="302149"/>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204" name="Shape 2485">
              <a:extLst>
                <a:ext uri="{FF2B5EF4-FFF2-40B4-BE49-F238E27FC236}">
                  <a16:creationId xmlns:a16="http://schemas.microsoft.com/office/drawing/2014/main" id="{D0210066-DD7A-483E-8F09-F1F93F0B3A01}"/>
                </a:ext>
              </a:extLst>
            </p:cNvPr>
            <p:cNvSpPr/>
            <p:nvPr/>
          </p:nvSpPr>
          <p:spPr>
            <a:xfrm>
              <a:off x="389614" y="302149"/>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205" name="Shape 19590">
              <a:extLst>
                <a:ext uri="{FF2B5EF4-FFF2-40B4-BE49-F238E27FC236}">
                  <a16:creationId xmlns:a16="http://schemas.microsoft.com/office/drawing/2014/main" id="{9228829F-41EE-46B1-B26B-B1176AFB8E14}"/>
                </a:ext>
              </a:extLst>
            </p:cNvPr>
            <p:cNvSpPr/>
            <p:nvPr/>
          </p:nvSpPr>
          <p:spPr>
            <a:xfrm>
              <a:off x="159026" y="0"/>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FF3300"/>
            </a:fillRef>
            <a:effectRef idx="0">
              <a:scrgbClr r="0" g="0" b="0"/>
            </a:effectRef>
            <a:fontRef idx="none"/>
          </p:style>
          <p:txBody>
            <a:bodyPr/>
            <a:lstStyle/>
            <a:p>
              <a:endParaRPr lang="zh-CN" altLang="en-US"/>
            </a:p>
          </p:txBody>
        </p:sp>
        <p:sp>
          <p:nvSpPr>
            <p:cNvPr id="206" name="Shape 2487">
              <a:extLst>
                <a:ext uri="{FF2B5EF4-FFF2-40B4-BE49-F238E27FC236}">
                  <a16:creationId xmlns:a16="http://schemas.microsoft.com/office/drawing/2014/main" id="{18A4C1B9-4E14-4E9A-9907-9B416A949D06}"/>
                </a:ext>
              </a:extLst>
            </p:cNvPr>
            <p:cNvSpPr/>
            <p:nvPr/>
          </p:nvSpPr>
          <p:spPr>
            <a:xfrm>
              <a:off x="159026" y="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207" name="Shape 2488">
              <a:extLst>
                <a:ext uri="{FF2B5EF4-FFF2-40B4-BE49-F238E27FC236}">
                  <a16:creationId xmlns:a16="http://schemas.microsoft.com/office/drawing/2014/main" id="{EAE4430D-743B-46BE-80B6-4E83061B8B2F}"/>
                </a:ext>
              </a:extLst>
            </p:cNvPr>
            <p:cNvSpPr/>
            <p:nvPr/>
          </p:nvSpPr>
          <p:spPr>
            <a:xfrm>
              <a:off x="238539" y="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208" name="Rectangle 2489">
              <a:extLst>
                <a:ext uri="{FF2B5EF4-FFF2-40B4-BE49-F238E27FC236}">
                  <a16:creationId xmlns:a16="http://schemas.microsoft.com/office/drawing/2014/main" id="{618649E4-1C3D-446D-80BB-A0B6DAE67B7F}"/>
                </a:ext>
              </a:extLst>
            </p:cNvPr>
            <p:cNvSpPr/>
            <p:nvPr/>
          </p:nvSpPr>
          <p:spPr>
            <a:xfrm>
              <a:off x="135602" y="453223"/>
              <a:ext cx="184265" cy="407352"/>
            </a:xfrm>
            <a:prstGeom prst="rect">
              <a:avLst/>
            </a:prstGeom>
            <a:ln>
              <a:noFill/>
            </a:ln>
          </p:spPr>
          <p:txBody>
            <a:bodyPr vert="horz" lIns="0" tIns="0" rIns="0" bIns="0" rtlCol="0">
              <a:noAutofit/>
            </a:bodyPr>
            <a:lstStyle/>
            <a:p>
              <a:pPr>
                <a:lnSpc>
                  <a:spcPct val="107000"/>
                </a:lnSpc>
                <a:spcAft>
                  <a:spcPts val="800"/>
                </a:spcAft>
              </a:pPr>
              <a:r>
                <a:rPr lang="en-US" sz="2000" kern="100" dirty="0">
                  <a:solidFill>
                    <a:srgbClr val="000000"/>
                  </a:solidFill>
                  <a:effectLst/>
                  <a:latin typeface="Tahoma" panose="020B0604030504040204" pitchFamily="34" charset="0"/>
                  <a:ea typeface="Tahoma" panose="020B0604030504040204" pitchFamily="34" charset="0"/>
                </a:rPr>
                <a:t>8</a:t>
              </a:r>
              <a:endParaRPr lang="zh-CN" sz="1100" kern="100" dirty="0">
                <a:solidFill>
                  <a:srgbClr val="000000"/>
                </a:solidFill>
                <a:effectLst/>
                <a:latin typeface="Calibri" panose="020F0502020204030204" pitchFamily="34" charset="0"/>
                <a:ea typeface="Calibri" panose="020F0502020204030204" pitchFamily="34" charset="0"/>
              </a:endParaRPr>
            </a:p>
          </p:txBody>
        </p:sp>
        <p:sp>
          <p:nvSpPr>
            <p:cNvPr id="209" name="Shape 19591">
              <a:extLst>
                <a:ext uri="{FF2B5EF4-FFF2-40B4-BE49-F238E27FC236}">
                  <a16:creationId xmlns:a16="http://schemas.microsoft.com/office/drawing/2014/main" id="{BA113573-D374-4BD9-A5E4-152B8B20564B}"/>
                </a:ext>
              </a:extLst>
            </p:cNvPr>
            <p:cNvSpPr/>
            <p:nvPr/>
          </p:nvSpPr>
          <p:spPr>
            <a:xfrm>
              <a:off x="159026" y="310101"/>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6E88F7"/>
            </a:fillRef>
            <a:effectRef idx="0">
              <a:scrgbClr r="0" g="0" b="0"/>
            </a:effectRef>
            <a:fontRef idx="none"/>
          </p:style>
          <p:txBody>
            <a:bodyPr/>
            <a:lstStyle/>
            <a:p>
              <a:endParaRPr lang="zh-CN" altLang="en-US"/>
            </a:p>
          </p:txBody>
        </p:sp>
        <p:sp>
          <p:nvSpPr>
            <p:cNvPr id="265" name="Shape 2491">
              <a:extLst>
                <a:ext uri="{FF2B5EF4-FFF2-40B4-BE49-F238E27FC236}">
                  <a16:creationId xmlns:a16="http://schemas.microsoft.com/office/drawing/2014/main" id="{08744AF8-1561-4022-86F2-8E00AE26BE91}"/>
                </a:ext>
              </a:extLst>
            </p:cNvPr>
            <p:cNvSpPr/>
            <p:nvPr/>
          </p:nvSpPr>
          <p:spPr>
            <a:xfrm>
              <a:off x="159026" y="302149"/>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266" name="Shape 2492">
              <a:extLst>
                <a:ext uri="{FF2B5EF4-FFF2-40B4-BE49-F238E27FC236}">
                  <a16:creationId xmlns:a16="http://schemas.microsoft.com/office/drawing/2014/main" id="{8CA7CC8B-E8B3-4A78-8533-3B20168E95DF}"/>
                </a:ext>
              </a:extLst>
            </p:cNvPr>
            <p:cNvSpPr/>
            <p:nvPr/>
          </p:nvSpPr>
          <p:spPr>
            <a:xfrm>
              <a:off x="238539" y="302149"/>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grpSp>
      <p:cxnSp>
        <p:nvCxnSpPr>
          <p:cNvPr id="324" name="直接箭头连接符 323">
            <a:extLst>
              <a:ext uri="{FF2B5EF4-FFF2-40B4-BE49-F238E27FC236}">
                <a16:creationId xmlns:a16="http://schemas.microsoft.com/office/drawing/2014/main" id="{06EF77E6-910B-42A8-9983-02C2090CFE98}"/>
              </a:ext>
            </a:extLst>
          </p:cNvPr>
          <p:cNvCxnSpPr>
            <a:cxnSpLocks/>
          </p:cNvCxnSpPr>
          <p:nvPr/>
        </p:nvCxnSpPr>
        <p:spPr>
          <a:xfrm>
            <a:off x="5330216" y="3526273"/>
            <a:ext cx="627998" cy="643086"/>
          </a:xfrm>
          <a:prstGeom prst="straightConnector1">
            <a:avLst/>
          </a:prstGeom>
          <a:ln w="15875">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17488030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A6A0E0-A303-4060-B7F0-CCFCCAF41454}"/>
              </a:ext>
            </a:extLst>
          </p:cNvPr>
          <p:cNvSpPr>
            <a:spLocks noGrp="1"/>
          </p:cNvSpPr>
          <p:nvPr>
            <p:ph type="title"/>
          </p:nvPr>
        </p:nvSpPr>
        <p:spPr/>
        <p:txBody>
          <a:bodyPr>
            <a:normAutofit/>
          </a:bodyPr>
          <a:lstStyle/>
          <a:p>
            <a:r>
              <a:rPr lang="en-US" altLang="zh-CN" dirty="0"/>
              <a:t>IDA* Example: 8-Puzzle</a:t>
            </a:r>
            <a:endParaRPr lang="zh-CN" altLang="en-US" dirty="0"/>
          </a:p>
        </p:txBody>
      </p:sp>
      <p:sp>
        <p:nvSpPr>
          <p:cNvPr id="3" name="内容占位符 2">
            <a:extLst>
              <a:ext uri="{FF2B5EF4-FFF2-40B4-BE49-F238E27FC236}">
                <a16:creationId xmlns:a16="http://schemas.microsoft.com/office/drawing/2014/main" id="{73152607-DC18-473B-8548-3E69F969669F}"/>
              </a:ext>
            </a:extLst>
          </p:cNvPr>
          <p:cNvSpPr>
            <a:spLocks noGrp="1"/>
          </p:cNvSpPr>
          <p:nvPr>
            <p:ph idx="1"/>
          </p:nvPr>
        </p:nvSpPr>
        <p:spPr>
          <a:xfrm>
            <a:off x="838200" y="1284900"/>
            <a:ext cx="10515600" cy="1480897"/>
          </a:xfrm>
        </p:spPr>
        <p:txBody>
          <a:bodyPr>
            <a:normAutofit lnSpcReduction="10000"/>
          </a:bodyPr>
          <a:lstStyle/>
          <a:p>
            <a:pPr marL="0" indent="0">
              <a:buNone/>
            </a:pPr>
            <a:r>
              <a:rPr lang="en-US" altLang="zh-CN" dirty="0">
                <a:solidFill>
                  <a:srgbClr val="000000"/>
                </a:solidFill>
                <a:latin typeface="Tahoma" panose="020B0604030504040204" pitchFamily="34" charset="0"/>
                <a:ea typeface="Tahoma" panose="020B0604030504040204" pitchFamily="34" charset="0"/>
              </a:rPr>
              <a:t>			f(n) = g(n) + h(n) </a:t>
            </a:r>
          </a:p>
          <a:p>
            <a:pPr marL="0" indent="0">
              <a:buNone/>
            </a:pPr>
            <a:r>
              <a:rPr lang="en-US" altLang="zh-CN" dirty="0">
                <a:solidFill>
                  <a:srgbClr val="008000"/>
                </a:solidFill>
                <a:latin typeface="Tahoma" panose="020B0604030504040204" pitchFamily="34" charset="0"/>
                <a:ea typeface="Tahoma" panose="020B0604030504040204" pitchFamily="34" charset="0"/>
              </a:rPr>
              <a:t>			h(n) = number of misplaced tiles </a:t>
            </a:r>
          </a:p>
          <a:p>
            <a:pPr marL="0" indent="0">
              <a:buNone/>
            </a:pPr>
            <a:r>
              <a:rPr lang="en-US" altLang="zh-CN" dirty="0">
                <a:solidFill>
                  <a:srgbClr val="000000"/>
                </a:solidFill>
                <a:latin typeface="Tahoma" panose="020B0604030504040204" pitchFamily="34" charset="0"/>
                <a:ea typeface="Tahoma" panose="020B0604030504040204" pitchFamily="34" charset="0"/>
              </a:rPr>
              <a:t>			blank </a:t>
            </a:r>
            <a:r>
              <a:rPr lang="en-US" altLang="zh-CN" dirty="0"/>
              <a:t>tile is white</a:t>
            </a:r>
            <a:endParaRPr lang="zh-CN" altLang="en-US" dirty="0"/>
          </a:p>
        </p:txBody>
      </p:sp>
      <p:sp>
        <p:nvSpPr>
          <p:cNvPr id="4" name="灯片编号占位符 3">
            <a:extLst>
              <a:ext uri="{FF2B5EF4-FFF2-40B4-BE49-F238E27FC236}">
                <a16:creationId xmlns:a16="http://schemas.microsoft.com/office/drawing/2014/main" id="{05953A4C-F3EB-4C70-B4F2-D0379E934F60}"/>
              </a:ext>
            </a:extLst>
          </p:cNvPr>
          <p:cNvSpPr>
            <a:spLocks noGrp="1"/>
          </p:cNvSpPr>
          <p:nvPr>
            <p:ph type="sldNum" sz="quarter" idx="12"/>
          </p:nvPr>
        </p:nvSpPr>
        <p:spPr/>
        <p:txBody>
          <a:bodyPr/>
          <a:lstStyle/>
          <a:p>
            <a:fld id="{893ACD7D-9A68-44C8-A49A-4B94202CE741}" type="slidenum">
              <a:rPr lang="zh-CN" altLang="en-US" smtClean="0"/>
              <a:t>65</a:t>
            </a:fld>
            <a:endParaRPr lang="zh-CN" altLang="en-US"/>
          </a:p>
        </p:txBody>
      </p:sp>
      <p:sp>
        <p:nvSpPr>
          <p:cNvPr id="33" name="Rectangle 59">
            <a:extLst>
              <a:ext uri="{FF2B5EF4-FFF2-40B4-BE49-F238E27FC236}">
                <a16:creationId xmlns:a16="http://schemas.microsoft.com/office/drawing/2014/main" id="{5EA415BA-7CF2-4AEC-82CD-457B15FC75E4}"/>
              </a:ext>
            </a:extLst>
          </p:cNvPr>
          <p:cNvSpPr>
            <a:spLocks noChangeArrowheads="1"/>
          </p:cNvSpPr>
          <p:nvPr/>
        </p:nvSpPr>
        <p:spPr bwMode="auto">
          <a:xfrm>
            <a:off x="1600200" y="283742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pSp>
        <p:nvGrpSpPr>
          <p:cNvPr id="120" name="Group 17437">
            <a:extLst>
              <a:ext uri="{FF2B5EF4-FFF2-40B4-BE49-F238E27FC236}">
                <a16:creationId xmlns:a16="http://schemas.microsoft.com/office/drawing/2014/main" id="{8D3CA1E8-3E58-47C8-AA91-3DA0B0195D43}"/>
              </a:ext>
            </a:extLst>
          </p:cNvPr>
          <p:cNvGrpSpPr/>
          <p:nvPr/>
        </p:nvGrpSpPr>
        <p:grpSpPr>
          <a:xfrm>
            <a:off x="1796138" y="2837425"/>
            <a:ext cx="3082186" cy="1935480"/>
            <a:chOff x="0" y="0"/>
            <a:chExt cx="3082290" cy="1935480"/>
          </a:xfrm>
        </p:grpSpPr>
        <p:sp>
          <p:nvSpPr>
            <p:cNvPr id="121" name="Shape 19081">
              <a:extLst>
                <a:ext uri="{FF2B5EF4-FFF2-40B4-BE49-F238E27FC236}">
                  <a16:creationId xmlns:a16="http://schemas.microsoft.com/office/drawing/2014/main" id="{74B23A98-F34D-483C-91D8-B2EB7FD86917}"/>
                </a:ext>
              </a:extLst>
            </p:cNvPr>
            <p:cNvSpPr/>
            <p:nvPr/>
          </p:nvSpPr>
          <p:spPr>
            <a:xfrm>
              <a:off x="645414" y="6096"/>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BADFE2"/>
            </a:fillRef>
            <a:effectRef idx="0">
              <a:scrgbClr r="0" g="0" b="0"/>
            </a:effectRef>
            <a:fontRef idx="none"/>
          </p:style>
          <p:txBody>
            <a:bodyPr/>
            <a:lstStyle/>
            <a:p>
              <a:endParaRPr lang="zh-CN" altLang="en-US"/>
            </a:p>
          </p:txBody>
        </p:sp>
        <p:sp>
          <p:nvSpPr>
            <p:cNvPr id="122" name="Shape 1086">
              <a:extLst>
                <a:ext uri="{FF2B5EF4-FFF2-40B4-BE49-F238E27FC236}">
                  <a16:creationId xmlns:a16="http://schemas.microsoft.com/office/drawing/2014/main" id="{CC71D3BD-B2A0-45E3-BDC5-DCD6252A0FFD}"/>
                </a:ext>
              </a:extLst>
            </p:cNvPr>
            <p:cNvSpPr/>
            <p:nvPr/>
          </p:nvSpPr>
          <p:spPr>
            <a:xfrm>
              <a:off x="639318" y="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123" name="Shape 1087">
              <a:extLst>
                <a:ext uri="{FF2B5EF4-FFF2-40B4-BE49-F238E27FC236}">
                  <a16:creationId xmlns:a16="http://schemas.microsoft.com/office/drawing/2014/main" id="{F998269B-E550-4BBB-924C-AC8629D39D85}"/>
                </a:ext>
              </a:extLst>
            </p:cNvPr>
            <p:cNvSpPr/>
            <p:nvPr/>
          </p:nvSpPr>
          <p:spPr>
            <a:xfrm>
              <a:off x="721995" y="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124" name="Shape 19082">
              <a:extLst>
                <a:ext uri="{FF2B5EF4-FFF2-40B4-BE49-F238E27FC236}">
                  <a16:creationId xmlns:a16="http://schemas.microsoft.com/office/drawing/2014/main" id="{8A62B872-41DC-42D6-9D09-2FC1EFBE409C}"/>
                </a:ext>
              </a:extLst>
            </p:cNvPr>
            <p:cNvSpPr/>
            <p:nvPr/>
          </p:nvSpPr>
          <p:spPr>
            <a:xfrm>
              <a:off x="797814" y="6096"/>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CC6600"/>
            </a:fillRef>
            <a:effectRef idx="0">
              <a:scrgbClr r="0" g="0" b="0"/>
            </a:effectRef>
            <a:fontRef idx="none"/>
          </p:style>
          <p:txBody>
            <a:bodyPr/>
            <a:lstStyle/>
            <a:p>
              <a:endParaRPr lang="zh-CN" altLang="en-US"/>
            </a:p>
          </p:txBody>
        </p:sp>
        <p:sp>
          <p:nvSpPr>
            <p:cNvPr id="125" name="Shape 1089">
              <a:extLst>
                <a:ext uri="{FF2B5EF4-FFF2-40B4-BE49-F238E27FC236}">
                  <a16:creationId xmlns:a16="http://schemas.microsoft.com/office/drawing/2014/main" id="{020E2F95-C61B-45C4-849A-5798E5D0D379}"/>
                </a:ext>
              </a:extLst>
            </p:cNvPr>
            <p:cNvSpPr/>
            <p:nvPr/>
          </p:nvSpPr>
          <p:spPr>
            <a:xfrm>
              <a:off x="791718" y="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126" name="Shape 1090">
              <a:extLst>
                <a:ext uri="{FF2B5EF4-FFF2-40B4-BE49-F238E27FC236}">
                  <a16:creationId xmlns:a16="http://schemas.microsoft.com/office/drawing/2014/main" id="{505CE616-F2AF-4807-BC4F-B0DF8153003C}"/>
                </a:ext>
              </a:extLst>
            </p:cNvPr>
            <p:cNvSpPr/>
            <p:nvPr/>
          </p:nvSpPr>
          <p:spPr>
            <a:xfrm>
              <a:off x="874395" y="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127" name="Shape 19083">
              <a:extLst>
                <a:ext uri="{FF2B5EF4-FFF2-40B4-BE49-F238E27FC236}">
                  <a16:creationId xmlns:a16="http://schemas.microsoft.com/office/drawing/2014/main" id="{660F2779-F9FC-4DB8-B0E9-DA7140C489C3}"/>
                </a:ext>
              </a:extLst>
            </p:cNvPr>
            <p:cNvSpPr/>
            <p:nvPr/>
          </p:nvSpPr>
          <p:spPr>
            <a:xfrm>
              <a:off x="645414" y="158496"/>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CCFFCC"/>
            </a:fillRef>
            <a:effectRef idx="0">
              <a:scrgbClr r="0" g="0" b="0"/>
            </a:effectRef>
            <a:fontRef idx="none"/>
          </p:style>
          <p:txBody>
            <a:bodyPr/>
            <a:lstStyle/>
            <a:p>
              <a:endParaRPr lang="zh-CN" altLang="en-US"/>
            </a:p>
          </p:txBody>
        </p:sp>
        <p:sp>
          <p:nvSpPr>
            <p:cNvPr id="128" name="Shape 1092">
              <a:extLst>
                <a:ext uri="{FF2B5EF4-FFF2-40B4-BE49-F238E27FC236}">
                  <a16:creationId xmlns:a16="http://schemas.microsoft.com/office/drawing/2014/main" id="{4DB0A2EB-6743-4509-A829-2D289DB3DCD9}"/>
                </a:ext>
              </a:extLst>
            </p:cNvPr>
            <p:cNvSpPr/>
            <p:nvPr/>
          </p:nvSpPr>
          <p:spPr>
            <a:xfrm>
              <a:off x="639318" y="15240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660066"/>
            </a:fillRef>
            <a:effectRef idx="0">
              <a:scrgbClr r="0" g="0" b="0"/>
            </a:effectRef>
            <a:fontRef idx="none"/>
          </p:style>
          <p:txBody>
            <a:bodyPr/>
            <a:lstStyle/>
            <a:p>
              <a:endParaRPr lang="zh-CN" altLang="en-US"/>
            </a:p>
          </p:txBody>
        </p:sp>
        <p:sp>
          <p:nvSpPr>
            <p:cNvPr id="129" name="Shape 1093">
              <a:extLst>
                <a:ext uri="{FF2B5EF4-FFF2-40B4-BE49-F238E27FC236}">
                  <a16:creationId xmlns:a16="http://schemas.microsoft.com/office/drawing/2014/main" id="{1D18A244-930F-4779-963D-9C7C1447E418}"/>
                </a:ext>
              </a:extLst>
            </p:cNvPr>
            <p:cNvSpPr/>
            <p:nvPr/>
          </p:nvSpPr>
          <p:spPr>
            <a:xfrm>
              <a:off x="721995" y="15240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660066"/>
            </a:fillRef>
            <a:effectRef idx="0">
              <a:scrgbClr r="0" g="0" b="0"/>
            </a:effectRef>
            <a:fontRef idx="none"/>
          </p:style>
          <p:txBody>
            <a:bodyPr/>
            <a:lstStyle/>
            <a:p>
              <a:endParaRPr lang="zh-CN" altLang="en-US"/>
            </a:p>
          </p:txBody>
        </p:sp>
        <p:sp>
          <p:nvSpPr>
            <p:cNvPr id="130" name="Shape 19084">
              <a:extLst>
                <a:ext uri="{FF2B5EF4-FFF2-40B4-BE49-F238E27FC236}">
                  <a16:creationId xmlns:a16="http://schemas.microsoft.com/office/drawing/2014/main" id="{A2E6F288-362A-4FAD-9307-24A588F2A5D4}"/>
                </a:ext>
              </a:extLst>
            </p:cNvPr>
            <p:cNvSpPr/>
            <p:nvPr/>
          </p:nvSpPr>
          <p:spPr>
            <a:xfrm>
              <a:off x="797814" y="158496"/>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6E88F7"/>
            </a:fillRef>
            <a:effectRef idx="0">
              <a:scrgbClr r="0" g="0" b="0"/>
            </a:effectRef>
            <a:fontRef idx="none"/>
          </p:style>
          <p:txBody>
            <a:bodyPr/>
            <a:lstStyle/>
            <a:p>
              <a:endParaRPr lang="zh-CN" altLang="en-US"/>
            </a:p>
          </p:txBody>
        </p:sp>
        <p:sp>
          <p:nvSpPr>
            <p:cNvPr id="131" name="Shape 1095">
              <a:extLst>
                <a:ext uri="{FF2B5EF4-FFF2-40B4-BE49-F238E27FC236}">
                  <a16:creationId xmlns:a16="http://schemas.microsoft.com/office/drawing/2014/main" id="{B988A82C-72CA-47A4-9D58-19BFB8A02E38}"/>
                </a:ext>
              </a:extLst>
            </p:cNvPr>
            <p:cNvSpPr/>
            <p:nvPr/>
          </p:nvSpPr>
          <p:spPr>
            <a:xfrm>
              <a:off x="791718" y="15240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132" name="Shape 1096">
              <a:extLst>
                <a:ext uri="{FF2B5EF4-FFF2-40B4-BE49-F238E27FC236}">
                  <a16:creationId xmlns:a16="http://schemas.microsoft.com/office/drawing/2014/main" id="{A09548D2-D5E3-4B4E-9B23-97CF0C98DDCA}"/>
                </a:ext>
              </a:extLst>
            </p:cNvPr>
            <p:cNvSpPr/>
            <p:nvPr/>
          </p:nvSpPr>
          <p:spPr>
            <a:xfrm>
              <a:off x="874395" y="15240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133" name="Shape 19085">
              <a:extLst>
                <a:ext uri="{FF2B5EF4-FFF2-40B4-BE49-F238E27FC236}">
                  <a16:creationId xmlns:a16="http://schemas.microsoft.com/office/drawing/2014/main" id="{5E9B8E97-B72A-48E4-B458-EE8308D0132B}"/>
                </a:ext>
              </a:extLst>
            </p:cNvPr>
            <p:cNvSpPr/>
            <p:nvPr/>
          </p:nvSpPr>
          <p:spPr>
            <a:xfrm>
              <a:off x="950214" y="158496"/>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FFCCFF"/>
            </a:fillRef>
            <a:effectRef idx="0">
              <a:scrgbClr r="0" g="0" b="0"/>
            </a:effectRef>
            <a:fontRef idx="none"/>
          </p:style>
          <p:txBody>
            <a:bodyPr/>
            <a:lstStyle/>
            <a:p>
              <a:endParaRPr lang="zh-CN" altLang="en-US"/>
            </a:p>
          </p:txBody>
        </p:sp>
        <p:sp>
          <p:nvSpPr>
            <p:cNvPr id="134" name="Shape 1098">
              <a:extLst>
                <a:ext uri="{FF2B5EF4-FFF2-40B4-BE49-F238E27FC236}">
                  <a16:creationId xmlns:a16="http://schemas.microsoft.com/office/drawing/2014/main" id="{0C358C08-F739-4D2F-A834-3EB755B06855}"/>
                </a:ext>
              </a:extLst>
            </p:cNvPr>
            <p:cNvSpPr/>
            <p:nvPr/>
          </p:nvSpPr>
          <p:spPr>
            <a:xfrm>
              <a:off x="944118" y="15240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135" name="Shape 1099">
              <a:extLst>
                <a:ext uri="{FF2B5EF4-FFF2-40B4-BE49-F238E27FC236}">
                  <a16:creationId xmlns:a16="http://schemas.microsoft.com/office/drawing/2014/main" id="{ED54F3F2-3B7E-4785-842F-5292547BEA9A}"/>
                </a:ext>
              </a:extLst>
            </p:cNvPr>
            <p:cNvSpPr/>
            <p:nvPr/>
          </p:nvSpPr>
          <p:spPr>
            <a:xfrm>
              <a:off x="1026795" y="15240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136" name="Shape 19086">
              <a:extLst>
                <a:ext uri="{FF2B5EF4-FFF2-40B4-BE49-F238E27FC236}">
                  <a16:creationId xmlns:a16="http://schemas.microsoft.com/office/drawing/2014/main" id="{43833D1C-863E-44BA-B99F-FBDA80FB1A7E}"/>
                </a:ext>
              </a:extLst>
            </p:cNvPr>
            <p:cNvSpPr/>
            <p:nvPr/>
          </p:nvSpPr>
          <p:spPr>
            <a:xfrm>
              <a:off x="645414" y="310896"/>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33CC33"/>
            </a:fillRef>
            <a:effectRef idx="0">
              <a:scrgbClr r="0" g="0" b="0"/>
            </a:effectRef>
            <a:fontRef idx="none"/>
          </p:style>
          <p:txBody>
            <a:bodyPr/>
            <a:lstStyle/>
            <a:p>
              <a:endParaRPr lang="zh-CN" altLang="en-US"/>
            </a:p>
          </p:txBody>
        </p:sp>
        <p:sp>
          <p:nvSpPr>
            <p:cNvPr id="137" name="Shape 1101">
              <a:extLst>
                <a:ext uri="{FF2B5EF4-FFF2-40B4-BE49-F238E27FC236}">
                  <a16:creationId xmlns:a16="http://schemas.microsoft.com/office/drawing/2014/main" id="{FE7AA958-522F-4100-8E06-4115D8B9067E}"/>
                </a:ext>
              </a:extLst>
            </p:cNvPr>
            <p:cNvSpPr/>
            <p:nvPr/>
          </p:nvSpPr>
          <p:spPr>
            <a:xfrm>
              <a:off x="639318" y="30480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138" name="Shape 1102">
              <a:extLst>
                <a:ext uri="{FF2B5EF4-FFF2-40B4-BE49-F238E27FC236}">
                  <a16:creationId xmlns:a16="http://schemas.microsoft.com/office/drawing/2014/main" id="{B274D753-6129-4487-ADFD-E24883B07C17}"/>
                </a:ext>
              </a:extLst>
            </p:cNvPr>
            <p:cNvSpPr/>
            <p:nvPr/>
          </p:nvSpPr>
          <p:spPr>
            <a:xfrm>
              <a:off x="721995" y="30480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139" name="Shape 19087">
              <a:extLst>
                <a:ext uri="{FF2B5EF4-FFF2-40B4-BE49-F238E27FC236}">
                  <a16:creationId xmlns:a16="http://schemas.microsoft.com/office/drawing/2014/main" id="{5804EF89-2A69-4758-BA68-61157ED10BD7}"/>
                </a:ext>
              </a:extLst>
            </p:cNvPr>
            <p:cNvSpPr/>
            <p:nvPr/>
          </p:nvSpPr>
          <p:spPr>
            <a:xfrm>
              <a:off x="797814" y="310896"/>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FFFFFF"/>
            </a:fillRef>
            <a:effectRef idx="0">
              <a:scrgbClr r="0" g="0" b="0"/>
            </a:effectRef>
            <a:fontRef idx="none"/>
          </p:style>
          <p:txBody>
            <a:bodyPr/>
            <a:lstStyle/>
            <a:p>
              <a:endParaRPr lang="zh-CN" altLang="en-US"/>
            </a:p>
          </p:txBody>
        </p:sp>
        <p:sp>
          <p:nvSpPr>
            <p:cNvPr id="140" name="Shape 1104">
              <a:extLst>
                <a:ext uri="{FF2B5EF4-FFF2-40B4-BE49-F238E27FC236}">
                  <a16:creationId xmlns:a16="http://schemas.microsoft.com/office/drawing/2014/main" id="{534763C8-CD23-47E1-B2A1-5A74101ABCE6}"/>
                </a:ext>
              </a:extLst>
            </p:cNvPr>
            <p:cNvSpPr/>
            <p:nvPr/>
          </p:nvSpPr>
          <p:spPr>
            <a:xfrm>
              <a:off x="791718" y="30480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141" name="Shape 1105">
              <a:extLst>
                <a:ext uri="{FF2B5EF4-FFF2-40B4-BE49-F238E27FC236}">
                  <a16:creationId xmlns:a16="http://schemas.microsoft.com/office/drawing/2014/main" id="{CC930E6E-AF48-4CE2-8934-0E22A0B75C08}"/>
                </a:ext>
              </a:extLst>
            </p:cNvPr>
            <p:cNvSpPr/>
            <p:nvPr/>
          </p:nvSpPr>
          <p:spPr>
            <a:xfrm>
              <a:off x="874395" y="30480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142" name="Shape 19088">
              <a:extLst>
                <a:ext uri="{FF2B5EF4-FFF2-40B4-BE49-F238E27FC236}">
                  <a16:creationId xmlns:a16="http://schemas.microsoft.com/office/drawing/2014/main" id="{0A4DEAFE-F568-4888-9AAD-9DF839AE4789}"/>
                </a:ext>
              </a:extLst>
            </p:cNvPr>
            <p:cNvSpPr/>
            <p:nvPr/>
          </p:nvSpPr>
          <p:spPr>
            <a:xfrm>
              <a:off x="950214" y="310896"/>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FF9900"/>
            </a:fillRef>
            <a:effectRef idx="0">
              <a:scrgbClr r="0" g="0" b="0"/>
            </a:effectRef>
            <a:fontRef idx="none"/>
          </p:style>
          <p:txBody>
            <a:bodyPr/>
            <a:lstStyle/>
            <a:p>
              <a:endParaRPr lang="zh-CN" altLang="en-US"/>
            </a:p>
          </p:txBody>
        </p:sp>
        <p:sp>
          <p:nvSpPr>
            <p:cNvPr id="143" name="Shape 1107">
              <a:extLst>
                <a:ext uri="{FF2B5EF4-FFF2-40B4-BE49-F238E27FC236}">
                  <a16:creationId xmlns:a16="http://schemas.microsoft.com/office/drawing/2014/main" id="{69B34C73-0FA4-48B6-89F9-27A763F662EB}"/>
                </a:ext>
              </a:extLst>
            </p:cNvPr>
            <p:cNvSpPr/>
            <p:nvPr/>
          </p:nvSpPr>
          <p:spPr>
            <a:xfrm>
              <a:off x="944118" y="30480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144" name="Shape 1108">
              <a:extLst>
                <a:ext uri="{FF2B5EF4-FFF2-40B4-BE49-F238E27FC236}">
                  <a16:creationId xmlns:a16="http://schemas.microsoft.com/office/drawing/2014/main" id="{09F4304B-52F6-4EAF-A2CD-DBEC34848788}"/>
                </a:ext>
              </a:extLst>
            </p:cNvPr>
            <p:cNvSpPr/>
            <p:nvPr/>
          </p:nvSpPr>
          <p:spPr>
            <a:xfrm>
              <a:off x="1026795" y="30480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145" name="Shape 19089">
              <a:extLst>
                <a:ext uri="{FF2B5EF4-FFF2-40B4-BE49-F238E27FC236}">
                  <a16:creationId xmlns:a16="http://schemas.microsoft.com/office/drawing/2014/main" id="{A187ECB1-A06B-4B94-87A5-BF33AF34D277}"/>
                </a:ext>
              </a:extLst>
            </p:cNvPr>
            <p:cNvSpPr/>
            <p:nvPr/>
          </p:nvSpPr>
          <p:spPr>
            <a:xfrm>
              <a:off x="950214" y="6096"/>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FF3300"/>
            </a:fillRef>
            <a:effectRef idx="0">
              <a:scrgbClr r="0" g="0" b="0"/>
            </a:effectRef>
            <a:fontRef idx="none"/>
          </p:style>
          <p:txBody>
            <a:bodyPr/>
            <a:lstStyle/>
            <a:p>
              <a:endParaRPr lang="zh-CN" altLang="en-US"/>
            </a:p>
          </p:txBody>
        </p:sp>
        <p:sp>
          <p:nvSpPr>
            <p:cNvPr id="146" name="Shape 1110">
              <a:extLst>
                <a:ext uri="{FF2B5EF4-FFF2-40B4-BE49-F238E27FC236}">
                  <a16:creationId xmlns:a16="http://schemas.microsoft.com/office/drawing/2014/main" id="{8210AFC5-1EA5-4B1C-BE67-D677B965DCB2}"/>
                </a:ext>
              </a:extLst>
            </p:cNvPr>
            <p:cNvSpPr/>
            <p:nvPr/>
          </p:nvSpPr>
          <p:spPr>
            <a:xfrm>
              <a:off x="944118" y="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147" name="Shape 1111">
              <a:extLst>
                <a:ext uri="{FF2B5EF4-FFF2-40B4-BE49-F238E27FC236}">
                  <a16:creationId xmlns:a16="http://schemas.microsoft.com/office/drawing/2014/main" id="{8422D66D-5AA8-4755-915D-AD25D804CF30}"/>
                </a:ext>
              </a:extLst>
            </p:cNvPr>
            <p:cNvSpPr/>
            <p:nvPr/>
          </p:nvSpPr>
          <p:spPr>
            <a:xfrm>
              <a:off x="1026795" y="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148" name="Rectangle 1112">
              <a:extLst>
                <a:ext uri="{FF2B5EF4-FFF2-40B4-BE49-F238E27FC236}">
                  <a16:creationId xmlns:a16="http://schemas.microsoft.com/office/drawing/2014/main" id="{646682BD-11D7-4A32-9033-52FE680E7AF2}"/>
                </a:ext>
              </a:extLst>
            </p:cNvPr>
            <p:cNvSpPr/>
            <p:nvPr/>
          </p:nvSpPr>
          <p:spPr>
            <a:xfrm>
              <a:off x="784497" y="459867"/>
              <a:ext cx="184265" cy="407352"/>
            </a:xfrm>
            <a:prstGeom prst="rect">
              <a:avLst/>
            </a:prstGeom>
            <a:ln>
              <a:noFill/>
            </a:ln>
          </p:spPr>
          <p:txBody>
            <a:bodyPr vert="horz" lIns="0" tIns="0" rIns="0" bIns="0" rtlCol="0">
              <a:noAutofit/>
            </a:bodyPr>
            <a:lstStyle/>
            <a:p>
              <a:pPr>
                <a:lnSpc>
                  <a:spcPct val="107000"/>
                </a:lnSpc>
                <a:spcAft>
                  <a:spcPts val="800"/>
                </a:spcAft>
              </a:pPr>
              <a:r>
                <a:rPr lang="en-US" sz="2000" kern="100" dirty="0">
                  <a:solidFill>
                    <a:srgbClr val="000000"/>
                  </a:solidFill>
                  <a:effectLst/>
                  <a:latin typeface="Tahoma" panose="020B0604030504040204" pitchFamily="34" charset="0"/>
                  <a:ea typeface="Tahoma" panose="020B0604030504040204" pitchFamily="34" charset="0"/>
                </a:rPr>
                <a:t>4</a:t>
              </a:r>
              <a:endParaRPr lang="zh-CN" sz="1100" kern="100" dirty="0">
                <a:solidFill>
                  <a:srgbClr val="000000"/>
                </a:solidFill>
                <a:effectLst/>
                <a:latin typeface="Calibri" panose="020F0502020204030204" pitchFamily="34" charset="0"/>
                <a:ea typeface="Calibri" panose="020F0502020204030204" pitchFamily="34" charset="0"/>
              </a:endParaRPr>
            </a:p>
          </p:txBody>
        </p:sp>
        <p:sp>
          <p:nvSpPr>
            <p:cNvPr id="149" name="Shape 19090">
              <a:extLst>
                <a:ext uri="{FF2B5EF4-FFF2-40B4-BE49-F238E27FC236}">
                  <a16:creationId xmlns:a16="http://schemas.microsoft.com/office/drawing/2014/main" id="{D9ADA2DF-C11D-48FF-9A45-9DB94A065A0A}"/>
                </a:ext>
              </a:extLst>
            </p:cNvPr>
            <p:cNvSpPr/>
            <p:nvPr/>
          </p:nvSpPr>
          <p:spPr>
            <a:xfrm>
              <a:off x="1864614" y="463296"/>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BADFE2"/>
            </a:fillRef>
            <a:effectRef idx="0">
              <a:scrgbClr r="0" g="0" b="0"/>
            </a:effectRef>
            <a:fontRef idx="none"/>
          </p:style>
          <p:txBody>
            <a:bodyPr/>
            <a:lstStyle/>
            <a:p>
              <a:endParaRPr lang="zh-CN" altLang="en-US"/>
            </a:p>
          </p:txBody>
        </p:sp>
        <p:sp>
          <p:nvSpPr>
            <p:cNvPr id="150" name="Shape 1141">
              <a:extLst>
                <a:ext uri="{FF2B5EF4-FFF2-40B4-BE49-F238E27FC236}">
                  <a16:creationId xmlns:a16="http://schemas.microsoft.com/office/drawing/2014/main" id="{567D0EE6-32E5-4F43-9103-AF3795AAF477}"/>
                </a:ext>
              </a:extLst>
            </p:cNvPr>
            <p:cNvSpPr/>
            <p:nvPr/>
          </p:nvSpPr>
          <p:spPr>
            <a:xfrm>
              <a:off x="1858518" y="45720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151" name="Shape 1142">
              <a:extLst>
                <a:ext uri="{FF2B5EF4-FFF2-40B4-BE49-F238E27FC236}">
                  <a16:creationId xmlns:a16="http://schemas.microsoft.com/office/drawing/2014/main" id="{5C3F278B-A40A-4944-A7A7-C77CBBDFE5E0}"/>
                </a:ext>
              </a:extLst>
            </p:cNvPr>
            <p:cNvSpPr/>
            <p:nvPr/>
          </p:nvSpPr>
          <p:spPr>
            <a:xfrm>
              <a:off x="1941195" y="45720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152" name="Shape 19091">
              <a:extLst>
                <a:ext uri="{FF2B5EF4-FFF2-40B4-BE49-F238E27FC236}">
                  <a16:creationId xmlns:a16="http://schemas.microsoft.com/office/drawing/2014/main" id="{229C3C4A-93A2-4699-8F8C-DED31DAF5E03}"/>
                </a:ext>
              </a:extLst>
            </p:cNvPr>
            <p:cNvSpPr/>
            <p:nvPr/>
          </p:nvSpPr>
          <p:spPr>
            <a:xfrm>
              <a:off x="2017014" y="463296"/>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CC6600"/>
            </a:fillRef>
            <a:effectRef idx="0">
              <a:scrgbClr r="0" g="0" b="0"/>
            </a:effectRef>
            <a:fontRef idx="none"/>
          </p:style>
          <p:txBody>
            <a:bodyPr/>
            <a:lstStyle/>
            <a:p>
              <a:endParaRPr lang="zh-CN" altLang="en-US"/>
            </a:p>
          </p:txBody>
        </p:sp>
        <p:sp>
          <p:nvSpPr>
            <p:cNvPr id="153" name="Shape 1144">
              <a:extLst>
                <a:ext uri="{FF2B5EF4-FFF2-40B4-BE49-F238E27FC236}">
                  <a16:creationId xmlns:a16="http://schemas.microsoft.com/office/drawing/2014/main" id="{495F3E99-0C63-4617-AA3B-E390AB48749E}"/>
                </a:ext>
              </a:extLst>
            </p:cNvPr>
            <p:cNvSpPr/>
            <p:nvPr/>
          </p:nvSpPr>
          <p:spPr>
            <a:xfrm>
              <a:off x="2010918" y="45720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154" name="Shape 1145">
              <a:extLst>
                <a:ext uri="{FF2B5EF4-FFF2-40B4-BE49-F238E27FC236}">
                  <a16:creationId xmlns:a16="http://schemas.microsoft.com/office/drawing/2014/main" id="{6B65E337-8370-42D0-99B2-A57D362E2DF6}"/>
                </a:ext>
              </a:extLst>
            </p:cNvPr>
            <p:cNvSpPr/>
            <p:nvPr/>
          </p:nvSpPr>
          <p:spPr>
            <a:xfrm>
              <a:off x="2093596" y="45720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155" name="Shape 19092">
              <a:extLst>
                <a:ext uri="{FF2B5EF4-FFF2-40B4-BE49-F238E27FC236}">
                  <a16:creationId xmlns:a16="http://schemas.microsoft.com/office/drawing/2014/main" id="{964D1F85-0351-47A0-951C-06BC27D52AED}"/>
                </a:ext>
              </a:extLst>
            </p:cNvPr>
            <p:cNvSpPr/>
            <p:nvPr/>
          </p:nvSpPr>
          <p:spPr>
            <a:xfrm>
              <a:off x="1864614" y="615696"/>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CCFFCC"/>
            </a:fillRef>
            <a:effectRef idx="0">
              <a:scrgbClr r="0" g="0" b="0"/>
            </a:effectRef>
            <a:fontRef idx="none"/>
          </p:style>
          <p:txBody>
            <a:bodyPr/>
            <a:lstStyle/>
            <a:p>
              <a:endParaRPr lang="zh-CN" altLang="en-US"/>
            </a:p>
          </p:txBody>
        </p:sp>
        <p:sp>
          <p:nvSpPr>
            <p:cNvPr id="156" name="Shape 1147">
              <a:extLst>
                <a:ext uri="{FF2B5EF4-FFF2-40B4-BE49-F238E27FC236}">
                  <a16:creationId xmlns:a16="http://schemas.microsoft.com/office/drawing/2014/main" id="{07F00197-8A2C-40B1-8CFA-F95AD6036953}"/>
                </a:ext>
              </a:extLst>
            </p:cNvPr>
            <p:cNvSpPr/>
            <p:nvPr/>
          </p:nvSpPr>
          <p:spPr>
            <a:xfrm>
              <a:off x="1858518" y="60960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660066"/>
            </a:fillRef>
            <a:effectRef idx="0">
              <a:scrgbClr r="0" g="0" b="0"/>
            </a:effectRef>
            <a:fontRef idx="none"/>
          </p:style>
          <p:txBody>
            <a:bodyPr/>
            <a:lstStyle/>
            <a:p>
              <a:endParaRPr lang="zh-CN" altLang="en-US"/>
            </a:p>
          </p:txBody>
        </p:sp>
        <p:sp>
          <p:nvSpPr>
            <p:cNvPr id="157" name="Shape 1148">
              <a:extLst>
                <a:ext uri="{FF2B5EF4-FFF2-40B4-BE49-F238E27FC236}">
                  <a16:creationId xmlns:a16="http://schemas.microsoft.com/office/drawing/2014/main" id="{5163138A-8961-4450-801B-7D285CF2F4DF}"/>
                </a:ext>
              </a:extLst>
            </p:cNvPr>
            <p:cNvSpPr/>
            <p:nvPr/>
          </p:nvSpPr>
          <p:spPr>
            <a:xfrm>
              <a:off x="1941195" y="60960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660066"/>
            </a:fillRef>
            <a:effectRef idx="0">
              <a:scrgbClr r="0" g="0" b="0"/>
            </a:effectRef>
            <a:fontRef idx="none"/>
          </p:style>
          <p:txBody>
            <a:bodyPr/>
            <a:lstStyle/>
            <a:p>
              <a:endParaRPr lang="zh-CN" altLang="en-US"/>
            </a:p>
          </p:txBody>
        </p:sp>
        <p:sp>
          <p:nvSpPr>
            <p:cNvPr id="158" name="Shape 19093">
              <a:extLst>
                <a:ext uri="{FF2B5EF4-FFF2-40B4-BE49-F238E27FC236}">
                  <a16:creationId xmlns:a16="http://schemas.microsoft.com/office/drawing/2014/main" id="{8081771D-6D02-452B-870E-5160BB42B831}"/>
                </a:ext>
              </a:extLst>
            </p:cNvPr>
            <p:cNvSpPr/>
            <p:nvPr/>
          </p:nvSpPr>
          <p:spPr>
            <a:xfrm>
              <a:off x="2017014" y="768096"/>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6E88F7"/>
            </a:fillRef>
            <a:effectRef idx="0">
              <a:scrgbClr r="0" g="0" b="0"/>
            </a:effectRef>
            <a:fontRef idx="none"/>
          </p:style>
          <p:txBody>
            <a:bodyPr/>
            <a:lstStyle/>
            <a:p>
              <a:endParaRPr lang="zh-CN" altLang="en-US"/>
            </a:p>
          </p:txBody>
        </p:sp>
        <p:sp>
          <p:nvSpPr>
            <p:cNvPr id="159" name="Shape 1150">
              <a:extLst>
                <a:ext uri="{FF2B5EF4-FFF2-40B4-BE49-F238E27FC236}">
                  <a16:creationId xmlns:a16="http://schemas.microsoft.com/office/drawing/2014/main" id="{2A5ADED4-4BE3-4599-A191-5AAB4C942A9E}"/>
                </a:ext>
              </a:extLst>
            </p:cNvPr>
            <p:cNvSpPr/>
            <p:nvPr/>
          </p:nvSpPr>
          <p:spPr>
            <a:xfrm>
              <a:off x="2010918" y="76200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160" name="Shape 1151">
              <a:extLst>
                <a:ext uri="{FF2B5EF4-FFF2-40B4-BE49-F238E27FC236}">
                  <a16:creationId xmlns:a16="http://schemas.microsoft.com/office/drawing/2014/main" id="{5A5B809A-CDB1-4F55-A5B7-83B0B1305282}"/>
                </a:ext>
              </a:extLst>
            </p:cNvPr>
            <p:cNvSpPr/>
            <p:nvPr/>
          </p:nvSpPr>
          <p:spPr>
            <a:xfrm>
              <a:off x="2093596" y="76200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161" name="Shape 19094">
              <a:extLst>
                <a:ext uri="{FF2B5EF4-FFF2-40B4-BE49-F238E27FC236}">
                  <a16:creationId xmlns:a16="http://schemas.microsoft.com/office/drawing/2014/main" id="{1E8AE49D-F4B7-4003-BE29-B81A014047C2}"/>
                </a:ext>
              </a:extLst>
            </p:cNvPr>
            <p:cNvSpPr/>
            <p:nvPr/>
          </p:nvSpPr>
          <p:spPr>
            <a:xfrm>
              <a:off x="2169414" y="615696"/>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FFCCFF"/>
            </a:fillRef>
            <a:effectRef idx="0">
              <a:scrgbClr r="0" g="0" b="0"/>
            </a:effectRef>
            <a:fontRef idx="none"/>
          </p:style>
          <p:txBody>
            <a:bodyPr/>
            <a:lstStyle/>
            <a:p>
              <a:endParaRPr lang="zh-CN" altLang="en-US"/>
            </a:p>
          </p:txBody>
        </p:sp>
        <p:sp>
          <p:nvSpPr>
            <p:cNvPr id="162" name="Shape 1153">
              <a:extLst>
                <a:ext uri="{FF2B5EF4-FFF2-40B4-BE49-F238E27FC236}">
                  <a16:creationId xmlns:a16="http://schemas.microsoft.com/office/drawing/2014/main" id="{CE716F7B-5696-4919-A9E1-CC04599D18B7}"/>
                </a:ext>
              </a:extLst>
            </p:cNvPr>
            <p:cNvSpPr/>
            <p:nvPr/>
          </p:nvSpPr>
          <p:spPr>
            <a:xfrm>
              <a:off x="2163318" y="60960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163" name="Shape 1154">
              <a:extLst>
                <a:ext uri="{FF2B5EF4-FFF2-40B4-BE49-F238E27FC236}">
                  <a16:creationId xmlns:a16="http://schemas.microsoft.com/office/drawing/2014/main" id="{E344B03F-0D67-4FD8-BD5E-D423D9513205}"/>
                </a:ext>
              </a:extLst>
            </p:cNvPr>
            <p:cNvSpPr/>
            <p:nvPr/>
          </p:nvSpPr>
          <p:spPr>
            <a:xfrm>
              <a:off x="2245995" y="60960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164" name="Shape 19095">
              <a:extLst>
                <a:ext uri="{FF2B5EF4-FFF2-40B4-BE49-F238E27FC236}">
                  <a16:creationId xmlns:a16="http://schemas.microsoft.com/office/drawing/2014/main" id="{EE9EE2DD-14F4-4787-9179-A9355965DE9D}"/>
                </a:ext>
              </a:extLst>
            </p:cNvPr>
            <p:cNvSpPr/>
            <p:nvPr/>
          </p:nvSpPr>
          <p:spPr>
            <a:xfrm>
              <a:off x="1864614" y="768096"/>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33CC33"/>
            </a:fillRef>
            <a:effectRef idx="0">
              <a:scrgbClr r="0" g="0" b="0"/>
            </a:effectRef>
            <a:fontRef idx="none"/>
          </p:style>
          <p:txBody>
            <a:bodyPr/>
            <a:lstStyle/>
            <a:p>
              <a:endParaRPr lang="zh-CN" altLang="en-US"/>
            </a:p>
          </p:txBody>
        </p:sp>
        <p:sp>
          <p:nvSpPr>
            <p:cNvPr id="165" name="Shape 1156">
              <a:extLst>
                <a:ext uri="{FF2B5EF4-FFF2-40B4-BE49-F238E27FC236}">
                  <a16:creationId xmlns:a16="http://schemas.microsoft.com/office/drawing/2014/main" id="{867400EA-A297-4474-8227-4D16113A1F19}"/>
                </a:ext>
              </a:extLst>
            </p:cNvPr>
            <p:cNvSpPr/>
            <p:nvPr/>
          </p:nvSpPr>
          <p:spPr>
            <a:xfrm>
              <a:off x="1858518" y="76200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166" name="Shape 1157">
              <a:extLst>
                <a:ext uri="{FF2B5EF4-FFF2-40B4-BE49-F238E27FC236}">
                  <a16:creationId xmlns:a16="http://schemas.microsoft.com/office/drawing/2014/main" id="{1334F3A9-8D25-4107-A8F1-CFB9148433BC}"/>
                </a:ext>
              </a:extLst>
            </p:cNvPr>
            <p:cNvSpPr/>
            <p:nvPr/>
          </p:nvSpPr>
          <p:spPr>
            <a:xfrm>
              <a:off x="1941195" y="76200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167" name="Shape 19096">
              <a:extLst>
                <a:ext uri="{FF2B5EF4-FFF2-40B4-BE49-F238E27FC236}">
                  <a16:creationId xmlns:a16="http://schemas.microsoft.com/office/drawing/2014/main" id="{93717522-C8EE-4ABD-B790-FCFC2E459A61}"/>
                </a:ext>
              </a:extLst>
            </p:cNvPr>
            <p:cNvSpPr/>
            <p:nvPr/>
          </p:nvSpPr>
          <p:spPr>
            <a:xfrm>
              <a:off x="2017014" y="615696"/>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FFFFFF"/>
            </a:fillRef>
            <a:effectRef idx="0">
              <a:scrgbClr r="0" g="0" b="0"/>
            </a:effectRef>
            <a:fontRef idx="none"/>
          </p:style>
          <p:txBody>
            <a:bodyPr/>
            <a:lstStyle/>
            <a:p>
              <a:endParaRPr lang="zh-CN" altLang="en-US"/>
            </a:p>
          </p:txBody>
        </p:sp>
        <p:sp>
          <p:nvSpPr>
            <p:cNvPr id="168" name="Shape 1159">
              <a:extLst>
                <a:ext uri="{FF2B5EF4-FFF2-40B4-BE49-F238E27FC236}">
                  <a16:creationId xmlns:a16="http://schemas.microsoft.com/office/drawing/2014/main" id="{467C324C-74D4-40D3-BB1D-E7C5E5BAAA4B}"/>
                </a:ext>
              </a:extLst>
            </p:cNvPr>
            <p:cNvSpPr/>
            <p:nvPr/>
          </p:nvSpPr>
          <p:spPr>
            <a:xfrm>
              <a:off x="2010918" y="60960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169" name="Shape 1160">
              <a:extLst>
                <a:ext uri="{FF2B5EF4-FFF2-40B4-BE49-F238E27FC236}">
                  <a16:creationId xmlns:a16="http://schemas.microsoft.com/office/drawing/2014/main" id="{F4445C87-76E1-48C9-9EAA-C5B7889A246A}"/>
                </a:ext>
              </a:extLst>
            </p:cNvPr>
            <p:cNvSpPr/>
            <p:nvPr/>
          </p:nvSpPr>
          <p:spPr>
            <a:xfrm>
              <a:off x="2093596" y="60960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170" name="Shape 19097">
              <a:extLst>
                <a:ext uri="{FF2B5EF4-FFF2-40B4-BE49-F238E27FC236}">
                  <a16:creationId xmlns:a16="http://schemas.microsoft.com/office/drawing/2014/main" id="{EB3A3735-65F1-4323-BBD7-99666B93538C}"/>
                </a:ext>
              </a:extLst>
            </p:cNvPr>
            <p:cNvSpPr/>
            <p:nvPr/>
          </p:nvSpPr>
          <p:spPr>
            <a:xfrm>
              <a:off x="2169414" y="768096"/>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FF9900"/>
            </a:fillRef>
            <a:effectRef idx="0">
              <a:scrgbClr r="0" g="0" b="0"/>
            </a:effectRef>
            <a:fontRef idx="none"/>
          </p:style>
          <p:txBody>
            <a:bodyPr/>
            <a:lstStyle/>
            <a:p>
              <a:endParaRPr lang="zh-CN" altLang="en-US"/>
            </a:p>
          </p:txBody>
        </p:sp>
        <p:sp>
          <p:nvSpPr>
            <p:cNvPr id="171" name="Shape 1162">
              <a:extLst>
                <a:ext uri="{FF2B5EF4-FFF2-40B4-BE49-F238E27FC236}">
                  <a16:creationId xmlns:a16="http://schemas.microsoft.com/office/drawing/2014/main" id="{5811715A-C07B-493E-AC45-53AFF0623350}"/>
                </a:ext>
              </a:extLst>
            </p:cNvPr>
            <p:cNvSpPr/>
            <p:nvPr/>
          </p:nvSpPr>
          <p:spPr>
            <a:xfrm>
              <a:off x="2163318" y="76200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172" name="Shape 1163">
              <a:extLst>
                <a:ext uri="{FF2B5EF4-FFF2-40B4-BE49-F238E27FC236}">
                  <a16:creationId xmlns:a16="http://schemas.microsoft.com/office/drawing/2014/main" id="{D2272E11-8FC8-4145-AB5F-91C1DF248278}"/>
                </a:ext>
              </a:extLst>
            </p:cNvPr>
            <p:cNvSpPr/>
            <p:nvPr/>
          </p:nvSpPr>
          <p:spPr>
            <a:xfrm>
              <a:off x="2245995" y="76200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173" name="Shape 19098">
              <a:extLst>
                <a:ext uri="{FF2B5EF4-FFF2-40B4-BE49-F238E27FC236}">
                  <a16:creationId xmlns:a16="http://schemas.microsoft.com/office/drawing/2014/main" id="{F3CF6284-C1A5-4AC3-AF7A-C01341E27653}"/>
                </a:ext>
              </a:extLst>
            </p:cNvPr>
            <p:cNvSpPr/>
            <p:nvPr/>
          </p:nvSpPr>
          <p:spPr>
            <a:xfrm>
              <a:off x="2169414" y="463296"/>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FF3300"/>
            </a:fillRef>
            <a:effectRef idx="0">
              <a:scrgbClr r="0" g="0" b="0"/>
            </a:effectRef>
            <a:fontRef idx="none"/>
          </p:style>
          <p:txBody>
            <a:bodyPr/>
            <a:lstStyle/>
            <a:p>
              <a:endParaRPr lang="zh-CN" altLang="en-US"/>
            </a:p>
          </p:txBody>
        </p:sp>
        <p:sp>
          <p:nvSpPr>
            <p:cNvPr id="174" name="Shape 1165">
              <a:extLst>
                <a:ext uri="{FF2B5EF4-FFF2-40B4-BE49-F238E27FC236}">
                  <a16:creationId xmlns:a16="http://schemas.microsoft.com/office/drawing/2014/main" id="{694C1442-931C-48B9-9FC8-56AEDCCEFB2A}"/>
                </a:ext>
              </a:extLst>
            </p:cNvPr>
            <p:cNvSpPr/>
            <p:nvPr/>
          </p:nvSpPr>
          <p:spPr>
            <a:xfrm>
              <a:off x="2163318" y="45720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175" name="Shape 1166">
              <a:extLst>
                <a:ext uri="{FF2B5EF4-FFF2-40B4-BE49-F238E27FC236}">
                  <a16:creationId xmlns:a16="http://schemas.microsoft.com/office/drawing/2014/main" id="{069C148A-2939-4101-9230-B2B326DCF525}"/>
                </a:ext>
              </a:extLst>
            </p:cNvPr>
            <p:cNvSpPr/>
            <p:nvPr/>
          </p:nvSpPr>
          <p:spPr>
            <a:xfrm>
              <a:off x="2245995" y="45720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176" name="Rectangle 1167">
              <a:extLst>
                <a:ext uri="{FF2B5EF4-FFF2-40B4-BE49-F238E27FC236}">
                  <a16:creationId xmlns:a16="http://schemas.microsoft.com/office/drawing/2014/main" id="{19D074A5-F94A-4D05-A435-CCB51D723B8F}"/>
                </a:ext>
              </a:extLst>
            </p:cNvPr>
            <p:cNvSpPr/>
            <p:nvPr/>
          </p:nvSpPr>
          <p:spPr>
            <a:xfrm>
              <a:off x="1981176" y="927560"/>
              <a:ext cx="184265" cy="407352"/>
            </a:xfrm>
            <a:prstGeom prst="rect">
              <a:avLst/>
            </a:prstGeom>
            <a:ln>
              <a:noFill/>
            </a:ln>
          </p:spPr>
          <p:txBody>
            <a:bodyPr vert="horz" lIns="0" tIns="0" rIns="0" bIns="0" rtlCol="0">
              <a:noAutofit/>
            </a:bodyPr>
            <a:lstStyle/>
            <a:p>
              <a:pPr>
                <a:lnSpc>
                  <a:spcPct val="107000"/>
                </a:lnSpc>
                <a:spcAft>
                  <a:spcPts val="800"/>
                </a:spcAft>
              </a:pPr>
              <a:r>
                <a:rPr lang="en-US" sz="2000" kern="100" dirty="0">
                  <a:solidFill>
                    <a:srgbClr val="000000"/>
                  </a:solidFill>
                  <a:effectLst/>
                  <a:latin typeface="Tahoma" panose="020B0604030504040204" pitchFamily="34" charset="0"/>
                  <a:ea typeface="Tahoma" panose="020B0604030504040204" pitchFamily="34" charset="0"/>
                </a:rPr>
                <a:t>4</a:t>
              </a:r>
              <a:endParaRPr lang="zh-CN" sz="1100" kern="100" dirty="0">
                <a:solidFill>
                  <a:srgbClr val="000000"/>
                </a:solidFill>
                <a:effectLst/>
                <a:latin typeface="Calibri" panose="020F0502020204030204" pitchFamily="34" charset="0"/>
                <a:ea typeface="Calibri" panose="020F0502020204030204" pitchFamily="34" charset="0"/>
              </a:endParaRPr>
            </a:p>
          </p:txBody>
        </p:sp>
        <p:sp>
          <p:nvSpPr>
            <p:cNvPr id="177" name="Shape 1168">
              <a:extLst>
                <a:ext uri="{FF2B5EF4-FFF2-40B4-BE49-F238E27FC236}">
                  <a16:creationId xmlns:a16="http://schemas.microsoft.com/office/drawing/2014/main" id="{C1B81FD1-D1D0-4A2F-93CE-BD0FDECB37D3}"/>
                </a:ext>
              </a:extLst>
            </p:cNvPr>
            <p:cNvSpPr/>
            <p:nvPr/>
          </p:nvSpPr>
          <p:spPr>
            <a:xfrm>
              <a:off x="1099566" y="229362"/>
              <a:ext cx="765048" cy="461010"/>
            </a:xfrm>
            <a:custGeom>
              <a:avLst/>
              <a:gdLst/>
              <a:ahLst/>
              <a:cxnLst/>
              <a:rect l="0" t="0" r="0" b="0"/>
              <a:pathLst>
                <a:path w="765048" h="461010">
                  <a:moveTo>
                    <a:pt x="6858" y="0"/>
                  </a:moveTo>
                  <a:lnTo>
                    <a:pt x="703254" y="416487"/>
                  </a:lnTo>
                  <a:lnTo>
                    <a:pt x="719328" y="389382"/>
                  </a:lnTo>
                  <a:lnTo>
                    <a:pt x="765048" y="461010"/>
                  </a:lnTo>
                  <a:lnTo>
                    <a:pt x="680466" y="454914"/>
                  </a:lnTo>
                  <a:lnTo>
                    <a:pt x="696651" y="427621"/>
                  </a:lnTo>
                  <a:lnTo>
                    <a:pt x="0" y="11430"/>
                  </a:lnTo>
                  <a:lnTo>
                    <a:pt x="6858"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178" name="Shape 1198">
              <a:extLst>
                <a:ext uri="{FF2B5EF4-FFF2-40B4-BE49-F238E27FC236}">
                  <a16:creationId xmlns:a16="http://schemas.microsoft.com/office/drawing/2014/main" id="{7CC232F0-4A3D-413F-B446-4B20E1DDEC81}"/>
                </a:ext>
              </a:extLst>
            </p:cNvPr>
            <p:cNvSpPr/>
            <p:nvPr/>
          </p:nvSpPr>
          <p:spPr>
            <a:xfrm>
              <a:off x="1097280" y="257556"/>
              <a:ext cx="771144" cy="1677924"/>
            </a:xfrm>
            <a:custGeom>
              <a:avLst/>
              <a:gdLst/>
              <a:ahLst/>
              <a:cxnLst/>
              <a:rect l="0" t="0" r="0" b="0"/>
              <a:pathLst>
                <a:path w="771144" h="1677924">
                  <a:moveTo>
                    <a:pt x="11430" y="0"/>
                  </a:moveTo>
                  <a:lnTo>
                    <a:pt x="742331" y="1605561"/>
                  </a:lnTo>
                  <a:lnTo>
                    <a:pt x="771144" y="1592580"/>
                  </a:lnTo>
                  <a:lnTo>
                    <a:pt x="767334" y="1677924"/>
                  </a:lnTo>
                  <a:lnTo>
                    <a:pt x="701802" y="1623822"/>
                  </a:lnTo>
                  <a:lnTo>
                    <a:pt x="730204" y="1611025"/>
                  </a:lnTo>
                  <a:lnTo>
                    <a:pt x="0" y="5334"/>
                  </a:lnTo>
                  <a:lnTo>
                    <a:pt x="1143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179" name="Rectangle 1199">
              <a:extLst>
                <a:ext uri="{FF2B5EF4-FFF2-40B4-BE49-F238E27FC236}">
                  <a16:creationId xmlns:a16="http://schemas.microsoft.com/office/drawing/2014/main" id="{0265590A-CBE3-4440-BD6A-B445D3672E12}"/>
                </a:ext>
              </a:extLst>
            </p:cNvPr>
            <p:cNvSpPr/>
            <p:nvPr/>
          </p:nvSpPr>
          <p:spPr>
            <a:xfrm>
              <a:off x="0" y="842623"/>
              <a:ext cx="1595713" cy="489311"/>
            </a:xfrm>
            <a:prstGeom prst="rect">
              <a:avLst/>
            </a:prstGeom>
            <a:ln>
              <a:noFill/>
            </a:ln>
          </p:spPr>
          <p:txBody>
            <a:bodyPr vert="horz" lIns="0" tIns="0" rIns="0" bIns="0" rtlCol="0">
              <a:noAutofit/>
            </a:bodyPr>
            <a:lstStyle/>
            <a:p>
              <a:pPr>
                <a:lnSpc>
                  <a:spcPct val="107000"/>
                </a:lnSpc>
                <a:spcAft>
                  <a:spcPts val="800"/>
                </a:spcAft>
              </a:pPr>
              <a:r>
                <a:rPr lang="en-US" sz="2400" kern="100" dirty="0">
                  <a:solidFill>
                    <a:srgbClr val="000000"/>
                  </a:solidFill>
                  <a:effectLst/>
                  <a:latin typeface="Tahoma" panose="020B0604030504040204" pitchFamily="34" charset="0"/>
                  <a:ea typeface="Tahoma" panose="020B0604030504040204" pitchFamily="34" charset="0"/>
                </a:rPr>
                <a:t>Cutoff=6</a:t>
              </a:r>
              <a:endParaRPr lang="zh-CN" sz="1100" kern="100" dirty="0">
                <a:solidFill>
                  <a:srgbClr val="000000"/>
                </a:solidFill>
                <a:effectLst/>
                <a:latin typeface="Calibri" panose="020F0502020204030204" pitchFamily="34" charset="0"/>
                <a:ea typeface="Calibri" panose="020F0502020204030204" pitchFamily="34" charset="0"/>
              </a:endParaRPr>
            </a:p>
          </p:txBody>
        </p:sp>
        <p:sp>
          <p:nvSpPr>
            <p:cNvPr id="183" name="Shape 1228">
              <a:extLst>
                <a:ext uri="{FF2B5EF4-FFF2-40B4-BE49-F238E27FC236}">
                  <a16:creationId xmlns:a16="http://schemas.microsoft.com/office/drawing/2014/main" id="{D27DEFFF-936D-4132-9953-A88EE078E802}"/>
                </a:ext>
              </a:extLst>
            </p:cNvPr>
            <p:cNvSpPr/>
            <p:nvPr/>
          </p:nvSpPr>
          <p:spPr>
            <a:xfrm>
              <a:off x="2316480" y="688848"/>
              <a:ext cx="765810" cy="1222248"/>
            </a:xfrm>
            <a:custGeom>
              <a:avLst/>
              <a:gdLst/>
              <a:ahLst/>
              <a:cxnLst/>
              <a:rect l="0" t="0" r="0" b="0"/>
              <a:pathLst>
                <a:path w="765810" h="1222248">
                  <a:moveTo>
                    <a:pt x="11430" y="0"/>
                  </a:moveTo>
                  <a:lnTo>
                    <a:pt x="731061" y="1154582"/>
                  </a:lnTo>
                  <a:lnTo>
                    <a:pt x="758190" y="1137666"/>
                  </a:lnTo>
                  <a:lnTo>
                    <a:pt x="765810" y="1222248"/>
                  </a:lnTo>
                  <a:lnTo>
                    <a:pt x="693420" y="1178052"/>
                  </a:lnTo>
                  <a:lnTo>
                    <a:pt x="720296" y="1161294"/>
                  </a:lnTo>
                  <a:lnTo>
                    <a:pt x="0" y="6858"/>
                  </a:lnTo>
                  <a:lnTo>
                    <a:pt x="1143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grpSp>
      <p:grpSp>
        <p:nvGrpSpPr>
          <p:cNvPr id="210" name="Group 18145">
            <a:extLst>
              <a:ext uri="{FF2B5EF4-FFF2-40B4-BE49-F238E27FC236}">
                <a16:creationId xmlns:a16="http://schemas.microsoft.com/office/drawing/2014/main" id="{D1D3DDC7-313C-432F-A93D-DBADDEB889E6}"/>
              </a:ext>
            </a:extLst>
          </p:cNvPr>
          <p:cNvGrpSpPr/>
          <p:nvPr/>
        </p:nvGrpSpPr>
        <p:grpSpPr>
          <a:xfrm>
            <a:off x="3660265" y="4516182"/>
            <a:ext cx="469898" cy="469901"/>
            <a:chOff x="0" y="0"/>
            <a:chExt cx="470154" cy="470154"/>
          </a:xfrm>
        </p:grpSpPr>
        <p:sp>
          <p:nvSpPr>
            <p:cNvPr id="211" name="Shape 18146">
              <a:extLst>
                <a:ext uri="{FF2B5EF4-FFF2-40B4-BE49-F238E27FC236}">
                  <a16:creationId xmlns:a16="http://schemas.microsoft.com/office/drawing/2014/main" id="{16C1F2BB-DB48-484A-8482-09A07712343D}"/>
                </a:ext>
              </a:extLst>
            </p:cNvPr>
            <p:cNvSpPr/>
            <p:nvPr/>
          </p:nvSpPr>
          <p:spPr>
            <a:xfrm>
              <a:off x="0" y="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212" name="Shape 18147">
              <a:extLst>
                <a:ext uri="{FF2B5EF4-FFF2-40B4-BE49-F238E27FC236}">
                  <a16:creationId xmlns:a16="http://schemas.microsoft.com/office/drawing/2014/main" id="{73A48099-0479-4F71-9D4D-C8523C326EB0}"/>
                </a:ext>
              </a:extLst>
            </p:cNvPr>
            <p:cNvSpPr/>
            <p:nvPr/>
          </p:nvSpPr>
          <p:spPr>
            <a:xfrm>
              <a:off x="82677" y="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213" name="Shape 19769">
              <a:extLst>
                <a:ext uri="{FF2B5EF4-FFF2-40B4-BE49-F238E27FC236}">
                  <a16:creationId xmlns:a16="http://schemas.microsoft.com/office/drawing/2014/main" id="{C3E865CD-BD32-417F-A701-73534F0A67C2}"/>
                </a:ext>
              </a:extLst>
            </p:cNvPr>
            <p:cNvSpPr/>
            <p:nvPr/>
          </p:nvSpPr>
          <p:spPr>
            <a:xfrm>
              <a:off x="158496" y="6857"/>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FFFFFF"/>
            </a:fillRef>
            <a:effectRef idx="0">
              <a:scrgbClr r="0" g="0" b="0"/>
            </a:effectRef>
            <a:fontRef idx="none"/>
          </p:style>
          <p:txBody>
            <a:bodyPr/>
            <a:lstStyle/>
            <a:p>
              <a:endParaRPr lang="zh-CN" altLang="en-US"/>
            </a:p>
          </p:txBody>
        </p:sp>
        <p:sp>
          <p:nvSpPr>
            <p:cNvPr id="214" name="Shape 18149">
              <a:extLst>
                <a:ext uri="{FF2B5EF4-FFF2-40B4-BE49-F238E27FC236}">
                  <a16:creationId xmlns:a16="http://schemas.microsoft.com/office/drawing/2014/main" id="{8BE57633-F99C-48A9-A278-5C2CD13F0086}"/>
                </a:ext>
              </a:extLst>
            </p:cNvPr>
            <p:cNvSpPr/>
            <p:nvPr/>
          </p:nvSpPr>
          <p:spPr>
            <a:xfrm>
              <a:off x="152400" y="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215" name="Shape 18150">
              <a:extLst>
                <a:ext uri="{FF2B5EF4-FFF2-40B4-BE49-F238E27FC236}">
                  <a16:creationId xmlns:a16="http://schemas.microsoft.com/office/drawing/2014/main" id="{69A7B98D-8678-4E38-B7C5-1D2CEF326BFB}"/>
                </a:ext>
              </a:extLst>
            </p:cNvPr>
            <p:cNvSpPr/>
            <p:nvPr/>
          </p:nvSpPr>
          <p:spPr>
            <a:xfrm>
              <a:off x="235077" y="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216" name="Shape 19770">
              <a:extLst>
                <a:ext uri="{FF2B5EF4-FFF2-40B4-BE49-F238E27FC236}">
                  <a16:creationId xmlns:a16="http://schemas.microsoft.com/office/drawing/2014/main" id="{EA409C55-59F1-4827-8192-FC448763FEDD}"/>
                </a:ext>
              </a:extLst>
            </p:cNvPr>
            <p:cNvSpPr/>
            <p:nvPr/>
          </p:nvSpPr>
          <p:spPr>
            <a:xfrm>
              <a:off x="6096" y="159257"/>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FFFFFF"/>
            </a:fillRef>
            <a:effectRef idx="0">
              <a:scrgbClr r="0" g="0" b="0"/>
            </a:effectRef>
            <a:fontRef idx="none"/>
          </p:style>
          <p:txBody>
            <a:bodyPr/>
            <a:lstStyle/>
            <a:p>
              <a:endParaRPr lang="zh-CN" altLang="en-US"/>
            </a:p>
          </p:txBody>
        </p:sp>
        <p:sp>
          <p:nvSpPr>
            <p:cNvPr id="217" name="Shape 18152">
              <a:extLst>
                <a:ext uri="{FF2B5EF4-FFF2-40B4-BE49-F238E27FC236}">
                  <a16:creationId xmlns:a16="http://schemas.microsoft.com/office/drawing/2014/main" id="{306E59E3-2104-4EEB-861B-85909AB5C60D}"/>
                </a:ext>
              </a:extLst>
            </p:cNvPr>
            <p:cNvSpPr/>
            <p:nvPr/>
          </p:nvSpPr>
          <p:spPr>
            <a:xfrm>
              <a:off x="0" y="15240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660066"/>
            </a:fillRef>
            <a:effectRef idx="0">
              <a:scrgbClr r="0" g="0" b="0"/>
            </a:effectRef>
            <a:fontRef idx="none"/>
          </p:style>
          <p:txBody>
            <a:bodyPr/>
            <a:lstStyle/>
            <a:p>
              <a:endParaRPr lang="zh-CN" altLang="en-US"/>
            </a:p>
          </p:txBody>
        </p:sp>
        <p:sp>
          <p:nvSpPr>
            <p:cNvPr id="218" name="Shape 18153">
              <a:extLst>
                <a:ext uri="{FF2B5EF4-FFF2-40B4-BE49-F238E27FC236}">
                  <a16:creationId xmlns:a16="http://schemas.microsoft.com/office/drawing/2014/main" id="{EA068D83-14D0-4F67-9430-EAA51766C054}"/>
                </a:ext>
              </a:extLst>
            </p:cNvPr>
            <p:cNvSpPr/>
            <p:nvPr/>
          </p:nvSpPr>
          <p:spPr>
            <a:xfrm>
              <a:off x="82677" y="15240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660066"/>
            </a:fillRef>
            <a:effectRef idx="0">
              <a:scrgbClr r="0" g="0" b="0"/>
            </a:effectRef>
            <a:fontRef idx="none"/>
          </p:style>
          <p:txBody>
            <a:bodyPr/>
            <a:lstStyle/>
            <a:p>
              <a:endParaRPr lang="zh-CN" altLang="en-US"/>
            </a:p>
          </p:txBody>
        </p:sp>
        <p:sp>
          <p:nvSpPr>
            <p:cNvPr id="219" name="Shape 19771">
              <a:extLst>
                <a:ext uri="{FF2B5EF4-FFF2-40B4-BE49-F238E27FC236}">
                  <a16:creationId xmlns:a16="http://schemas.microsoft.com/office/drawing/2014/main" id="{F3A968BE-7C9F-441F-8278-810366E9ABEE}"/>
                </a:ext>
              </a:extLst>
            </p:cNvPr>
            <p:cNvSpPr/>
            <p:nvPr/>
          </p:nvSpPr>
          <p:spPr>
            <a:xfrm>
              <a:off x="158496" y="159257"/>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FFFFFF"/>
            </a:fillRef>
            <a:effectRef idx="0">
              <a:scrgbClr r="0" g="0" b="0"/>
            </a:effectRef>
            <a:fontRef idx="none"/>
          </p:style>
          <p:txBody>
            <a:bodyPr/>
            <a:lstStyle/>
            <a:p>
              <a:endParaRPr lang="zh-CN" altLang="en-US"/>
            </a:p>
          </p:txBody>
        </p:sp>
        <p:sp>
          <p:nvSpPr>
            <p:cNvPr id="220" name="Shape 18155">
              <a:extLst>
                <a:ext uri="{FF2B5EF4-FFF2-40B4-BE49-F238E27FC236}">
                  <a16:creationId xmlns:a16="http://schemas.microsoft.com/office/drawing/2014/main" id="{7539D9E5-AF54-4DB0-BD5A-1EBD061C6C55}"/>
                </a:ext>
              </a:extLst>
            </p:cNvPr>
            <p:cNvSpPr/>
            <p:nvPr/>
          </p:nvSpPr>
          <p:spPr>
            <a:xfrm>
              <a:off x="152400" y="15240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221" name="Shape 18156">
              <a:extLst>
                <a:ext uri="{FF2B5EF4-FFF2-40B4-BE49-F238E27FC236}">
                  <a16:creationId xmlns:a16="http://schemas.microsoft.com/office/drawing/2014/main" id="{3A9CFC56-E8A0-4E1F-A33D-EFC41D01AB1E}"/>
                </a:ext>
              </a:extLst>
            </p:cNvPr>
            <p:cNvSpPr/>
            <p:nvPr/>
          </p:nvSpPr>
          <p:spPr>
            <a:xfrm>
              <a:off x="235077" y="15240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222" name="Shape 19772">
              <a:extLst>
                <a:ext uri="{FF2B5EF4-FFF2-40B4-BE49-F238E27FC236}">
                  <a16:creationId xmlns:a16="http://schemas.microsoft.com/office/drawing/2014/main" id="{147C187E-FAFF-4A64-ADE8-D882895D61C6}"/>
                </a:ext>
              </a:extLst>
            </p:cNvPr>
            <p:cNvSpPr/>
            <p:nvPr/>
          </p:nvSpPr>
          <p:spPr>
            <a:xfrm>
              <a:off x="310896" y="159257"/>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FFFFFF"/>
            </a:fillRef>
            <a:effectRef idx="0">
              <a:scrgbClr r="0" g="0" b="0"/>
            </a:effectRef>
            <a:fontRef idx="none"/>
          </p:style>
          <p:txBody>
            <a:bodyPr/>
            <a:lstStyle/>
            <a:p>
              <a:endParaRPr lang="zh-CN" altLang="en-US"/>
            </a:p>
          </p:txBody>
        </p:sp>
        <p:sp>
          <p:nvSpPr>
            <p:cNvPr id="223" name="Shape 18158">
              <a:extLst>
                <a:ext uri="{FF2B5EF4-FFF2-40B4-BE49-F238E27FC236}">
                  <a16:creationId xmlns:a16="http://schemas.microsoft.com/office/drawing/2014/main" id="{AC9427AD-DB66-4602-AF7F-5CEA4B91D4CF}"/>
                </a:ext>
              </a:extLst>
            </p:cNvPr>
            <p:cNvSpPr/>
            <p:nvPr/>
          </p:nvSpPr>
          <p:spPr>
            <a:xfrm>
              <a:off x="304800" y="15240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224" name="Shape 18159">
              <a:extLst>
                <a:ext uri="{FF2B5EF4-FFF2-40B4-BE49-F238E27FC236}">
                  <a16:creationId xmlns:a16="http://schemas.microsoft.com/office/drawing/2014/main" id="{9BC45E86-1789-4C1B-BA83-7C0B1CB66D9A}"/>
                </a:ext>
              </a:extLst>
            </p:cNvPr>
            <p:cNvSpPr/>
            <p:nvPr/>
          </p:nvSpPr>
          <p:spPr>
            <a:xfrm>
              <a:off x="387477" y="15240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225" name="Shape 19773">
              <a:extLst>
                <a:ext uri="{FF2B5EF4-FFF2-40B4-BE49-F238E27FC236}">
                  <a16:creationId xmlns:a16="http://schemas.microsoft.com/office/drawing/2014/main" id="{D1508FAC-5AEF-443E-A754-2798CF5CCF16}"/>
                </a:ext>
              </a:extLst>
            </p:cNvPr>
            <p:cNvSpPr/>
            <p:nvPr/>
          </p:nvSpPr>
          <p:spPr>
            <a:xfrm>
              <a:off x="6096" y="311658"/>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FFFFFF"/>
            </a:fillRef>
            <a:effectRef idx="0">
              <a:scrgbClr r="0" g="0" b="0"/>
            </a:effectRef>
            <a:fontRef idx="none"/>
          </p:style>
          <p:txBody>
            <a:bodyPr/>
            <a:lstStyle/>
            <a:p>
              <a:endParaRPr lang="zh-CN" altLang="en-US"/>
            </a:p>
          </p:txBody>
        </p:sp>
        <p:sp>
          <p:nvSpPr>
            <p:cNvPr id="226" name="Shape 18161">
              <a:extLst>
                <a:ext uri="{FF2B5EF4-FFF2-40B4-BE49-F238E27FC236}">
                  <a16:creationId xmlns:a16="http://schemas.microsoft.com/office/drawing/2014/main" id="{98194D49-09F6-45F1-8FDF-D594A327E228}"/>
                </a:ext>
              </a:extLst>
            </p:cNvPr>
            <p:cNvSpPr/>
            <p:nvPr/>
          </p:nvSpPr>
          <p:spPr>
            <a:xfrm>
              <a:off x="0" y="30480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227" name="Shape 18162">
              <a:extLst>
                <a:ext uri="{FF2B5EF4-FFF2-40B4-BE49-F238E27FC236}">
                  <a16:creationId xmlns:a16="http://schemas.microsoft.com/office/drawing/2014/main" id="{AB79C666-F810-479A-8AF5-65ACB34C5F7F}"/>
                </a:ext>
              </a:extLst>
            </p:cNvPr>
            <p:cNvSpPr/>
            <p:nvPr/>
          </p:nvSpPr>
          <p:spPr>
            <a:xfrm>
              <a:off x="82677" y="30480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228" name="Shape 19774">
              <a:extLst>
                <a:ext uri="{FF2B5EF4-FFF2-40B4-BE49-F238E27FC236}">
                  <a16:creationId xmlns:a16="http://schemas.microsoft.com/office/drawing/2014/main" id="{779D772F-2CF7-4806-BB62-7BEACD6CF210}"/>
                </a:ext>
              </a:extLst>
            </p:cNvPr>
            <p:cNvSpPr/>
            <p:nvPr/>
          </p:nvSpPr>
          <p:spPr>
            <a:xfrm>
              <a:off x="310896" y="311658"/>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FFFFFF"/>
            </a:fillRef>
            <a:effectRef idx="0">
              <a:scrgbClr r="0" g="0" b="0"/>
            </a:effectRef>
            <a:fontRef idx="none"/>
          </p:style>
          <p:txBody>
            <a:bodyPr/>
            <a:lstStyle/>
            <a:p>
              <a:endParaRPr lang="zh-CN" altLang="en-US"/>
            </a:p>
          </p:txBody>
        </p:sp>
        <p:sp>
          <p:nvSpPr>
            <p:cNvPr id="229" name="Shape 18164">
              <a:extLst>
                <a:ext uri="{FF2B5EF4-FFF2-40B4-BE49-F238E27FC236}">
                  <a16:creationId xmlns:a16="http://schemas.microsoft.com/office/drawing/2014/main" id="{D6DCE850-2619-4D8D-AAEF-A4C08B7BD32C}"/>
                </a:ext>
              </a:extLst>
            </p:cNvPr>
            <p:cNvSpPr/>
            <p:nvPr/>
          </p:nvSpPr>
          <p:spPr>
            <a:xfrm>
              <a:off x="304800" y="30480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230" name="Shape 18165">
              <a:extLst>
                <a:ext uri="{FF2B5EF4-FFF2-40B4-BE49-F238E27FC236}">
                  <a16:creationId xmlns:a16="http://schemas.microsoft.com/office/drawing/2014/main" id="{CD54D9C3-DCEA-4E43-BEB2-4984636F7023}"/>
                </a:ext>
              </a:extLst>
            </p:cNvPr>
            <p:cNvSpPr/>
            <p:nvPr/>
          </p:nvSpPr>
          <p:spPr>
            <a:xfrm>
              <a:off x="387477" y="30480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231" name="Shape 19775">
              <a:extLst>
                <a:ext uri="{FF2B5EF4-FFF2-40B4-BE49-F238E27FC236}">
                  <a16:creationId xmlns:a16="http://schemas.microsoft.com/office/drawing/2014/main" id="{E592DDEB-5F0F-46FA-A052-A4BDB19D27D7}"/>
                </a:ext>
              </a:extLst>
            </p:cNvPr>
            <p:cNvSpPr/>
            <p:nvPr/>
          </p:nvSpPr>
          <p:spPr>
            <a:xfrm>
              <a:off x="158496" y="311658"/>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FFFFFF"/>
            </a:fillRef>
            <a:effectRef idx="0">
              <a:scrgbClr r="0" g="0" b="0"/>
            </a:effectRef>
            <a:fontRef idx="none"/>
          </p:style>
          <p:txBody>
            <a:bodyPr/>
            <a:lstStyle/>
            <a:p>
              <a:endParaRPr lang="zh-CN" altLang="en-US"/>
            </a:p>
          </p:txBody>
        </p:sp>
        <p:sp>
          <p:nvSpPr>
            <p:cNvPr id="232" name="Shape 18167">
              <a:extLst>
                <a:ext uri="{FF2B5EF4-FFF2-40B4-BE49-F238E27FC236}">
                  <a16:creationId xmlns:a16="http://schemas.microsoft.com/office/drawing/2014/main" id="{7324BA40-F25F-49B2-8A0E-F3C6FED42B13}"/>
                </a:ext>
              </a:extLst>
            </p:cNvPr>
            <p:cNvSpPr/>
            <p:nvPr/>
          </p:nvSpPr>
          <p:spPr>
            <a:xfrm>
              <a:off x="152400" y="30480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233" name="Shape 18168">
              <a:extLst>
                <a:ext uri="{FF2B5EF4-FFF2-40B4-BE49-F238E27FC236}">
                  <a16:creationId xmlns:a16="http://schemas.microsoft.com/office/drawing/2014/main" id="{60C5512F-CA48-4C84-922B-3A1F4A6A6CFF}"/>
                </a:ext>
              </a:extLst>
            </p:cNvPr>
            <p:cNvSpPr/>
            <p:nvPr/>
          </p:nvSpPr>
          <p:spPr>
            <a:xfrm>
              <a:off x="235077" y="30480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234" name="Shape 19776">
              <a:extLst>
                <a:ext uri="{FF2B5EF4-FFF2-40B4-BE49-F238E27FC236}">
                  <a16:creationId xmlns:a16="http://schemas.microsoft.com/office/drawing/2014/main" id="{C1EBA61C-C0C7-4AEE-8B55-994708CC942C}"/>
                </a:ext>
              </a:extLst>
            </p:cNvPr>
            <p:cNvSpPr/>
            <p:nvPr/>
          </p:nvSpPr>
          <p:spPr>
            <a:xfrm>
              <a:off x="310896" y="6857"/>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FFFFFF"/>
            </a:fillRef>
            <a:effectRef idx="0">
              <a:scrgbClr r="0" g="0" b="0"/>
            </a:effectRef>
            <a:fontRef idx="none"/>
          </p:style>
          <p:txBody>
            <a:bodyPr/>
            <a:lstStyle/>
            <a:p>
              <a:endParaRPr lang="zh-CN" altLang="en-US"/>
            </a:p>
          </p:txBody>
        </p:sp>
        <p:sp>
          <p:nvSpPr>
            <p:cNvPr id="235" name="Shape 18170">
              <a:extLst>
                <a:ext uri="{FF2B5EF4-FFF2-40B4-BE49-F238E27FC236}">
                  <a16:creationId xmlns:a16="http://schemas.microsoft.com/office/drawing/2014/main" id="{804F4E34-1904-4BC5-8096-77EDD5E1A092}"/>
                </a:ext>
              </a:extLst>
            </p:cNvPr>
            <p:cNvSpPr/>
            <p:nvPr/>
          </p:nvSpPr>
          <p:spPr>
            <a:xfrm>
              <a:off x="304800" y="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236" name="Shape 18171">
              <a:extLst>
                <a:ext uri="{FF2B5EF4-FFF2-40B4-BE49-F238E27FC236}">
                  <a16:creationId xmlns:a16="http://schemas.microsoft.com/office/drawing/2014/main" id="{E404B41B-7E22-4B36-BF14-BC3703A279BF}"/>
                </a:ext>
              </a:extLst>
            </p:cNvPr>
            <p:cNvSpPr/>
            <p:nvPr/>
          </p:nvSpPr>
          <p:spPr>
            <a:xfrm>
              <a:off x="387477" y="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grpSp>
      <p:sp>
        <p:nvSpPr>
          <p:cNvPr id="237" name="Rectangle 1167">
            <a:extLst>
              <a:ext uri="{FF2B5EF4-FFF2-40B4-BE49-F238E27FC236}">
                <a16:creationId xmlns:a16="http://schemas.microsoft.com/office/drawing/2014/main" id="{DB98362C-CE86-4D38-BD0E-ABF1C5F72921}"/>
              </a:ext>
            </a:extLst>
          </p:cNvPr>
          <p:cNvSpPr/>
          <p:nvPr/>
        </p:nvSpPr>
        <p:spPr>
          <a:xfrm>
            <a:off x="3797151" y="5010704"/>
            <a:ext cx="184259" cy="407352"/>
          </a:xfrm>
          <a:prstGeom prst="rect">
            <a:avLst/>
          </a:prstGeom>
          <a:ln>
            <a:noFill/>
          </a:ln>
        </p:spPr>
        <p:txBody>
          <a:bodyPr vert="horz" lIns="0" tIns="0" rIns="0" bIns="0" rtlCol="0">
            <a:noAutofit/>
          </a:bodyPr>
          <a:lstStyle/>
          <a:p>
            <a:pPr>
              <a:lnSpc>
                <a:spcPct val="107000"/>
              </a:lnSpc>
              <a:spcAft>
                <a:spcPts val="800"/>
              </a:spcAft>
            </a:pPr>
            <a:r>
              <a:rPr lang="en-US" sz="2000" kern="100" dirty="0">
                <a:solidFill>
                  <a:srgbClr val="000000"/>
                </a:solidFill>
                <a:effectLst/>
                <a:latin typeface="Tahoma" panose="020B0604030504040204" pitchFamily="34" charset="0"/>
                <a:ea typeface="Tahoma" panose="020B0604030504040204" pitchFamily="34" charset="0"/>
              </a:rPr>
              <a:t>7</a:t>
            </a:r>
            <a:endParaRPr lang="zh-CN" sz="1100" kern="100" dirty="0">
              <a:solidFill>
                <a:srgbClr val="000000"/>
              </a:solidFill>
              <a:effectLst/>
              <a:latin typeface="Calibri" panose="020F0502020204030204" pitchFamily="34" charset="0"/>
              <a:ea typeface="Calibri" panose="020F0502020204030204" pitchFamily="34" charset="0"/>
            </a:endParaRPr>
          </a:p>
        </p:txBody>
      </p:sp>
      <p:sp>
        <p:nvSpPr>
          <p:cNvPr id="238" name="Rectangle 1167">
            <a:extLst>
              <a:ext uri="{FF2B5EF4-FFF2-40B4-BE49-F238E27FC236}">
                <a16:creationId xmlns:a16="http://schemas.microsoft.com/office/drawing/2014/main" id="{4F577DED-8336-4A88-9E0E-75E3857CA4FA}"/>
              </a:ext>
            </a:extLst>
          </p:cNvPr>
          <p:cNvSpPr/>
          <p:nvPr/>
        </p:nvSpPr>
        <p:spPr>
          <a:xfrm>
            <a:off x="5016191" y="5010704"/>
            <a:ext cx="184259" cy="407352"/>
          </a:xfrm>
          <a:prstGeom prst="rect">
            <a:avLst/>
          </a:prstGeom>
          <a:ln>
            <a:noFill/>
          </a:ln>
        </p:spPr>
        <p:txBody>
          <a:bodyPr vert="horz" lIns="0" tIns="0" rIns="0" bIns="0" rtlCol="0">
            <a:noAutofit/>
          </a:bodyPr>
          <a:lstStyle/>
          <a:p>
            <a:pPr>
              <a:lnSpc>
                <a:spcPct val="107000"/>
              </a:lnSpc>
              <a:spcAft>
                <a:spcPts val="800"/>
              </a:spcAft>
            </a:pPr>
            <a:r>
              <a:rPr lang="en-US" sz="2000" kern="100" dirty="0">
                <a:solidFill>
                  <a:srgbClr val="000000"/>
                </a:solidFill>
                <a:effectLst/>
                <a:latin typeface="Tahoma" panose="020B0604030504040204" pitchFamily="34" charset="0"/>
                <a:ea typeface="Tahoma" panose="020B0604030504040204" pitchFamily="34" charset="0"/>
              </a:rPr>
              <a:t>7</a:t>
            </a:r>
            <a:endParaRPr lang="zh-CN" sz="1100" kern="100" dirty="0">
              <a:solidFill>
                <a:srgbClr val="000000"/>
              </a:solidFill>
              <a:effectLst/>
              <a:latin typeface="Calibri" panose="020F0502020204030204" pitchFamily="34" charset="0"/>
              <a:ea typeface="Calibri" panose="020F0502020204030204" pitchFamily="34" charset="0"/>
            </a:endParaRPr>
          </a:p>
        </p:txBody>
      </p:sp>
      <p:grpSp>
        <p:nvGrpSpPr>
          <p:cNvPr id="267" name="Group 17404">
            <a:extLst>
              <a:ext uri="{FF2B5EF4-FFF2-40B4-BE49-F238E27FC236}">
                <a16:creationId xmlns:a16="http://schemas.microsoft.com/office/drawing/2014/main" id="{44E3F889-0E02-4B22-B72F-E05CEC5CC5E2}"/>
              </a:ext>
            </a:extLst>
          </p:cNvPr>
          <p:cNvGrpSpPr/>
          <p:nvPr/>
        </p:nvGrpSpPr>
        <p:grpSpPr>
          <a:xfrm>
            <a:off x="10395862" y="3529828"/>
            <a:ext cx="469901" cy="469901"/>
            <a:chOff x="0" y="0"/>
            <a:chExt cx="470154" cy="470154"/>
          </a:xfrm>
        </p:grpSpPr>
        <p:sp>
          <p:nvSpPr>
            <p:cNvPr id="268" name="Shape 19009">
              <a:extLst>
                <a:ext uri="{FF2B5EF4-FFF2-40B4-BE49-F238E27FC236}">
                  <a16:creationId xmlns:a16="http://schemas.microsoft.com/office/drawing/2014/main" id="{3A6EA387-3FB5-42DB-9338-529FF974137B}"/>
                </a:ext>
              </a:extLst>
            </p:cNvPr>
            <p:cNvSpPr/>
            <p:nvPr/>
          </p:nvSpPr>
          <p:spPr>
            <a:xfrm>
              <a:off x="158496" y="6096"/>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BADFE2"/>
            </a:fillRef>
            <a:effectRef idx="0">
              <a:scrgbClr r="0" g="0" b="0"/>
            </a:effectRef>
            <a:fontRef idx="none"/>
          </p:style>
          <p:txBody>
            <a:bodyPr/>
            <a:lstStyle/>
            <a:p>
              <a:endParaRPr lang="zh-CN" altLang="en-US"/>
            </a:p>
          </p:txBody>
        </p:sp>
        <p:sp>
          <p:nvSpPr>
            <p:cNvPr id="269" name="Shape 1017">
              <a:extLst>
                <a:ext uri="{FF2B5EF4-FFF2-40B4-BE49-F238E27FC236}">
                  <a16:creationId xmlns:a16="http://schemas.microsoft.com/office/drawing/2014/main" id="{E84D1EAF-34C2-458F-B8E4-F74742F75CB8}"/>
                </a:ext>
              </a:extLst>
            </p:cNvPr>
            <p:cNvSpPr/>
            <p:nvPr/>
          </p:nvSpPr>
          <p:spPr>
            <a:xfrm>
              <a:off x="152400" y="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270" name="Shape 1018">
              <a:extLst>
                <a:ext uri="{FF2B5EF4-FFF2-40B4-BE49-F238E27FC236}">
                  <a16:creationId xmlns:a16="http://schemas.microsoft.com/office/drawing/2014/main" id="{CD87F144-60FD-4A7D-94C5-B3D0501A6E0A}"/>
                </a:ext>
              </a:extLst>
            </p:cNvPr>
            <p:cNvSpPr/>
            <p:nvPr/>
          </p:nvSpPr>
          <p:spPr>
            <a:xfrm>
              <a:off x="235077" y="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271" name="Shape 19010">
              <a:extLst>
                <a:ext uri="{FF2B5EF4-FFF2-40B4-BE49-F238E27FC236}">
                  <a16:creationId xmlns:a16="http://schemas.microsoft.com/office/drawing/2014/main" id="{1B08344F-120E-404B-B7D4-B27C8F58F634}"/>
                </a:ext>
              </a:extLst>
            </p:cNvPr>
            <p:cNvSpPr/>
            <p:nvPr/>
          </p:nvSpPr>
          <p:spPr>
            <a:xfrm>
              <a:off x="6096" y="158496"/>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CC6600"/>
            </a:fillRef>
            <a:effectRef idx="0">
              <a:scrgbClr r="0" g="0" b="0"/>
            </a:effectRef>
            <a:fontRef idx="none"/>
          </p:style>
          <p:txBody>
            <a:bodyPr/>
            <a:lstStyle/>
            <a:p>
              <a:endParaRPr lang="zh-CN" altLang="en-US"/>
            </a:p>
          </p:txBody>
        </p:sp>
        <p:sp>
          <p:nvSpPr>
            <p:cNvPr id="272" name="Shape 1020">
              <a:extLst>
                <a:ext uri="{FF2B5EF4-FFF2-40B4-BE49-F238E27FC236}">
                  <a16:creationId xmlns:a16="http://schemas.microsoft.com/office/drawing/2014/main" id="{8A15AA5E-8014-4476-B796-B091CF49F7BC}"/>
                </a:ext>
              </a:extLst>
            </p:cNvPr>
            <p:cNvSpPr/>
            <p:nvPr/>
          </p:nvSpPr>
          <p:spPr>
            <a:xfrm>
              <a:off x="0" y="15240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273" name="Shape 1021">
              <a:extLst>
                <a:ext uri="{FF2B5EF4-FFF2-40B4-BE49-F238E27FC236}">
                  <a16:creationId xmlns:a16="http://schemas.microsoft.com/office/drawing/2014/main" id="{C934284F-2CD4-48F0-A3BB-2C6D83CDDE8B}"/>
                </a:ext>
              </a:extLst>
            </p:cNvPr>
            <p:cNvSpPr/>
            <p:nvPr/>
          </p:nvSpPr>
          <p:spPr>
            <a:xfrm>
              <a:off x="82677" y="15240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274" name="Shape 19011">
              <a:extLst>
                <a:ext uri="{FF2B5EF4-FFF2-40B4-BE49-F238E27FC236}">
                  <a16:creationId xmlns:a16="http://schemas.microsoft.com/office/drawing/2014/main" id="{A465F986-5831-4801-9403-52F6BDD0E7B9}"/>
                </a:ext>
              </a:extLst>
            </p:cNvPr>
            <p:cNvSpPr/>
            <p:nvPr/>
          </p:nvSpPr>
          <p:spPr>
            <a:xfrm>
              <a:off x="6096" y="6096"/>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CCFFCC"/>
            </a:fillRef>
            <a:effectRef idx="0">
              <a:scrgbClr r="0" g="0" b="0"/>
            </a:effectRef>
            <a:fontRef idx="none"/>
          </p:style>
          <p:txBody>
            <a:bodyPr/>
            <a:lstStyle/>
            <a:p>
              <a:endParaRPr lang="zh-CN" altLang="en-US"/>
            </a:p>
          </p:txBody>
        </p:sp>
        <p:sp>
          <p:nvSpPr>
            <p:cNvPr id="275" name="Shape 1023">
              <a:extLst>
                <a:ext uri="{FF2B5EF4-FFF2-40B4-BE49-F238E27FC236}">
                  <a16:creationId xmlns:a16="http://schemas.microsoft.com/office/drawing/2014/main" id="{DCFE32E6-A900-4625-B43E-2C400BC06C0E}"/>
                </a:ext>
              </a:extLst>
            </p:cNvPr>
            <p:cNvSpPr/>
            <p:nvPr/>
          </p:nvSpPr>
          <p:spPr>
            <a:xfrm>
              <a:off x="0" y="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660066"/>
            </a:fillRef>
            <a:effectRef idx="0">
              <a:scrgbClr r="0" g="0" b="0"/>
            </a:effectRef>
            <a:fontRef idx="none"/>
          </p:style>
          <p:txBody>
            <a:bodyPr/>
            <a:lstStyle/>
            <a:p>
              <a:endParaRPr lang="zh-CN" altLang="en-US"/>
            </a:p>
          </p:txBody>
        </p:sp>
        <p:sp>
          <p:nvSpPr>
            <p:cNvPr id="276" name="Shape 1024">
              <a:extLst>
                <a:ext uri="{FF2B5EF4-FFF2-40B4-BE49-F238E27FC236}">
                  <a16:creationId xmlns:a16="http://schemas.microsoft.com/office/drawing/2014/main" id="{FC3F19AB-9201-4841-91CC-D3F47477D4C9}"/>
                </a:ext>
              </a:extLst>
            </p:cNvPr>
            <p:cNvSpPr/>
            <p:nvPr/>
          </p:nvSpPr>
          <p:spPr>
            <a:xfrm>
              <a:off x="82677" y="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660066"/>
            </a:fillRef>
            <a:effectRef idx="0">
              <a:scrgbClr r="0" g="0" b="0"/>
            </a:effectRef>
            <a:fontRef idx="none"/>
          </p:style>
          <p:txBody>
            <a:bodyPr/>
            <a:lstStyle/>
            <a:p>
              <a:endParaRPr lang="zh-CN" altLang="en-US"/>
            </a:p>
          </p:txBody>
        </p:sp>
        <p:sp>
          <p:nvSpPr>
            <p:cNvPr id="277" name="Shape 19012">
              <a:extLst>
                <a:ext uri="{FF2B5EF4-FFF2-40B4-BE49-F238E27FC236}">
                  <a16:creationId xmlns:a16="http://schemas.microsoft.com/office/drawing/2014/main" id="{A8A4B1B6-B85E-4358-BF19-336538BBC3F0}"/>
                </a:ext>
              </a:extLst>
            </p:cNvPr>
            <p:cNvSpPr/>
            <p:nvPr/>
          </p:nvSpPr>
          <p:spPr>
            <a:xfrm>
              <a:off x="158496" y="310896"/>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6E88F7"/>
            </a:fillRef>
            <a:effectRef idx="0">
              <a:scrgbClr r="0" g="0" b="0"/>
            </a:effectRef>
            <a:fontRef idx="none"/>
          </p:style>
          <p:txBody>
            <a:bodyPr/>
            <a:lstStyle/>
            <a:p>
              <a:endParaRPr lang="zh-CN" altLang="en-US"/>
            </a:p>
          </p:txBody>
        </p:sp>
        <p:sp>
          <p:nvSpPr>
            <p:cNvPr id="278" name="Shape 1026">
              <a:extLst>
                <a:ext uri="{FF2B5EF4-FFF2-40B4-BE49-F238E27FC236}">
                  <a16:creationId xmlns:a16="http://schemas.microsoft.com/office/drawing/2014/main" id="{07AC1758-6B56-40AA-BC7D-D2E375AC8111}"/>
                </a:ext>
              </a:extLst>
            </p:cNvPr>
            <p:cNvSpPr/>
            <p:nvPr/>
          </p:nvSpPr>
          <p:spPr>
            <a:xfrm>
              <a:off x="152400" y="30480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279" name="Shape 1027">
              <a:extLst>
                <a:ext uri="{FF2B5EF4-FFF2-40B4-BE49-F238E27FC236}">
                  <a16:creationId xmlns:a16="http://schemas.microsoft.com/office/drawing/2014/main" id="{5E74FA9E-8A2E-499F-82DF-2CD81BA532B4}"/>
                </a:ext>
              </a:extLst>
            </p:cNvPr>
            <p:cNvSpPr/>
            <p:nvPr/>
          </p:nvSpPr>
          <p:spPr>
            <a:xfrm>
              <a:off x="235077" y="30480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280" name="Shape 19013">
              <a:extLst>
                <a:ext uri="{FF2B5EF4-FFF2-40B4-BE49-F238E27FC236}">
                  <a16:creationId xmlns:a16="http://schemas.microsoft.com/office/drawing/2014/main" id="{D2D2B84E-2150-4B33-897B-E7A0B8ECCF3A}"/>
                </a:ext>
              </a:extLst>
            </p:cNvPr>
            <p:cNvSpPr/>
            <p:nvPr/>
          </p:nvSpPr>
          <p:spPr>
            <a:xfrm>
              <a:off x="310896" y="158496"/>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FFCCFF"/>
            </a:fillRef>
            <a:effectRef idx="0">
              <a:scrgbClr r="0" g="0" b="0"/>
            </a:effectRef>
            <a:fontRef idx="none"/>
          </p:style>
          <p:txBody>
            <a:bodyPr/>
            <a:lstStyle/>
            <a:p>
              <a:endParaRPr lang="zh-CN" altLang="en-US"/>
            </a:p>
          </p:txBody>
        </p:sp>
        <p:sp>
          <p:nvSpPr>
            <p:cNvPr id="281" name="Shape 1029">
              <a:extLst>
                <a:ext uri="{FF2B5EF4-FFF2-40B4-BE49-F238E27FC236}">
                  <a16:creationId xmlns:a16="http://schemas.microsoft.com/office/drawing/2014/main" id="{55299DD8-BC82-4A03-8EDF-6676613FF466}"/>
                </a:ext>
              </a:extLst>
            </p:cNvPr>
            <p:cNvSpPr/>
            <p:nvPr/>
          </p:nvSpPr>
          <p:spPr>
            <a:xfrm>
              <a:off x="304800" y="15240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282" name="Shape 1030">
              <a:extLst>
                <a:ext uri="{FF2B5EF4-FFF2-40B4-BE49-F238E27FC236}">
                  <a16:creationId xmlns:a16="http://schemas.microsoft.com/office/drawing/2014/main" id="{9C72A8BF-35B9-4318-B6F0-5D1DA3BC40B1}"/>
                </a:ext>
              </a:extLst>
            </p:cNvPr>
            <p:cNvSpPr/>
            <p:nvPr/>
          </p:nvSpPr>
          <p:spPr>
            <a:xfrm>
              <a:off x="387477" y="15240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283" name="Shape 19014">
              <a:extLst>
                <a:ext uri="{FF2B5EF4-FFF2-40B4-BE49-F238E27FC236}">
                  <a16:creationId xmlns:a16="http://schemas.microsoft.com/office/drawing/2014/main" id="{3C477B63-643D-4375-BB1D-D70A5E138E15}"/>
                </a:ext>
              </a:extLst>
            </p:cNvPr>
            <p:cNvSpPr/>
            <p:nvPr/>
          </p:nvSpPr>
          <p:spPr>
            <a:xfrm>
              <a:off x="6096" y="310896"/>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33CC33"/>
            </a:fillRef>
            <a:effectRef idx="0">
              <a:scrgbClr r="0" g="0" b="0"/>
            </a:effectRef>
            <a:fontRef idx="none"/>
          </p:style>
          <p:txBody>
            <a:bodyPr/>
            <a:lstStyle/>
            <a:p>
              <a:endParaRPr lang="zh-CN" altLang="en-US"/>
            </a:p>
          </p:txBody>
        </p:sp>
        <p:sp>
          <p:nvSpPr>
            <p:cNvPr id="284" name="Shape 1032">
              <a:extLst>
                <a:ext uri="{FF2B5EF4-FFF2-40B4-BE49-F238E27FC236}">
                  <a16:creationId xmlns:a16="http://schemas.microsoft.com/office/drawing/2014/main" id="{A0619A51-3807-413D-9795-A962584D7D46}"/>
                </a:ext>
              </a:extLst>
            </p:cNvPr>
            <p:cNvSpPr/>
            <p:nvPr/>
          </p:nvSpPr>
          <p:spPr>
            <a:xfrm>
              <a:off x="0" y="30480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285" name="Shape 1033">
              <a:extLst>
                <a:ext uri="{FF2B5EF4-FFF2-40B4-BE49-F238E27FC236}">
                  <a16:creationId xmlns:a16="http://schemas.microsoft.com/office/drawing/2014/main" id="{E694B67C-2158-4DB2-8AA9-6ECF95B36629}"/>
                </a:ext>
              </a:extLst>
            </p:cNvPr>
            <p:cNvSpPr/>
            <p:nvPr/>
          </p:nvSpPr>
          <p:spPr>
            <a:xfrm>
              <a:off x="82677" y="30480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286" name="Shape 19015">
              <a:extLst>
                <a:ext uri="{FF2B5EF4-FFF2-40B4-BE49-F238E27FC236}">
                  <a16:creationId xmlns:a16="http://schemas.microsoft.com/office/drawing/2014/main" id="{DCA8D754-E7CA-471E-9F03-7E1359B79A74}"/>
                </a:ext>
              </a:extLst>
            </p:cNvPr>
            <p:cNvSpPr/>
            <p:nvPr/>
          </p:nvSpPr>
          <p:spPr>
            <a:xfrm>
              <a:off x="158496" y="158496"/>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FFFFFF"/>
            </a:fillRef>
            <a:effectRef idx="0">
              <a:scrgbClr r="0" g="0" b="0"/>
            </a:effectRef>
            <a:fontRef idx="none"/>
          </p:style>
          <p:txBody>
            <a:bodyPr/>
            <a:lstStyle/>
            <a:p>
              <a:endParaRPr lang="zh-CN" altLang="en-US"/>
            </a:p>
          </p:txBody>
        </p:sp>
        <p:sp>
          <p:nvSpPr>
            <p:cNvPr id="287" name="Shape 1035">
              <a:extLst>
                <a:ext uri="{FF2B5EF4-FFF2-40B4-BE49-F238E27FC236}">
                  <a16:creationId xmlns:a16="http://schemas.microsoft.com/office/drawing/2014/main" id="{A0974E4D-6E5B-4629-92AD-44D0503CF505}"/>
                </a:ext>
              </a:extLst>
            </p:cNvPr>
            <p:cNvSpPr/>
            <p:nvPr/>
          </p:nvSpPr>
          <p:spPr>
            <a:xfrm>
              <a:off x="152400" y="15240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288" name="Shape 1036">
              <a:extLst>
                <a:ext uri="{FF2B5EF4-FFF2-40B4-BE49-F238E27FC236}">
                  <a16:creationId xmlns:a16="http://schemas.microsoft.com/office/drawing/2014/main" id="{AD14007F-6B6A-478F-9572-545A53A1B3AF}"/>
                </a:ext>
              </a:extLst>
            </p:cNvPr>
            <p:cNvSpPr/>
            <p:nvPr/>
          </p:nvSpPr>
          <p:spPr>
            <a:xfrm>
              <a:off x="235077" y="15240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289" name="Shape 19016">
              <a:extLst>
                <a:ext uri="{FF2B5EF4-FFF2-40B4-BE49-F238E27FC236}">
                  <a16:creationId xmlns:a16="http://schemas.microsoft.com/office/drawing/2014/main" id="{AA683498-86D7-4F4D-AC1D-F81CD9036816}"/>
                </a:ext>
              </a:extLst>
            </p:cNvPr>
            <p:cNvSpPr/>
            <p:nvPr/>
          </p:nvSpPr>
          <p:spPr>
            <a:xfrm>
              <a:off x="310896" y="310896"/>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FF9900"/>
            </a:fillRef>
            <a:effectRef idx="0">
              <a:scrgbClr r="0" g="0" b="0"/>
            </a:effectRef>
            <a:fontRef idx="none"/>
          </p:style>
          <p:txBody>
            <a:bodyPr/>
            <a:lstStyle/>
            <a:p>
              <a:endParaRPr lang="zh-CN" altLang="en-US"/>
            </a:p>
          </p:txBody>
        </p:sp>
        <p:sp>
          <p:nvSpPr>
            <p:cNvPr id="290" name="Shape 1038">
              <a:extLst>
                <a:ext uri="{FF2B5EF4-FFF2-40B4-BE49-F238E27FC236}">
                  <a16:creationId xmlns:a16="http://schemas.microsoft.com/office/drawing/2014/main" id="{85E58106-B342-42CA-A342-1F61EA0AAE5C}"/>
                </a:ext>
              </a:extLst>
            </p:cNvPr>
            <p:cNvSpPr/>
            <p:nvPr/>
          </p:nvSpPr>
          <p:spPr>
            <a:xfrm>
              <a:off x="304800" y="30480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291" name="Shape 1039">
              <a:extLst>
                <a:ext uri="{FF2B5EF4-FFF2-40B4-BE49-F238E27FC236}">
                  <a16:creationId xmlns:a16="http://schemas.microsoft.com/office/drawing/2014/main" id="{662111D4-7D42-4290-91CF-C0158942A8AE}"/>
                </a:ext>
              </a:extLst>
            </p:cNvPr>
            <p:cNvSpPr/>
            <p:nvPr/>
          </p:nvSpPr>
          <p:spPr>
            <a:xfrm>
              <a:off x="387477" y="30480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292" name="Shape 19017">
              <a:extLst>
                <a:ext uri="{FF2B5EF4-FFF2-40B4-BE49-F238E27FC236}">
                  <a16:creationId xmlns:a16="http://schemas.microsoft.com/office/drawing/2014/main" id="{B5A26C2A-C857-432A-AE60-2EAD3EC58BF7}"/>
                </a:ext>
              </a:extLst>
            </p:cNvPr>
            <p:cNvSpPr/>
            <p:nvPr/>
          </p:nvSpPr>
          <p:spPr>
            <a:xfrm>
              <a:off x="310896" y="6096"/>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FF3300"/>
            </a:fillRef>
            <a:effectRef idx="0">
              <a:scrgbClr r="0" g="0" b="0"/>
            </a:effectRef>
            <a:fontRef idx="none"/>
          </p:style>
          <p:txBody>
            <a:bodyPr/>
            <a:lstStyle/>
            <a:p>
              <a:endParaRPr lang="zh-CN" altLang="en-US"/>
            </a:p>
          </p:txBody>
        </p:sp>
        <p:sp>
          <p:nvSpPr>
            <p:cNvPr id="293" name="Shape 1041">
              <a:extLst>
                <a:ext uri="{FF2B5EF4-FFF2-40B4-BE49-F238E27FC236}">
                  <a16:creationId xmlns:a16="http://schemas.microsoft.com/office/drawing/2014/main" id="{7FE091B6-0364-43A0-B113-684C0F8EDE40}"/>
                </a:ext>
              </a:extLst>
            </p:cNvPr>
            <p:cNvSpPr/>
            <p:nvPr/>
          </p:nvSpPr>
          <p:spPr>
            <a:xfrm>
              <a:off x="304800" y="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294" name="Shape 1042">
              <a:extLst>
                <a:ext uri="{FF2B5EF4-FFF2-40B4-BE49-F238E27FC236}">
                  <a16:creationId xmlns:a16="http://schemas.microsoft.com/office/drawing/2014/main" id="{FBE0BE8B-3030-4E23-A6DB-D50DBE1CB7F1}"/>
                </a:ext>
              </a:extLst>
            </p:cNvPr>
            <p:cNvSpPr/>
            <p:nvPr/>
          </p:nvSpPr>
          <p:spPr>
            <a:xfrm>
              <a:off x="387477" y="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grpSp>
      <p:grpSp>
        <p:nvGrpSpPr>
          <p:cNvPr id="295" name="组合 294">
            <a:extLst>
              <a:ext uri="{FF2B5EF4-FFF2-40B4-BE49-F238E27FC236}">
                <a16:creationId xmlns:a16="http://schemas.microsoft.com/office/drawing/2014/main" id="{E3F720E1-9238-40D4-8CA2-5030FFD75BDC}"/>
              </a:ext>
            </a:extLst>
          </p:cNvPr>
          <p:cNvGrpSpPr/>
          <p:nvPr/>
        </p:nvGrpSpPr>
        <p:grpSpPr>
          <a:xfrm>
            <a:off x="4871176" y="3305457"/>
            <a:ext cx="471804" cy="905760"/>
            <a:chOff x="0" y="0"/>
            <a:chExt cx="472291" cy="905810"/>
          </a:xfrm>
        </p:grpSpPr>
        <p:sp>
          <p:nvSpPr>
            <p:cNvPr id="296" name="Shape 19155">
              <a:extLst>
                <a:ext uri="{FF2B5EF4-FFF2-40B4-BE49-F238E27FC236}">
                  <a16:creationId xmlns:a16="http://schemas.microsoft.com/office/drawing/2014/main" id="{1421BC2D-928D-4B78-A966-0E0631C441FA}"/>
                </a:ext>
              </a:extLst>
            </p:cNvPr>
            <p:cNvSpPr/>
            <p:nvPr/>
          </p:nvSpPr>
          <p:spPr>
            <a:xfrm>
              <a:off x="7951" y="7952"/>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BADFE2"/>
            </a:fillRef>
            <a:effectRef idx="0">
              <a:scrgbClr r="0" g="0" b="0"/>
            </a:effectRef>
            <a:fontRef idx="none"/>
          </p:style>
          <p:txBody>
            <a:bodyPr/>
            <a:lstStyle/>
            <a:p>
              <a:endParaRPr lang="zh-CN" altLang="en-US"/>
            </a:p>
          </p:txBody>
        </p:sp>
        <p:sp>
          <p:nvSpPr>
            <p:cNvPr id="297" name="Shape 1382">
              <a:extLst>
                <a:ext uri="{FF2B5EF4-FFF2-40B4-BE49-F238E27FC236}">
                  <a16:creationId xmlns:a16="http://schemas.microsoft.com/office/drawing/2014/main" id="{4364B55E-4099-441C-B788-A995CDFE231D}"/>
                </a:ext>
              </a:extLst>
            </p:cNvPr>
            <p:cNvSpPr/>
            <p:nvPr/>
          </p:nvSpPr>
          <p:spPr>
            <a:xfrm>
              <a:off x="0" y="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298" name="Shape 1383">
              <a:extLst>
                <a:ext uri="{FF2B5EF4-FFF2-40B4-BE49-F238E27FC236}">
                  <a16:creationId xmlns:a16="http://schemas.microsoft.com/office/drawing/2014/main" id="{9DC419A8-2D85-4215-858E-A98A86F135C0}"/>
                </a:ext>
              </a:extLst>
            </p:cNvPr>
            <p:cNvSpPr/>
            <p:nvPr/>
          </p:nvSpPr>
          <p:spPr>
            <a:xfrm>
              <a:off x="79513" y="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299" name="Shape 19156">
              <a:extLst>
                <a:ext uri="{FF2B5EF4-FFF2-40B4-BE49-F238E27FC236}">
                  <a16:creationId xmlns:a16="http://schemas.microsoft.com/office/drawing/2014/main" id="{6E82FBAC-0D71-49D4-AD77-88E5B3292372}"/>
                </a:ext>
              </a:extLst>
            </p:cNvPr>
            <p:cNvSpPr/>
            <p:nvPr/>
          </p:nvSpPr>
          <p:spPr>
            <a:xfrm>
              <a:off x="159026" y="159026"/>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CC6600"/>
            </a:fillRef>
            <a:effectRef idx="0">
              <a:scrgbClr r="0" g="0" b="0"/>
            </a:effectRef>
            <a:fontRef idx="none"/>
          </p:style>
          <p:txBody>
            <a:bodyPr/>
            <a:lstStyle/>
            <a:p>
              <a:endParaRPr lang="zh-CN" altLang="en-US"/>
            </a:p>
          </p:txBody>
        </p:sp>
        <p:sp>
          <p:nvSpPr>
            <p:cNvPr id="300" name="Shape 1385">
              <a:extLst>
                <a:ext uri="{FF2B5EF4-FFF2-40B4-BE49-F238E27FC236}">
                  <a16:creationId xmlns:a16="http://schemas.microsoft.com/office/drawing/2014/main" id="{A58C55D4-80D0-4040-AAFB-DE7DFA624F2B}"/>
                </a:ext>
              </a:extLst>
            </p:cNvPr>
            <p:cNvSpPr/>
            <p:nvPr/>
          </p:nvSpPr>
          <p:spPr>
            <a:xfrm>
              <a:off x="151075" y="159026"/>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301" name="Shape 1386">
              <a:extLst>
                <a:ext uri="{FF2B5EF4-FFF2-40B4-BE49-F238E27FC236}">
                  <a16:creationId xmlns:a16="http://schemas.microsoft.com/office/drawing/2014/main" id="{89401EC8-0964-4DC5-8DD4-605BC5DF8053}"/>
                </a:ext>
              </a:extLst>
            </p:cNvPr>
            <p:cNvSpPr/>
            <p:nvPr/>
          </p:nvSpPr>
          <p:spPr>
            <a:xfrm>
              <a:off x="238539" y="159026"/>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302" name="Shape 19157">
              <a:extLst>
                <a:ext uri="{FF2B5EF4-FFF2-40B4-BE49-F238E27FC236}">
                  <a16:creationId xmlns:a16="http://schemas.microsoft.com/office/drawing/2014/main" id="{CD756208-35ED-4A50-A26F-19C90B2AFF27}"/>
                </a:ext>
              </a:extLst>
            </p:cNvPr>
            <p:cNvSpPr/>
            <p:nvPr/>
          </p:nvSpPr>
          <p:spPr>
            <a:xfrm>
              <a:off x="7951" y="159026"/>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CCFFCC"/>
            </a:fillRef>
            <a:effectRef idx="0">
              <a:scrgbClr r="0" g="0" b="0"/>
            </a:effectRef>
            <a:fontRef idx="none"/>
          </p:style>
          <p:txBody>
            <a:bodyPr/>
            <a:lstStyle/>
            <a:p>
              <a:endParaRPr lang="zh-CN" altLang="en-US"/>
            </a:p>
          </p:txBody>
        </p:sp>
        <p:sp>
          <p:nvSpPr>
            <p:cNvPr id="303" name="Shape 1388">
              <a:extLst>
                <a:ext uri="{FF2B5EF4-FFF2-40B4-BE49-F238E27FC236}">
                  <a16:creationId xmlns:a16="http://schemas.microsoft.com/office/drawing/2014/main" id="{36D17618-7662-403B-A89B-4AABBB04A4E7}"/>
                </a:ext>
              </a:extLst>
            </p:cNvPr>
            <p:cNvSpPr/>
            <p:nvPr/>
          </p:nvSpPr>
          <p:spPr>
            <a:xfrm>
              <a:off x="0" y="159026"/>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660066"/>
            </a:fillRef>
            <a:effectRef idx="0">
              <a:scrgbClr r="0" g="0" b="0"/>
            </a:effectRef>
            <a:fontRef idx="none"/>
          </p:style>
          <p:txBody>
            <a:bodyPr/>
            <a:lstStyle/>
            <a:p>
              <a:endParaRPr lang="zh-CN" altLang="en-US"/>
            </a:p>
          </p:txBody>
        </p:sp>
        <p:sp>
          <p:nvSpPr>
            <p:cNvPr id="304" name="Shape 1389">
              <a:extLst>
                <a:ext uri="{FF2B5EF4-FFF2-40B4-BE49-F238E27FC236}">
                  <a16:creationId xmlns:a16="http://schemas.microsoft.com/office/drawing/2014/main" id="{CFDC400C-0AA0-43B7-A039-F329C50A95C1}"/>
                </a:ext>
              </a:extLst>
            </p:cNvPr>
            <p:cNvSpPr/>
            <p:nvPr/>
          </p:nvSpPr>
          <p:spPr>
            <a:xfrm>
              <a:off x="79513" y="159026"/>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660066"/>
            </a:fillRef>
            <a:effectRef idx="0">
              <a:scrgbClr r="0" g="0" b="0"/>
            </a:effectRef>
            <a:fontRef idx="none"/>
          </p:style>
          <p:txBody>
            <a:bodyPr/>
            <a:lstStyle/>
            <a:p>
              <a:endParaRPr lang="zh-CN" altLang="en-US"/>
            </a:p>
          </p:txBody>
        </p:sp>
        <p:sp>
          <p:nvSpPr>
            <p:cNvPr id="305" name="Shape 19158">
              <a:extLst>
                <a:ext uri="{FF2B5EF4-FFF2-40B4-BE49-F238E27FC236}">
                  <a16:creationId xmlns:a16="http://schemas.microsoft.com/office/drawing/2014/main" id="{1E705F2C-2F10-41CC-8D5C-85F38B6FA985}"/>
                </a:ext>
              </a:extLst>
            </p:cNvPr>
            <p:cNvSpPr/>
            <p:nvPr/>
          </p:nvSpPr>
          <p:spPr>
            <a:xfrm>
              <a:off x="159026" y="318052"/>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6E88F7"/>
            </a:fillRef>
            <a:effectRef idx="0">
              <a:scrgbClr r="0" g="0" b="0"/>
            </a:effectRef>
            <a:fontRef idx="none"/>
          </p:style>
          <p:txBody>
            <a:bodyPr/>
            <a:lstStyle/>
            <a:p>
              <a:endParaRPr lang="zh-CN" altLang="en-US"/>
            </a:p>
          </p:txBody>
        </p:sp>
        <p:sp>
          <p:nvSpPr>
            <p:cNvPr id="306" name="Shape 1391">
              <a:extLst>
                <a:ext uri="{FF2B5EF4-FFF2-40B4-BE49-F238E27FC236}">
                  <a16:creationId xmlns:a16="http://schemas.microsoft.com/office/drawing/2014/main" id="{2606A36C-4887-4278-8337-FFC4D04E1041}"/>
                </a:ext>
              </a:extLst>
            </p:cNvPr>
            <p:cNvSpPr/>
            <p:nvPr/>
          </p:nvSpPr>
          <p:spPr>
            <a:xfrm>
              <a:off x="151075" y="310101"/>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307" name="Shape 1392">
              <a:extLst>
                <a:ext uri="{FF2B5EF4-FFF2-40B4-BE49-F238E27FC236}">
                  <a16:creationId xmlns:a16="http://schemas.microsoft.com/office/drawing/2014/main" id="{EC256FF9-F386-4873-A581-706057AAD2CD}"/>
                </a:ext>
              </a:extLst>
            </p:cNvPr>
            <p:cNvSpPr/>
            <p:nvPr/>
          </p:nvSpPr>
          <p:spPr>
            <a:xfrm>
              <a:off x="238539" y="310101"/>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308" name="Shape 19159">
              <a:extLst>
                <a:ext uri="{FF2B5EF4-FFF2-40B4-BE49-F238E27FC236}">
                  <a16:creationId xmlns:a16="http://schemas.microsoft.com/office/drawing/2014/main" id="{2FBBBA0A-1827-4103-AD80-66C9464632A8}"/>
                </a:ext>
              </a:extLst>
            </p:cNvPr>
            <p:cNvSpPr/>
            <p:nvPr/>
          </p:nvSpPr>
          <p:spPr>
            <a:xfrm>
              <a:off x="310101" y="159026"/>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FFCCFF"/>
            </a:fillRef>
            <a:effectRef idx="0">
              <a:scrgbClr r="0" g="0" b="0"/>
            </a:effectRef>
            <a:fontRef idx="none"/>
          </p:style>
          <p:txBody>
            <a:bodyPr/>
            <a:lstStyle/>
            <a:p>
              <a:endParaRPr lang="zh-CN" altLang="en-US"/>
            </a:p>
          </p:txBody>
        </p:sp>
        <p:sp>
          <p:nvSpPr>
            <p:cNvPr id="309" name="Shape 1394">
              <a:extLst>
                <a:ext uri="{FF2B5EF4-FFF2-40B4-BE49-F238E27FC236}">
                  <a16:creationId xmlns:a16="http://schemas.microsoft.com/office/drawing/2014/main" id="{734A5966-40F5-40B0-A2C5-1A09DCC51595}"/>
                </a:ext>
              </a:extLst>
            </p:cNvPr>
            <p:cNvSpPr/>
            <p:nvPr/>
          </p:nvSpPr>
          <p:spPr>
            <a:xfrm>
              <a:off x="302150" y="159026"/>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310" name="Shape 1395">
              <a:extLst>
                <a:ext uri="{FF2B5EF4-FFF2-40B4-BE49-F238E27FC236}">
                  <a16:creationId xmlns:a16="http://schemas.microsoft.com/office/drawing/2014/main" id="{25FCAC9A-1086-477D-95D5-D2494CF07D8A}"/>
                </a:ext>
              </a:extLst>
            </p:cNvPr>
            <p:cNvSpPr/>
            <p:nvPr/>
          </p:nvSpPr>
          <p:spPr>
            <a:xfrm>
              <a:off x="389614" y="159026"/>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311" name="Shape 19160">
              <a:extLst>
                <a:ext uri="{FF2B5EF4-FFF2-40B4-BE49-F238E27FC236}">
                  <a16:creationId xmlns:a16="http://schemas.microsoft.com/office/drawing/2014/main" id="{99BE2901-6EA4-498F-A710-44AE903FEF08}"/>
                </a:ext>
              </a:extLst>
            </p:cNvPr>
            <p:cNvSpPr/>
            <p:nvPr/>
          </p:nvSpPr>
          <p:spPr>
            <a:xfrm>
              <a:off x="7951" y="318052"/>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33CC33"/>
            </a:fillRef>
            <a:effectRef idx="0">
              <a:scrgbClr r="0" g="0" b="0"/>
            </a:effectRef>
            <a:fontRef idx="none"/>
          </p:style>
          <p:txBody>
            <a:bodyPr/>
            <a:lstStyle/>
            <a:p>
              <a:endParaRPr lang="zh-CN" altLang="en-US"/>
            </a:p>
          </p:txBody>
        </p:sp>
        <p:sp>
          <p:nvSpPr>
            <p:cNvPr id="312" name="Shape 1397">
              <a:extLst>
                <a:ext uri="{FF2B5EF4-FFF2-40B4-BE49-F238E27FC236}">
                  <a16:creationId xmlns:a16="http://schemas.microsoft.com/office/drawing/2014/main" id="{FD9E8F5E-6D3B-4742-8CE7-FB76BFD42721}"/>
                </a:ext>
              </a:extLst>
            </p:cNvPr>
            <p:cNvSpPr/>
            <p:nvPr/>
          </p:nvSpPr>
          <p:spPr>
            <a:xfrm>
              <a:off x="0" y="310101"/>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313" name="Shape 1398">
              <a:extLst>
                <a:ext uri="{FF2B5EF4-FFF2-40B4-BE49-F238E27FC236}">
                  <a16:creationId xmlns:a16="http://schemas.microsoft.com/office/drawing/2014/main" id="{35D4DD86-1E39-4ACF-A7C8-A6F1780F3E4F}"/>
                </a:ext>
              </a:extLst>
            </p:cNvPr>
            <p:cNvSpPr/>
            <p:nvPr/>
          </p:nvSpPr>
          <p:spPr>
            <a:xfrm>
              <a:off x="79513" y="310101"/>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314" name="Shape 19161">
              <a:extLst>
                <a:ext uri="{FF2B5EF4-FFF2-40B4-BE49-F238E27FC236}">
                  <a16:creationId xmlns:a16="http://schemas.microsoft.com/office/drawing/2014/main" id="{A18D0D78-00E3-424D-95AF-C3728C8AE8B9}"/>
                </a:ext>
              </a:extLst>
            </p:cNvPr>
            <p:cNvSpPr/>
            <p:nvPr/>
          </p:nvSpPr>
          <p:spPr>
            <a:xfrm>
              <a:off x="159026" y="7952"/>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FFFFFF"/>
            </a:fillRef>
            <a:effectRef idx="0">
              <a:scrgbClr r="0" g="0" b="0"/>
            </a:effectRef>
            <a:fontRef idx="none"/>
          </p:style>
          <p:txBody>
            <a:bodyPr/>
            <a:lstStyle/>
            <a:p>
              <a:endParaRPr lang="zh-CN" altLang="en-US"/>
            </a:p>
          </p:txBody>
        </p:sp>
        <p:sp>
          <p:nvSpPr>
            <p:cNvPr id="315" name="Shape 1400">
              <a:extLst>
                <a:ext uri="{FF2B5EF4-FFF2-40B4-BE49-F238E27FC236}">
                  <a16:creationId xmlns:a16="http://schemas.microsoft.com/office/drawing/2014/main" id="{365A9A32-27F2-4DBE-A7E3-D4A5352DCD05}"/>
                </a:ext>
              </a:extLst>
            </p:cNvPr>
            <p:cNvSpPr/>
            <p:nvPr/>
          </p:nvSpPr>
          <p:spPr>
            <a:xfrm>
              <a:off x="151075" y="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316" name="Shape 1401">
              <a:extLst>
                <a:ext uri="{FF2B5EF4-FFF2-40B4-BE49-F238E27FC236}">
                  <a16:creationId xmlns:a16="http://schemas.microsoft.com/office/drawing/2014/main" id="{C26B667D-3A16-45F2-B61D-AAE21F1F9E2D}"/>
                </a:ext>
              </a:extLst>
            </p:cNvPr>
            <p:cNvSpPr/>
            <p:nvPr/>
          </p:nvSpPr>
          <p:spPr>
            <a:xfrm>
              <a:off x="238539" y="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317" name="Shape 19162">
              <a:extLst>
                <a:ext uri="{FF2B5EF4-FFF2-40B4-BE49-F238E27FC236}">
                  <a16:creationId xmlns:a16="http://schemas.microsoft.com/office/drawing/2014/main" id="{0D92DC7C-EA44-407D-B559-548006A0167B}"/>
                </a:ext>
              </a:extLst>
            </p:cNvPr>
            <p:cNvSpPr/>
            <p:nvPr/>
          </p:nvSpPr>
          <p:spPr>
            <a:xfrm>
              <a:off x="310101" y="318052"/>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FF9900"/>
            </a:fillRef>
            <a:effectRef idx="0">
              <a:scrgbClr r="0" g="0" b="0"/>
            </a:effectRef>
            <a:fontRef idx="none"/>
          </p:style>
          <p:txBody>
            <a:bodyPr/>
            <a:lstStyle/>
            <a:p>
              <a:endParaRPr lang="zh-CN" altLang="en-US"/>
            </a:p>
          </p:txBody>
        </p:sp>
        <p:sp>
          <p:nvSpPr>
            <p:cNvPr id="318" name="Shape 1403">
              <a:extLst>
                <a:ext uri="{FF2B5EF4-FFF2-40B4-BE49-F238E27FC236}">
                  <a16:creationId xmlns:a16="http://schemas.microsoft.com/office/drawing/2014/main" id="{12B8F820-034D-4FC5-A987-238A38BE037C}"/>
                </a:ext>
              </a:extLst>
            </p:cNvPr>
            <p:cNvSpPr/>
            <p:nvPr/>
          </p:nvSpPr>
          <p:spPr>
            <a:xfrm>
              <a:off x="302150" y="310101"/>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319" name="Shape 1404">
              <a:extLst>
                <a:ext uri="{FF2B5EF4-FFF2-40B4-BE49-F238E27FC236}">
                  <a16:creationId xmlns:a16="http://schemas.microsoft.com/office/drawing/2014/main" id="{BB1413FD-080B-4835-B27C-3BFBE4795A02}"/>
                </a:ext>
              </a:extLst>
            </p:cNvPr>
            <p:cNvSpPr/>
            <p:nvPr/>
          </p:nvSpPr>
          <p:spPr>
            <a:xfrm>
              <a:off x="389614" y="310101"/>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320" name="Shape 19163">
              <a:extLst>
                <a:ext uri="{FF2B5EF4-FFF2-40B4-BE49-F238E27FC236}">
                  <a16:creationId xmlns:a16="http://schemas.microsoft.com/office/drawing/2014/main" id="{C63810E8-4CD4-4B4E-B05F-5B98C7A8A2A4}"/>
                </a:ext>
              </a:extLst>
            </p:cNvPr>
            <p:cNvSpPr/>
            <p:nvPr/>
          </p:nvSpPr>
          <p:spPr>
            <a:xfrm>
              <a:off x="310101" y="7952"/>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FF3300"/>
            </a:fillRef>
            <a:effectRef idx="0">
              <a:scrgbClr r="0" g="0" b="0"/>
            </a:effectRef>
            <a:fontRef idx="none"/>
          </p:style>
          <p:txBody>
            <a:bodyPr/>
            <a:lstStyle/>
            <a:p>
              <a:endParaRPr lang="zh-CN" altLang="en-US"/>
            </a:p>
          </p:txBody>
        </p:sp>
        <p:sp>
          <p:nvSpPr>
            <p:cNvPr id="321" name="Shape 1406">
              <a:extLst>
                <a:ext uri="{FF2B5EF4-FFF2-40B4-BE49-F238E27FC236}">
                  <a16:creationId xmlns:a16="http://schemas.microsoft.com/office/drawing/2014/main" id="{1FCD19FA-71BD-4BFE-B120-5721405A1E51}"/>
                </a:ext>
              </a:extLst>
            </p:cNvPr>
            <p:cNvSpPr/>
            <p:nvPr/>
          </p:nvSpPr>
          <p:spPr>
            <a:xfrm>
              <a:off x="302150" y="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322" name="Shape 1407">
              <a:extLst>
                <a:ext uri="{FF2B5EF4-FFF2-40B4-BE49-F238E27FC236}">
                  <a16:creationId xmlns:a16="http://schemas.microsoft.com/office/drawing/2014/main" id="{972F8042-E04B-48DA-963F-FBAE5EEB9E08}"/>
                </a:ext>
              </a:extLst>
            </p:cNvPr>
            <p:cNvSpPr/>
            <p:nvPr/>
          </p:nvSpPr>
          <p:spPr>
            <a:xfrm>
              <a:off x="389614" y="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323" name="Rectangle 1408">
              <a:extLst>
                <a:ext uri="{FF2B5EF4-FFF2-40B4-BE49-F238E27FC236}">
                  <a16:creationId xmlns:a16="http://schemas.microsoft.com/office/drawing/2014/main" id="{48A9FA47-1F3C-4931-A601-AB9D4664F29D}"/>
                </a:ext>
              </a:extLst>
            </p:cNvPr>
            <p:cNvSpPr/>
            <p:nvPr/>
          </p:nvSpPr>
          <p:spPr>
            <a:xfrm>
              <a:off x="147666" y="498458"/>
              <a:ext cx="184265" cy="407352"/>
            </a:xfrm>
            <a:prstGeom prst="rect">
              <a:avLst/>
            </a:prstGeom>
            <a:ln>
              <a:noFill/>
            </a:ln>
          </p:spPr>
          <p:txBody>
            <a:bodyPr vert="horz" lIns="0" tIns="0" rIns="0" bIns="0" rtlCol="0">
              <a:noAutofit/>
            </a:bodyPr>
            <a:lstStyle/>
            <a:p>
              <a:pPr>
                <a:lnSpc>
                  <a:spcPct val="107000"/>
                </a:lnSpc>
                <a:spcAft>
                  <a:spcPts val="800"/>
                </a:spcAft>
              </a:pPr>
              <a:r>
                <a:rPr lang="en-US" sz="2000" kern="100" dirty="0">
                  <a:solidFill>
                    <a:srgbClr val="000000"/>
                  </a:solidFill>
                  <a:effectLst/>
                  <a:latin typeface="Tahoma" panose="020B0604030504040204" pitchFamily="34" charset="0"/>
                  <a:ea typeface="Tahoma" panose="020B0604030504040204" pitchFamily="34" charset="0"/>
                </a:rPr>
                <a:t>6</a:t>
              </a:r>
              <a:endParaRPr lang="zh-CN" sz="1100" kern="100" dirty="0">
                <a:solidFill>
                  <a:srgbClr val="000000"/>
                </a:solidFill>
                <a:effectLst/>
                <a:latin typeface="Calibri" panose="020F0502020204030204" pitchFamily="34" charset="0"/>
                <a:ea typeface="Calibri" panose="020F0502020204030204" pitchFamily="34" charset="0"/>
              </a:endParaRPr>
            </a:p>
          </p:txBody>
        </p:sp>
      </p:grpSp>
      <p:cxnSp>
        <p:nvCxnSpPr>
          <p:cNvPr id="327" name="直接箭头连接符 326">
            <a:extLst>
              <a:ext uri="{FF2B5EF4-FFF2-40B4-BE49-F238E27FC236}">
                <a16:creationId xmlns:a16="http://schemas.microsoft.com/office/drawing/2014/main" id="{7369786D-4671-46A1-A435-6321B9B4889D}"/>
              </a:ext>
            </a:extLst>
          </p:cNvPr>
          <p:cNvCxnSpPr/>
          <p:nvPr/>
        </p:nvCxnSpPr>
        <p:spPr>
          <a:xfrm>
            <a:off x="4112539" y="3526273"/>
            <a:ext cx="765784" cy="0"/>
          </a:xfrm>
          <a:prstGeom prst="straightConnector1">
            <a:avLst/>
          </a:prstGeom>
          <a:ln w="15875">
            <a:tailEnd type="triangle"/>
          </a:ln>
        </p:spPr>
        <p:style>
          <a:lnRef idx="1">
            <a:schemeClr val="dk1"/>
          </a:lnRef>
          <a:fillRef idx="0">
            <a:schemeClr val="dk1"/>
          </a:fillRef>
          <a:effectRef idx="0">
            <a:schemeClr val="dk1"/>
          </a:effectRef>
          <a:fontRef idx="minor">
            <a:schemeClr val="tx1"/>
          </a:fontRef>
        </p:style>
      </p:cxnSp>
      <p:grpSp>
        <p:nvGrpSpPr>
          <p:cNvPr id="184" name="Group 18145">
            <a:extLst>
              <a:ext uri="{FF2B5EF4-FFF2-40B4-BE49-F238E27FC236}">
                <a16:creationId xmlns:a16="http://schemas.microsoft.com/office/drawing/2014/main" id="{948D653A-16B3-4E34-B7A1-02D4491B9FE8}"/>
              </a:ext>
            </a:extLst>
          </p:cNvPr>
          <p:cNvGrpSpPr/>
          <p:nvPr/>
        </p:nvGrpSpPr>
        <p:grpSpPr>
          <a:xfrm>
            <a:off x="4888307" y="4523035"/>
            <a:ext cx="469898" cy="469901"/>
            <a:chOff x="0" y="0"/>
            <a:chExt cx="470154" cy="470154"/>
          </a:xfrm>
        </p:grpSpPr>
        <p:sp>
          <p:nvSpPr>
            <p:cNvPr id="239" name="Shape 18146">
              <a:extLst>
                <a:ext uri="{FF2B5EF4-FFF2-40B4-BE49-F238E27FC236}">
                  <a16:creationId xmlns:a16="http://schemas.microsoft.com/office/drawing/2014/main" id="{00F0F5A3-0019-40D9-BFB9-859D0A72EC87}"/>
                </a:ext>
              </a:extLst>
            </p:cNvPr>
            <p:cNvSpPr/>
            <p:nvPr/>
          </p:nvSpPr>
          <p:spPr>
            <a:xfrm>
              <a:off x="0" y="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240" name="Shape 18147">
              <a:extLst>
                <a:ext uri="{FF2B5EF4-FFF2-40B4-BE49-F238E27FC236}">
                  <a16:creationId xmlns:a16="http://schemas.microsoft.com/office/drawing/2014/main" id="{3691E061-41EE-47E6-AA88-404FD40D14A8}"/>
                </a:ext>
              </a:extLst>
            </p:cNvPr>
            <p:cNvSpPr/>
            <p:nvPr/>
          </p:nvSpPr>
          <p:spPr>
            <a:xfrm>
              <a:off x="82677" y="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241" name="Shape 19769">
              <a:extLst>
                <a:ext uri="{FF2B5EF4-FFF2-40B4-BE49-F238E27FC236}">
                  <a16:creationId xmlns:a16="http://schemas.microsoft.com/office/drawing/2014/main" id="{FF05CF89-11F9-484E-B004-1FDFE32C422A}"/>
                </a:ext>
              </a:extLst>
            </p:cNvPr>
            <p:cNvSpPr/>
            <p:nvPr/>
          </p:nvSpPr>
          <p:spPr>
            <a:xfrm>
              <a:off x="158496" y="6857"/>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FFFFFF"/>
            </a:fillRef>
            <a:effectRef idx="0">
              <a:scrgbClr r="0" g="0" b="0"/>
            </a:effectRef>
            <a:fontRef idx="none"/>
          </p:style>
          <p:txBody>
            <a:bodyPr/>
            <a:lstStyle/>
            <a:p>
              <a:endParaRPr lang="zh-CN" altLang="en-US"/>
            </a:p>
          </p:txBody>
        </p:sp>
        <p:sp>
          <p:nvSpPr>
            <p:cNvPr id="242" name="Shape 18149">
              <a:extLst>
                <a:ext uri="{FF2B5EF4-FFF2-40B4-BE49-F238E27FC236}">
                  <a16:creationId xmlns:a16="http://schemas.microsoft.com/office/drawing/2014/main" id="{C74006E9-8903-4E3F-B52A-AD2BC085DADE}"/>
                </a:ext>
              </a:extLst>
            </p:cNvPr>
            <p:cNvSpPr/>
            <p:nvPr/>
          </p:nvSpPr>
          <p:spPr>
            <a:xfrm>
              <a:off x="152400" y="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243" name="Shape 18150">
              <a:extLst>
                <a:ext uri="{FF2B5EF4-FFF2-40B4-BE49-F238E27FC236}">
                  <a16:creationId xmlns:a16="http://schemas.microsoft.com/office/drawing/2014/main" id="{2C86926B-9429-48EC-815E-F2297CA8B965}"/>
                </a:ext>
              </a:extLst>
            </p:cNvPr>
            <p:cNvSpPr/>
            <p:nvPr/>
          </p:nvSpPr>
          <p:spPr>
            <a:xfrm>
              <a:off x="235077" y="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244" name="Shape 19770">
              <a:extLst>
                <a:ext uri="{FF2B5EF4-FFF2-40B4-BE49-F238E27FC236}">
                  <a16:creationId xmlns:a16="http://schemas.microsoft.com/office/drawing/2014/main" id="{E3B90DB2-E4BC-49C8-A5D2-515F202578E3}"/>
                </a:ext>
              </a:extLst>
            </p:cNvPr>
            <p:cNvSpPr/>
            <p:nvPr/>
          </p:nvSpPr>
          <p:spPr>
            <a:xfrm>
              <a:off x="6096" y="159257"/>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FFFFFF"/>
            </a:fillRef>
            <a:effectRef idx="0">
              <a:scrgbClr r="0" g="0" b="0"/>
            </a:effectRef>
            <a:fontRef idx="none"/>
          </p:style>
          <p:txBody>
            <a:bodyPr/>
            <a:lstStyle/>
            <a:p>
              <a:endParaRPr lang="zh-CN" altLang="en-US"/>
            </a:p>
          </p:txBody>
        </p:sp>
        <p:sp>
          <p:nvSpPr>
            <p:cNvPr id="245" name="Shape 18152">
              <a:extLst>
                <a:ext uri="{FF2B5EF4-FFF2-40B4-BE49-F238E27FC236}">
                  <a16:creationId xmlns:a16="http://schemas.microsoft.com/office/drawing/2014/main" id="{7C2F7C74-6649-4F11-BD5F-CBD202252DCF}"/>
                </a:ext>
              </a:extLst>
            </p:cNvPr>
            <p:cNvSpPr/>
            <p:nvPr/>
          </p:nvSpPr>
          <p:spPr>
            <a:xfrm>
              <a:off x="0" y="15240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660066"/>
            </a:fillRef>
            <a:effectRef idx="0">
              <a:scrgbClr r="0" g="0" b="0"/>
            </a:effectRef>
            <a:fontRef idx="none"/>
          </p:style>
          <p:txBody>
            <a:bodyPr/>
            <a:lstStyle/>
            <a:p>
              <a:endParaRPr lang="zh-CN" altLang="en-US"/>
            </a:p>
          </p:txBody>
        </p:sp>
        <p:sp>
          <p:nvSpPr>
            <p:cNvPr id="246" name="Shape 18153">
              <a:extLst>
                <a:ext uri="{FF2B5EF4-FFF2-40B4-BE49-F238E27FC236}">
                  <a16:creationId xmlns:a16="http://schemas.microsoft.com/office/drawing/2014/main" id="{BFF409C4-4366-44EF-862E-A52F17E0CB0B}"/>
                </a:ext>
              </a:extLst>
            </p:cNvPr>
            <p:cNvSpPr/>
            <p:nvPr/>
          </p:nvSpPr>
          <p:spPr>
            <a:xfrm>
              <a:off x="82677" y="15240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660066"/>
            </a:fillRef>
            <a:effectRef idx="0">
              <a:scrgbClr r="0" g="0" b="0"/>
            </a:effectRef>
            <a:fontRef idx="none"/>
          </p:style>
          <p:txBody>
            <a:bodyPr/>
            <a:lstStyle/>
            <a:p>
              <a:endParaRPr lang="zh-CN" altLang="en-US"/>
            </a:p>
          </p:txBody>
        </p:sp>
        <p:sp>
          <p:nvSpPr>
            <p:cNvPr id="247" name="Shape 19771">
              <a:extLst>
                <a:ext uri="{FF2B5EF4-FFF2-40B4-BE49-F238E27FC236}">
                  <a16:creationId xmlns:a16="http://schemas.microsoft.com/office/drawing/2014/main" id="{0468A357-F56C-4CC3-AFD5-300D543837D3}"/>
                </a:ext>
              </a:extLst>
            </p:cNvPr>
            <p:cNvSpPr/>
            <p:nvPr/>
          </p:nvSpPr>
          <p:spPr>
            <a:xfrm>
              <a:off x="158496" y="159257"/>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FFFFFF"/>
            </a:fillRef>
            <a:effectRef idx="0">
              <a:scrgbClr r="0" g="0" b="0"/>
            </a:effectRef>
            <a:fontRef idx="none"/>
          </p:style>
          <p:txBody>
            <a:bodyPr/>
            <a:lstStyle/>
            <a:p>
              <a:endParaRPr lang="zh-CN" altLang="en-US"/>
            </a:p>
          </p:txBody>
        </p:sp>
        <p:sp>
          <p:nvSpPr>
            <p:cNvPr id="248" name="Shape 18155">
              <a:extLst>
                <a:ext uri="{FF2B5EF4-FFF2-40B4-BE49-F238E27FC236}">
                  <a16:creationId xmlns:a16="http://schemas.microsoft.com/office/drawing/2014/main" id="{D1B68314-68F4-45F2-908C-0D12618AF9A8}"/>
                </a:ext>
              </a:extLst>
            </p:cNvPr>
            <p:cNvSpPr/>
            <p:nvPr/>
          </p:nvSpPr>
          <p:spPr>
            <a:xfrm>
              <a:off x="152400" y="15240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249" name="Shape 18156">
              <a:extLst>
                <a:ext uri="{FF2B5EF4-FFF2-40B4-BE49-F238E27FC236}">
                  <a16:creationId xmlns:a16="http://schemas.microsoft.com/office/drawing/2014/main" id="{2EE967F7-2DA6-4F3C-B722-65F7E5269583}"/>
                </a:ext>
              </a:extLst>
            </p:cNvPr>
            <p:cNvSpPr/>
            <p:nvPr/>
          </p:nvSpPr>
          <p:spPr>
            <a:xfrm>
              <a:off x="235077" y="15240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250" name="Shape 19772">
              <a:extLst>
                <a:ext uri="{FF2B5EF4-FFF2-40B4-BE49-F238E27FC236}">
                  <a16:creationId xmlns:a16="http://schemas.microsoft.com/office/drawing/2014/main" id="{9D544FCF-3283-4198-AD3E-8754C7902FE2}"/>
                </a:ext>
              </a:extLst>
            </p:cNvPr>
            <p:cNvSpPr/>
            <p:nvPr/>
          </p:nvSpPr>
          <p:spPr>
            <a:xfrm>
              <a:off x="310896" y="159257"/>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FFFFFF"/>
            </a:fillRef>
            <a:effectRef idx="0">
              <a:scrgbClr r="0" g="0" b="0"/>
            </a:effectRef>
            <a:fontRef idx="none"/>
          </p:style>
          <p:txBody>
            <a:bodyPr/>
            <a:lstStyle/>
            <a:p>
              <a:endParaRPr lang="zh-CN" altLang="en-US"/>
            </a:p>
          </p:txBody>
        </p:sp>
        <p:sp>
          <p:nvSpPr>
            <p:cNvPr id="251" name="Shape 18158">
              <a:extLst>
                <a:ext uri="{FF2B5EF4-FFF2-40B4-BE49-F238E27FC236}">
                  <a16:creationId xmlns:a16="http://schemas.microsoft.com/office/drawing/2014/main" id="{BB3563CE-8FE5-4179-8F95-CF5587532F96}"/>
                </a:ext>
              </a:extLst>
            </p:cNvPr>
            <p:cNvSpPr/>
            <p:nvPr/>
          </p:nvSpPr>
          <p:spPr>
            <a:xfrm>
              <a:off x="304800" y="15240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252" name="Shape 18159">
              <a:extLst>
                <a:ext uri="{FF2B5EF4-FFF2-40B4-BE49-F238E27FC236}">
                  <a16:creationId xmlns:a16="http://schemas.microsoft.com/office/drawing/2014/main" id="{06FCAD93-5E68-48C6-BA70-3C13CC99B207}"/>
                </a:ext>
              </a:extLst>
            </p:cNvPr>
            <p:cNvSpPr/>
            <p:nvPr/>
          </p:nvSpPr>
          <p:spPr>
            <a:xfrm>
              <a:off x="387477" y="15240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253" name="Shape 19773">
              <a:extLst>
                <a:ext uri="{FF2B5EF4-FFF2-40B4-BE49-F238E27FC236}">
                  <a16:creationId xmlns:a16="http://schemas.microsoft.com/office/drawing/2014/main" id="{874B0587-037F-4417-83BE-39A718A92B7F}"/>
                </a:ext>
              </a:extLst>
            </p:cNvPr>
            <p:cNvSpPr/>
            <p:nvPr/>
          </p:nvSpPr>
          <p:spPr>
            <a:xfrm>
              <a:off x="6096" y="311658"/>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FFFFFF"/>
            </a:fillRef>
            <a:effectRef idx="0">
              <a:scrgbClr r="0" g="0" b="0"/>
            </a:effectRef>
            <a:fontRef idx="none"/>
          </p:style>
          <p:txBody>
            <a:bodyPr/>
            <a:lstStyle/>
            <a:p>
              <a:endParaRPr lang="zh-CN" altLang="en-US"/>
            </a:p>
          </p:txBody>
        </p:sp>
        <p:sp>
          <p:nvSpPr>
            <p:cNvPr id="254" name="Shape 18161">
              <a:extLst>
                <a:ext uri="{FF2B5EF4-FFF2-40B4-BE49-F238E27FC236}">
                  <a16:creationId xmlns:a16="http://schemas.microsoft.com/office/drawing/2014/main" id="{15BA93AE-DA79-419D-A025-BF073687AF30}"/>
                </a:ext>
              </a:extLst>
            </p:cNvPr>
            <p:cNvSpPr/>
            <p:nvPr/>
          </p:nvSpPr>
          <p:spPr>
            <a:xfrm>
              <a:off x="0" y="30480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255" name="Shape 18162">
              <a:extLst>
                <a:ext uri="{FF2B5EF4-FFF2-40B4-BE49-F238E27FC236}">
                  <a16:creationId xmlns:a16="http://schemas.microsoft.com/office/drawing/2014/main" id="{ED77AE4E-5FBE-4F0C-9311-576CA38E4579}"/>
                </a:ext>
              </a:extLst>
            </p:cNvPr>
            <p:cNvSpPr/>
            <p:nvPr/>
          </p:nvSpPr>
          <p:spPr>
            <a:xfrm>
              <a:off x="82677" y="30480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256" name="Shape 19774">
              <a:extLst>
                <a:ext uri="{FF2B5EF4-FFF2-40B4-BE49-F238E27FC236}">
                  <a16:creationId xmlns:a16="http://schemas.microsoft.com/office/drawing/2014/main" id="{F0A5BEEE-5CF5-4592-9CD3-17362BD4A4E2}"/>
                </a:ext>
              </a:extLst>
            </p:cNvPr>
            <p:cNvSpPr/>
            <p:nvPr/>
          </p:nvSpPr>
          <p:spPr>
            <a:xfrm>
              <a:off x="310896" y="311658"/>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FFFFFF"/>
            </a:fillRef>
            <a:effectRef idx="0">
              <a:scrgbClr r="0" g="0" b="0"/>
            </a:effectRef>
            <a:fontRef idx="none"/>
          </p:style>
          <p:txBody>
            <a:bodyPr/>
            <a:lstStyle/>
            <a:p>
              <a:endParaRPr lang="zh-CN" altLang="en-US"/>
            </a:p>
          </p:txBody>
        </p:sp>
        <p:sp>
          <p:nvSpPr>
            <p:cNvPr id="257" name="Shape 18164">
              <a:extLst>
                <a:ext uri="{FF2B5EF4-FFF2-40B4-BE49-F238E27FC236}">
                  <a16:creationId xmlns:a16="http://schemas.microsoft.com/office/drawing/2014/main" id="{E0E70238-610F-4E1C-9FCF-34B6B6D7CDA5}"/>
                </a:ext>
              </a:extLst>
            </p:cNvPr>
            <p:cNvSpPr/>
            <p:nvPr/>
          </p:nvSpPr>
          <p:spPr>
            <a:xfrm>
              <a:off x="304800" y="30480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258" name="Shape 18165">
              <a:extLst>
                <a:ext uri="{FF2B5EF4-FFF2-40B4-BE49-F238E27FC236}">
                  <a16:creationId xmlns:a16="http://schemas.microsoft.com/office/drawing/2014/main" id="{4C272379-9CF5-434D-B07A-CBEFD6736A7E}"/>
                </a:ext>
              </a:extLst>
            </p:cNvPr>
            <p:cNvSpPr/>
            <p:nvPr/>
          </p:nvSpPr>
          <p:spPr>
            <a:xfrm>
              <a:off x="387477" y="30480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259" name="Shape 19775">
              <a:extLst>
                <a:ext uri="{FF2B5EF4-FFF2-40B4-BE49-F238E27FC236}">
                  <a16:creationId xmlns:a16="http://schemas.microsoft.com/office/drawing/2014/main" id="{7E23D2C3-C39F-4C5F-86D6-0262E6F89EB1}"/>
                </a:ext>
              </a:extLst>
            </p:cNvPr>
            <p:cNvSpPr/>
            <p:nvPr/>
          </p:nvSpPr>
          <p:spPr>
            <a:xfrm>
              <a:off x="158496" y="311658"/>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FFFFFF"/>
            </a:fillRef>
            <a:effectRef idx="0">
              <a:scrgbClr r="0" g="0" b="0"/>
            </a:effectRef>
            <a:fontRef idx="none"/>
          </p:style>
          <p:txBody>
            <a:bodyPr/>
            <a:lstStyle/>
            <a:p>
              <a:endParaRPr lang="zh-CN" altLang="en-US"/>
            </a:p>
          </p:txBody>
        </p:sp>
        <p:sp>
          <p:nvSpPr>
            <p:cNvPr id="260" name="Shape 18167">
              <a:extLst>
                <a:ext uri="{FF2B5EF4-FFF2-40B4-BE49-F238E27FC236}">
                  <a16:creationId xmlns:a16="http://schemas.microsoft.com/office/drawing/2014/main" id="{E0224451-E24B-4D53-965F-C494919AF696}"/>
                </a:ext>
              </a:extLst>
            </p:cNvPr>
            <p:cNvSpPr/>
            <p:nvPr/>
          </p:nvSpPr>
          <p:spPr>
            <a:xfrm>
              <a:off x="152400" y="30480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261" name="Shape 18168">
              <a:extLst>
                <a:ext uri="{FF2B5EF4-FFF2-40B4-BE49-F238E27FC236}">
                  <a16:creationId xmlns:a16="http://schemas.microsoft.com/office/drawing/2014/main" id="{0B0B6E13-EA01-4A66-A937-E90DB9D05F0B}"/>
                </a:ext>
              </a:extLst>
            </p:cNvPr>
            <p:cNvSpPr/>
            <p:nvPr/>
          </p:nvSpPr>
          <p:spPr>
            <a:xfrm>
              <a:off x="235077" y="30480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262" name="Shape 19776">
              <a:extLst>
                <a:ext uri="{FF2B5EF4-FFF2-40B4-BE49-F238E27FC236}">
                  <a16:creationId xmlns:a16="http://schemas.microsoft.com/office/drawing/2014/main" id="{E429F607-71DC-4759-979A-0EE7EEE9E220}"/>
                </a:ext>
              </a:extLst>
            </p:cNvPr>
            <p:cNvSpPr/>
            <p:nvPr/>
          </p:nvSpPr>
          <p:spPr>
            <a:xfrm>
              <a:off x="310896" y="6857"/>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FFFFFF"/>
            </a:fillRef>
            <a:effectRef idx="0">
              <a:scrgbClr r="0" g="0" b="0"/>
            </a:effectRef>
            <a:fontRef idx="none"/>
          </p:style>
          <p:txBody>
            <a:bodyPr/>
            <a:lstStyle/>
            <a:p>
              <a:endParaRPr lang="zh-CN" altLang="en-US"/>
            </a:p>
          </p:txBody>
        </p:sp>
        <p:sp>
          <p:nvSpPr>
            <p:cNvPr id="263" name="Shape 18170">
              <a:extLst>
                <a:ext uri="{FF2B5EF4-FFF2-40B4-BE49-F238E27FC236}">
                  <a16:creationId xmlns:a16="http://schemas.microsoft.com/office/drawing/2014/main" id="{65768B3E-170B-49D9-B9FD-80137BE00D1D}"/>
                </a:ext>
              </a:extLst>
            </p:cNvPr>
            <p:cNvSpPr/>
            <p:nvPr/>
          </p:nvSpPr>
          <p:spPr>
            <a:xfrm>
              <a:off x="304800" y="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264" name="Shape 18171">
              <a:extLst>
                <a:ext uri="{FF2B5EF4-FFF2-40B4-BE49-F238E27FC236}">
                  <a16:creationId xmlns:a16="http://schemas.microsoft.com/office/drawing/2014/main" id="{2A2CC407-28B0-4DFB-ABF7-1D952584E529}"/>
                </a:ext>
              </a:extLst>
            </p:cNvPr>
            <p:cNvSpPr/>
            <p:nvPr/>
          </p:nvSpPr>
          <p:spPr>
            <a:xfrm>
              <a:off x="387477" y="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grpSp>
      <p:cxnSp>
        <p:nvCxnSpPr>
          <p:cNvPr id="324" name="直接箭头连接符 323">
            <a:extLst>
              <a:ext uri="{FF2B5EF4-FFF2-40B4-BE49-F238E27FC236}">
                <a16:creationId xmlns:a16="http://schemas.microsoft.com/office/drawing/2014/main" id="{06EF77E6-910B-42A8-9983-02C2090CFE98}"/>
              </a:ext>
            </a:extLst>
          </p:cNvPr>
          <p:cNvCxnSpPr>
            <a:cxnSpLocks/>
          </p:cNvCxnSpPr>
          <p:nvPr/>
        </p:nvCxnSpPr>
        <p:spPr>
          <a:xfrm>
            <a:off x="5330216" y="3526273"/>
            <a:ext cx="627998" cy="643086"/>
          </a:xfrm>
          <a:prstGeom prst="straightConnector1">
            <a:avLst/>
          </a:prstGeom>
          <a:ln w="15875">
            <a:tailEnd type="triangle"/>
          </a:ln>
        </p:spPr>
        <p:style>
          <a:lnRef idx="1">
            <a:schemeClr val="dk1"/>
          </a:lnRef>
          <a:fillRef idx="0">
            <a:schemeClr val="dk1"/>
          </a:fillRef>
          <a:effectRef idx="0">
            <a:schemeClr val="dk1"/>
          </a:effectRef>
          <a:fontRef idx="minor">
            <a:schemeClr val="tx1"/>
          </a:fontRef>
        </p:style>
      </p:cxnSp>
      <p:sp>
        <p:nvSpPr>
          <p:cNvPr id="325" name="Rectangle 1167">
            <a:extLst>
              <a:ext uri="{FF2B5EF4-FFF2-40B4-BE49-F238E27FC236}">
                <a16:creationId xmlns:a16="http://schemas.microsoft.com/office/drawing/2014/main" id="{8855EE5F-5F9F-460D-9804-2A3C689AD9E2}"/>
              </a:ext>
            </a:extLst>
          </p:cNvPr>
          <p:cNvSpPr/>
          <p:nvPr/>
        </p:nvSpPr>
        <p:spPr>
          <a:xfrm>
            <a:off x="6089605" y="4406612"/>
            <a:ext cx="184259" cy="407352"/>
          </a:xfrm>
          <a:prstGeom prst="rect">
            <a:avLst/>
          </a:prstGeom>
          <a:ln>
            <a:noFill/>
          </a:ln>
        </p:spPr>
        <p:txBody>
          <a:bodyPr vert="horz" lIns="0" tIns="0" rIns="0" bIns="0" rtlCol="0">
            <a:noAutofit/>
          </a:bodyPr>
          <a:lstStyle/>
          <a:p>
            <a:pPr>
              <a:lnSpc>
                <a:spcPct val="107000"/>
              </a:lnSpc>
              <a:spcAft>
                <a:spcPts val="800"/>
              </a:spcAft>
            </a:pPr>
            <a:r>
              <a:rPr lang="en-US" sz="2000" kern="100" dirty="0">
                <a:solidFill>
                  <a:srgbClr val="000000"/>
                </a:solidFill>
                <a:effectLst/>
                <a:latin typeface="Tahoma" panose="020B0604030504040204" pitchFamily="34" charset="0"/>
                <a:ea typeface="Tahoma" panose="020B0604030504040204" pitchFamily="34" charset="0"/>
              </a:rPr>
              <a:t>8</a:t>
            </a:r>
            <a:endParaRPr lang="zh-CN" sz="1100" kern="100" dirty="0">
              <a:solidFill>
                <a:srgbClr val="000000"/>
              </a:solidFill>
              <a:effectLst/>
              <a:latin typeface="Calibri" panose="020F0502020204030204" pitchFamily="34" charset="0"/>
              <a:ea typeface="Calibri" panose="020F0502020204030204" pitchFamily="34" charset="0"/>
            </a:endParaRPr>
          </a:p>
        </p:txBody>
      </p:sp>
      <p:grpSp>
        <p:nvGrpSpPr>
          <p:cNvPr id="326" name="Group 18145">
            <a:extLst>
              <a:ext uri="{FF2B5EF4-FFF2-40B4-BE49-F238E27FC236}">
                <a16:creationId xmlns:a16="http://schemas.microsoft.com/office/drawing/2014/main" id="{CBE7F439-531A-41E5-8BD8-6311C593B8F0}"/>
              </a:ext>
            </a:extLst>
          </p:cNvPr>
          <p:cNvGrpSpPr/>
          <p:nvPr/>
        </p:nvGrpSpPr>
        <p:grpSpPr>
          <a:xfrm>
            <a:off x="5961721" y="3918943"/>
            <a:ext cx="469898" cy="469901"/>
            <a:chOff x="0" y="0"/>
            <a:chExt cx="470154" cy="470154"/>
          </a:xfrm>
        </p:grpSpPr>
        <p:sp>
          <p:nvSpPr>
            <p:cNvPr id="328" name="Shape 18146">
              <a:extLst>
                <a:ext uri="{FF2B5EF4-FFF2-40B4-BE49-F238E27FC236}">
                  <a16:creationId xmlns:a16="http://schemas.microsoft.com/office/drawing/2014/main" id="{02271706-6A54-473A-820B-A71C1182BC17}"/>
                </a:ext>
              </a:extLst>
            </p:cNvPr>
            <p:cNvSpPr/>
            <p:nvPr/>
          </p:nvSpPr>
          <p:spPr>
            <a:xfrm>
              <a:off x="0" y="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329" name="Shape 18147">
              <a:extLst>
                <a:ext uri="{FF2B5EF4-FFF2-40B4-BE49-F238E27FC236}">
                  <a16:creationId xmlns:a16="http://schemas.microsoft.com/office/drawing/2014/main" id="{A1EDA4BD-B4C9-499A-A7DC-278D6E22AC70}"/>
                </a:ext>
              </a:extLst>
            </p:cNvPr>
            <p:cNvSpPr/>
            <p:nvPr/>
          </p:nvSpPr>
          <p:spPr>
            <a:xfrm>
              <a:off x="82677" y="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330" name="Shape 19769">
              <a:extLst>
                <a:ext uri="{FF2B5EF4-FFF2-40B4-BE49-F238E27FC236}">
                  <a16:creationId xmlns:a16="http://schemas.microsoft.com/office/drawing/2014/main" id="{341AE3D4-B9DC-4744-B93C-A5472084E94A}"/>
                </a:ext>
              </a:extLst>
            </p:cNvPr>
            <p:cNvSpPr/>
            <p:nvPr/>
          </p:nvSpPr>
          <p:spPr>
            <a:xfrm>
              <a:off x="158496" y="6857"/>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FFFFFF"/>
            </a:fillRef>
            <a:effectRef idx="0">
              <a:scrgbClr r="0" g="0" b="0"/>
            </a:effectRef>
            <a:fontRef idx="none"/>
          </p:style>
          <p:txBody>
            <a:bodyPr/>
            <a:lstStyle/>
            <a:p>
              <a:endParaRPr lang="zh-CN" altLang="en-US"/>
            </a:p>
          </p:txBody>
        </p:sp>
        <p:sp>
          <p:nvSpPr>
            <p:cNvPr id="331" name="Shape 18149">
              <a:extLst>
                <a:ext uri="{FF2B5EF4-FFF2-40B4-BE49-F238E27FC236}">
                  <a16:creationId xmlns:a16="http://schemas.microsoft.com/office/drawing/2014/main" id="{0808B99D-FB05-4745-BDCC-97DC3652D6DB}"/>
                </a:ext>
              </a:extLst>
            </p:cNvPr>
            <p:cNvSpPr/>
            <p:nvPr/>
          </p:nvSpPr>
          <p:spPr>
            <a:xfrm>
              <a:off x="152400" y="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332" name="Shape 18150">
              <a:extLst>
                <a:ext uri="{FF2B5EF4-FFF2-40B4-BE49-F238E27FC236}">
                  <a16:creationId xmlns:a16="http://schemas.microsoft.com/office/drawing/2014/main" id="{F6CE583B-8897-4022-B4BD-ECC67C71E719}"/>
                </a:ext>
              </a:extLst>
            </p:cNvPr>
            <p:cNvSpPr/>
            <p:nvPr/>
          </p:nvSpPr>
          <p:spPr>
            <a:xfrm>
              <a:off x="235077" y="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333" name="Shape 19770">
              <a:extLst>
                <a:ext uri="{FF2B5EF4-FFF2-40B4-BE49-F238E27FC236}">
                  <a16:creationId xmlns:a16="http://schemas.microsoft.com/office/drawing/2014/main" id="{62B86C83-2DCC-4738-B6F5-1CD4A0C5A349}"/>
                </a:ext>
              </a:extLst>
            </p:cNvPr>
            <p:cNvSpPr/>
            <p:nvPr/>
          </p:nvSpPr>
          <p:spPr>
            <a:xfrm>
              <a:off x="6096" y="159257"/>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FFFFFF"/>
            </a:fillRef>
            <a:effectRef idx="0">
              <a:scrgbClr r="0" g="0" b="0"/>
            </a:effectRef>
            <a:fontRef idx="none"/>
          </p:style>
          <p:txBody>
            <a:bodyPr/>
            <a:lstStyle/>
            <a:p>
              <a:endParaRPr lang="zh-CN" altLang="en-US"/>
            </a:p>
          </p:txBody>
        </p:sp>
        <p:sp>
          <p:nvSpPr>
            <p:cNvPr id="334" name="Shape 18152">
              <a:extLst>
                <a:ext uri="{FF2B5EF4-FFF2-40B4-BE49-F238E27FC236}">
                  <a16:creationId xmlns:a16="http://schemas.microsoft.com/office/drawing/2014/main" id="{9368488D-6AFB-4DB1-8A23-E4236F18C11B}"/>
                </a:ext>
              </a:extLst>
            </p:cNvPr>
            <p:cNvSpPr/>
            <p:nvPr/>
          </p:nvSpPr>
          <p:spPr>
            <a:xfrm>
              <a:off x="0" y="15240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660066"/>
            </a:fillRef>
            <a:effectRef idx="0">
              <a:scrgbClr r="0" g="0" b="0"/>
            </a:effectRef>
            <a:fontRef idx="none"/>
          </p:style>
          <p:txBody>
            <a:bodyPr/>
            <a:lstStyle/>
            <a:p>
              <a:endParaRPr lang="zh-CN" altLang="en-US"/>
            </a:p>
          </p:txBody>
        </p:sp>
        <p:sp>
          <p:nvSpPr>
            <p:cNvPr id="335" name="Shape 18153">
              <a:extLst>
                <a:ext uri="{FF2B5EF4-FFF2-40B4-BE49-F238E27FC236}">
                  <a16:creationId xmlns:a16="http://schemas.microsoft.com/office/drawing/2014/main" id="{2E25B8D6-FD11-4D70-8AB7-1A3B1814CD7D}"/>
                </a:ext>
              </a:extLst>
            </p:cNvPr>
            <p:cNvSpPr/>
            <p:nvPr/>
          </p:nvSpPr>
          <p:spPr>
            <a:xfrm>
              <a:off x="82677" y="15240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660066"/>
            </a:fillRef>
            <a:effectRef idx="0">
              <a:scrgbClr r="0" g="0" b="0"/>
            </a:effectRef>
            <a:fontRef idx="none"/>
          </p:style>
          <p:txBody>
            <a:bodyPr/>
            <a:lstStyle/>
            <a:p>
              <a:endParaRPr lang="zh-CN" altLang="en-US"/>
            </a:p>
          </p:txBody>
        </p:sp>
        <p:sp>
          <p:nvSpPr>
            <p:cNvPr id="336" name="Shape 19771">
              <a:extLst>
                <a:ext uri="{FF2B5EF4-FFF2-40B4-BE49-F238E27FC236}">
                  <a16:creationId xmlns:a16="http://schemas.microsoft.com/office/drawing/2014/main" id="{F35EE6D6-CE29-4055-AEF7-1C1E9BAF0E25}"/>
                </a:ext>
              </a:extLst>
            </p:cNvPr>
            <p:cNvSpPr/>
            <p:nvPr/>
          </p:nvSpPr>
          <p:spPr>
            <a:xfrm>
              <a:off x="158496" y="159257"/>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FFFFFF"/>
            </a:fillRef>
            <a:effectRef idx="0">
              <a:scrgbClr r="0" g="0" b="0"/>
            </a:effectRef>
            <a:fontRef idx="none"/>
          </p:style>
          <p:txBody>
            <a:bodyPr/>
            <a:lstStyle/>
            <a:p>
              <a:endParaRPr lang="zh-CN" altLang="en-US"/>
            </a:p>
          </p:txBody>
        </p:sp>
        <p:sp>
          <p:nvSpPr>
            <p:cNvPr id="337" name="Shape 18155">
              <a:extLst>
                <a:ext uri="{FF2B5EF4-FFF2-40B4-BE49-F238E27FC236}">
                  <a16:creationId xmlns:a16="http://schemas.microsoft.com/office/drawing/2014/main" id="{8FC7911A-8891-445A-B359-0DF2762F9E95}"/>
                </a:ext>
              </a:extLst>
            </p:cNvPr>
            <p:cNvSpPr/>
            <p:nvPr/>
          </p:nvSpPr>
          <p:spPr>
            <a:xfrm>
              <a:off x="152400" y="15240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338" name="Shape 18156">
              <a:extLst>
                <a:ext uri="{FF2B5EF4-FFF2-40B4-BE49-F238E27FC236}">
                  <a16:creationId xmlns:a16="http://schemas.microsoft.com/office/drawing/2014/main" id="{D5C6739A-4E7F-4F8A-BD17-7EBAF24316D4}"/>
                </a:ext>
              </a:extLst>
            </p:cNvPr>
            <p:cNvSpPr/>
            <p:nvPr/>
          </p:nvSpPr>
          <p:spPr>
            <a:xfrm>
              <a:off x="235077" y="15240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339" name="Shape 19772">
              <a:extLst>
                <a:ext uri="{FF2B5EF4-FFF2-40B4-BE49-F238E27FC236}">
                  <a16:creationId xmlns:a16="http://schemas.microsoft.com/office/drawing/2014/main" id="{12785C1D-1B98-4394-BAF0-AF1F4F89FAE7}"/>
                </a:ext>
              </a:extLst>
            </p:cNvPr>
            <p:cNvSpPr/>
            <p:nvPr/>
          </p:nvSpPr>
          <p:spPr>
            <a:xfrm>
              <a:off x="310896" y="159257"/>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FFFFFF"/>
            </a:fillRef>
            <a:effectRef idx="0">
              <a:scrgbClr r="0" g="0" b="0"/>
            </a:effectRef>
            <a:fontRef idx="none"/>
          </p:style>
          <p:txBody>
            <a:bodyPr/>
            <a:lstStyle/>
            <a:p>
              <a:endParaRPr lang="zh-CN" altLang="en-US"/>
            </a:p>
          </p:txBody>
        </p:sp>
        <p:sp>
          <p:nvSpPr>
            <p:cNvPr id="340" name="Shape 18158">
              <a:extLst>
                <a:ext uri="{FF2B5EF4-FFF2-40B4-BE49-F238E27FC236}">
                  <a16:creationId xmlns:a16="http://schemas.microsoft.com/office/drawing/2014/main" id="{A06D3B6B-E237-4DD2-B0AB-E73A17648A3E}"/>
                </a:ext>
              </a:extLst>
            </p:cNvPr>
            <p:cNvSpPr/>
            <p:nvPr/>
          </p:nvSpPr>
          <p:spPr>
            <a:xfrm>
              <a:off x="304800" y="15240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341" name="Shape 18159">
              <a:extLst>
                <a:ext uri="{FF2B5EF4-FFF2-40B4-BE49-F238E27FC236}">
                  <a16:creationId xmlns:a16="http://schemas.microsoft.com/office/drawing/2014/main" id="{93B49413-AA80-4950-B374-C51ADFEE13B0}"/>
                </a:ext>
              </a:extLst>
            </p:cNvPr>
            <p:cNvSpPr/>
            <p:nvPr/>
          </p:nvSpPr>
          <p:spPr>
            <a:xfrm>
              <a:off x="387477" y="15240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342" name="Shape 19773">
              <a:extLst>
                <a:ext uri="{FF2B5EF4-FFF2-40B4-BE49-F238E27FC236}">
                  <a16:creationId xmlns:a16="http://schemas.microsoft.com/office/drawing/2014/main" id="{7D39FFD9-2FAF-4E2B-894B-EF8C838A8D85}"/>
                </a:ext>
              </a:extLst>
            </p:cNvPr>
            <p:cNvSpPr/>
            <p:nvPr/>
          </p:nvSpPr>
          <p:spPr>
            <a:xfrm>
              <a:off x="6096" y="311658"/>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FFFFFF"/>
            </a:fillRef>
            <a:effectRef idx="0">
              <a:scrgbClr r="0" g="0" b="0"/>
            </a:effectRef>
            <a:fontRef idx="none"/>
          </p:style>
          <p:txBody>
            <a:bodyPr/>
            <a:lstStyle/>
            <a:p>
              <a:endParaRPr lang="zh-CN" altLang="en-US"/>
            </a:p>
          </p:txBody>
        </p:sp>
        <p:sp>
          <p:nvSpPr>
            <p:cNvPr id="343" name="Shape 18161">
              <a:extLst>
                <a:ext uri="{FF2B5EF4-FFF2-40B4-BE49-F238E27FC236}">
                  <a16:creationId xmlns:a16="http://schemas.microsoft.com/office/drawing/2014/main" id="{CE5E2BBE-ED6D-4DF0-8F95-839BB0D02400}"/>
                </a:ext>
              </a:extLst>
            </p:cNvPr>
            <p:cNvSpPr/>
            <p:nvPr/>
          </p:nvSpPr>
          <p:spPr>
            <a:xfrm>
              <a:off x="0" y="30480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344" name="Shape 18162">
              <a:extLst>
                <a:ext uri="{FF2B5EF4-FFF2-40B4-BE49-F238E27FC236}">
                  <a16:creationId xmlns:a16="http://schemas.microsoft.com/office/drawing/2014/main" id="{95537496-5F86-4654-8C43-333A973DA8F7}"/>
                </a:ext>
              </a:extLst>
            </p:cNvPr>
            <p:cNvSpPr/>
            <p:nvPr/>
          </p:nvSpPr>
          <p:spPr>
            <a:xfrm>
              <a:off x="82677" y="30480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345" name="Shape 19774">
              <a:extLst>
                <a:ext uri="{FF2B5EF4-FFF2-40B4-BE49-F238E27FC236}">
                  <a16:creationId xmlns:a16="http://schemas.microsoft.com/office/drawing/2014/main" id="{5C29A8BE-881F-4896-86B0-755858CA7646}"/>
                </a:ext>
              </a:extLst>
            </p:cNvPr>
            <p:cNvSpPr/>
            <p:nvPr/>
          </p:nvSpPr>
          <p:spPr>
            <a:xfrm>
              <a:off x="310896" y="311658"/>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FFFFFF"/>
            </a:fillRef>
            <a:effectRef idx="0">
              <a:scrgbClr r="0" g="0" b="0"/>
            </a:effectRef>
            <a:fontRef idx="none"/>
          </p:style>
          <p:txBody>
            <a:bodyPr/>
            <a:lstStyle/>
            <a:p>
              <a:endParaRPr lang="zh-CN" altLang="en-US"/>
            </a:p>
          </p:txBody>
        </p:sp>
        <p:sp>
          <p:nvSpPr>
            <p:cNvPr id="346" name="Shape 18164">
              <a:extLst>
                <a:ext uri="{FF2B5EF4-FFF2-40B4-BE49-F238E27FC236}">
                  <a16:creationId xmlns:a16="http://schemas.microsoft.com/office/drawing/2014/main" id="{90B3E608-38F2-495D-86F1-BB6478AB858E}"/>
                </a:ext>
              </a:extLst>
            </p:cNvPr>
            <p:cNvSpPr/>
            <p:nvPr/>
          </p:nvSpPr>
          <p:spPr>
            <a:xfrm>
              <a:off x="304800" y="30480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347" name="Shape 18165">
              <a:extLst>
                <a:ext uri="{FF2B5EF4-FFF2-40B4-BE49-F238E27FC236}">
                  <a16:creationId xmlns:a16="http://schemas.microsoft.com/office/drawing/2014/main" id="{4BEAD5DC-705F-4ECC-B5FD-F2780974190A}"/>
                </a:ext>
              </a:extLst>
            </p:cNvPr>
            <p:cNvSpPr/>
            <p:nvPr/>
          </p:nvSpPr>
          <p:spPr>
            <a:xfrm>
              <a:off x="387477" y="30480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348" name="Shape 19775">
              <a:extLst>
                <a:ext uri="{FF2B5EF4-FFF2-40B4-BE49-F238E27FC236}">
                  <a16:creationId xmlns:a16="http://schemas.microsoft.com/office/drawing/2014/main" id="{AE5F5D08-1AC6-44EB-9C61-6323622B5D88}"/>
                </a:ext>
              </a:extLst>
            </p:cNvPr>
            <p:cNvSpPr/>
            <p:nvPr/>
          </p:nvSpPr>
          <p:spPr>
            <a:xfrm>
              <a:off x="158496" y="311658"/>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FFFFFF"/>
            </a:fillRef>
            <a:effectRef idx="0">
              <a:scrgbClr r="0" g="0" b="0"/>
            </a:effectRef>
            <a:fontRef idx="none"/>
          </p:style>
          <p:txBody>
            <a:bodyPr/>
            <a:lstStyle/>
            <a:p>
              <a:endParaRPr lang="zh-CN" altLang="en-US"/>
            </a:p>
          </p:txBody>
        </p:sp>
        <p:sp>
          <p:nvSpPr>
            <p:cNvPr id="349" name="Shape 18167">
              <a:extLst>
                <a:ext uri="{FF2B5EF4-FFF2-40B4-BE49-F238E27FC236}">
                  <a16:creationId xmlns:a16="http://schemas.microsoft.com/office/drawing/2014/main" id="{9E2B81D7-856E-41CB-9F5A-81DEDABD9111}"/>
                </a:ext>
              </a:extLst>
            </p:cNvPr>
            <p:cNvSpPr/>
            <p:nvPr/>
          </p:nvSpPr>
          <p:spPr>
            <a:xfrm>
              <a:off x="152400" y="30480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350" name="Shape 18168">
              <a:extLst>
                <a:ext uri="{FF2B5EF4-FFF2-40B4-BE49-F238E27FC236}">
                  <a16:creationId xmlns:a16="http://schemas.microsoft.com/office/drawing/2014/main" id="{8346A569-F964-4FD5-BBFB-AE67A2FDD781}"/>
                </a:ext>
              </a:extLst>
            </p:cNvPr>
            <p:cNvSpPr/>
            <p:nvPr/>
          </p:nvSpPr>
          <p:spPr>
            <a:xfrm>
              <a:off x="235077" y="30480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351" name="Shape 19776">
              <a:extLst>
                <a:ext uri="{FF2B5EF4-FFF2-40B4-BE49-F238E27FC236}">
                  <a16:creationId xmlns:a16="http://schemas.microsoft.com/office/drawing/2014/main" id="{7EE42D07-F78D-4CF5-A15C-D64CE498ED4A}"/>
                </a:ext>
              </a:extLst>
            </p:cNvPr>
            <p:cNvSpPr/>
            <p:nvPr/>
          </p:nvSpPr>
          <p:spPr>
            <a:xfrm>
              <a:off x="310896" y="6857"/>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FFFFFF"/>
            </a:fillRef>
            <a:effectRef idx="0">
              <a:scrgbClr r="0" g="0" b="0"/>
            </a:effectRef>
            <a:fontRef idx="none"/>
          </p:style>
          <p:txBody>
            <a:bodyPr/>
            <a:lstStyle/>
            <a:p>
              <a:endParaRPr lang="zh-CN" altLang="en-US"/>
            </a:p>
          </p:txBody>
        </p:sp>
        <p:sp>
          <p:nvSpPr>
            <p:cNvPr id="352" name="Shape 18170">
              <a:extLst>
                <a:ext uri="{FF2B5EF4-FFF2-40B4-BE49-F238E27FC236}">
                  <a16:creationId xmlns:a16="http://schemas.microsoft.com/office/drawing/2014/main" id="{CFEF2F6E-36C0-4E6F-A1E4-671F69E1A6AC}"/>
                </a:ext>
              </a:extLst>
            </p:cNvPr>
            <p:cNvSpPr/>
            <p:nvPr/>
          </p:nvSpPr>
          <p:spPr>
            <a:xfrm>
              <a:off x="304800" y="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353" name="Shape 18171">
              <a:extLst>
                <a:ext uri="{FF2B5EF4-FFF2-40B4-BE49-F238E27FC236}">
                  <a16:creationId xmlns:a16="http://schemas.microsoft.com/office/drawing/2014/main" id="{C473A9DA-9859-43E7-86BB-7EA23ACF60CD}"/>
                </a:ext>
              </a:extLst>
            </p:cNvPr>
            <p:cNvSpPr/>
            <p:nvPr/>
          </p:nvSpPr>
          <p:spPr>
            <a:xfrm>
              <a:off x="387477" y="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grpSp>
    </p:spTree>
    <p:extLst>
      <p:ext uri="{BB962C8B-B14F-4D97-AF65-F5344CB8AC3E}">
        <p14:creationId xmlns:p14="http://schemas.microsoft.com/office/powerpoint/2010/main" val="361327703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A6A0E0-A303-4060-B7F0-CCFCCAF41454}"/>
              </a:ext>
            </a:extLst>
          </p:cNvPr>
          <p:cNvSpPr>
            <a:spLocks noGrp="1"/>
          </p:cNvSpPr>
          <p:nvPr>
            <p:ph type="title"/>
          </p:nvPr>
        </p:nvSpPr>
        <p:spPr/>
        <p:txBody>
          <a:bodyPr>
            <a:normAutofit/>
          </a:bodyPr>
          <a:lstStyle/>
          <a:p>
            <a:r>
              <a:rPr lang="en-US" altLang="zh-CN" dirty="0"/>
              <a:t>IDA* Example: 8-Puzzle</a:t>
            </a:r>
            <a:endParaRPr lang="zh-CN" altLang="en-US" dirty="0"/>
          </a:p>
        </p:txBody>
      </p:sp>
      <p:sp>
        <p:nvSpPr>
          <p:cNvPr id="3" name="内容占位符 2">
            <a:extLst>
              <a:ext uri="{FF2B5EF4-FFF2-40B4-BE49-F238E27FC236}">
                <a16:creationId xmlns:a16="http://schemas.microsoft.com/office/drawing/2014/main" id="{73152607-DC18-473B-8548-3E69F969669F}"/>
              </a:ext>
            </a:extLst>
          </p:cNvPr>
          <p:cNvSpPr>
            <a:spLocks noGrp="1"/>
          </p:cNvSpPr>
          <p:nvPr>
            <p:ph idx="1"/>
          </p:nvPr>
        </p:nvSpPr>
        <p:spPr>
          <a:xfrm>
            <a:off x="838200" y="1284900"/>
            <a:ext cx="10515600" cy="1480897"/>
          </a:xfrm>
        </p:spPr>
        <p:txBody>
          <a:bodyPr>
            <a:normAutofit lnSpcReduction="10000"/>
          </a:bodyPr>
          <a:lstStyle/>
          <a:p>
            <a:pPr marL="0" indent="0">
              <a:buNone/>
            </a:pPr>
            <a:r>
              <a:rPr lang="en-US" altLang="zh-CN" dirty="0">
                <a:solidFill>
                  <a:srgbClr val="000000"/>
                </a:solidFill>
                <a:latin typeface="Tahoma" panose="020B0604030504040204" pitchFamily="34" charset="0"/>
                <a:ea typeface="Tahoma" panose="020B0604030504040204" pitchFamily="34" charset="0"/>
              </a:rPr>
              <a:t>			f(n) = g(n) + h(n) </a:t>
            </a:r>
          </a:p>
          <a:p>
            <a:pPr marL="0" indent="0">
              <a:buNone/>
            </a:pPr>
            <a:r>
              <a:rPr lang="en-US" altLang="zh-CN" dirty="0">
                <a:solidFill>
                  <a:srgbClr val="008000"/>
                </a:solidFill>
                <a:latin typeface="Tahoma" panose="020B0604030504040204" pitchFamily="34" charset="0"/>
                <a:ea typeface="Tahoma" panose="020B0604030504040204" pitchFamily="34" charset="0"/>
              </a:rPr>
              <a:t>			h(n) = number of misplaced tiles </a:t>
            </a:r>
          </a:p>
          <a:p>
            <a:pPr marL="0" indent="0">
              <a:buNone/>
            </a:pPr>
            <a:r>
              <a:rPr lang="en-US" altLang="zh-CN" dirty="0">
                <a:solidFill>
                  <a:srgbClr val="000000"/>
                </a:solidFill>
                <a:latin typeface="Tahoma" panose="020B0604030504040204" pitchFamily="34" charset="0"/>
                <a:ea typeface="Tahoma" panose="020B0604030504040204" pitchFamily="34" charset="0"/>
              </a:rPr>
              <a:t>			blank </a:t>
            </a:r>
            <a:r>
              <a:rPr lang="en-US" altLang="zh-CN" dirty="0"/>
              <a:t>tile is white</a:t>
            </a:r>
            <a:endParaRPr lang="zh-CN" altLang="en-US" dirty="0"/>
          </a:p>
        </p:txBody>
      </p:sp>
      <p:sp>
        <p:nvSpPr>
          <p:cNvPr id="4" name="灯片编号占位符 3">
            <a:extLst>
              <a:ext uri="{FF2B5EF4-FFF2-40B4-BE49-F238E27FC236}">
                <a16:creationId xmlns:a16="http://schemas.microsoft.com/office/drawing/2014/main" id="{05953A4C-F3EB-4C70-B4F2-D0379E934F60}"/>
              </a:ext>
            </a:extLst>
          </p:cNvPr>
          <p:cNvSpPr>
            <a:spLocks noGrp="1"/>
          </p:cNvSpPr>
          <p:nvPr>
            <p:ph type="sldNum" sz="quarter" idx="12"/>
          </p:nvPr>
        </p:nvSpPr>
        <p:spPr/>
        <p:txBody>
          <a:bodyPr/>
          <a:lstStyle/>
          <a:p>
            <a:fld id="{893ACD7D-9A68-44C8-A49A-4B94202CE741}" type="slidenum">
              <a:rPr lang="zh-CN" altLang="en-US" smtClean="0"/>
              <a:t>66</a:t>
            </a:fld>
            <a:endParaRPr lang="zh-CN" altLang="en-US"/>
          </a:p>
        </p:txBody>
      </p:sp>
      <p:sp>
        <p:nvSpPr>
          <p:cNvPr id="33" name="Rectangle 59">
            <a:extLst>
              <a:ext uri="{FF2B5EF4-FFF2-40B4-BE49-F238E27FC236}">
                <a16:creationId xmlns:a16="http://schemas.microsoft.com/office/drawing/2014/main" id="{5EA415BA-7CF2-4AEC-82CD-457B15FC75E4}"/>
              </a:ext>
            </a:extLst>
          </p:cNvPr>
          <p:cNvSpPr>
            <a:spLocks noChangeArrowheads="1"/>
          </p:cNvSpPr>
          <p:nvPr/>
        </p:nvSpPr>
        <p:spPr bwMode="auto">
          <a:xfrm>
            <a:off x="1554480" y="283675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pSp>
        <p:nvGrpSpPr>
          <p:cNvPr id="120" name="Group 17437">
            <a:extLst>
              <a:ext uri="{FF2B5EF4-FFF2-40B4-BE49-F238E27FC236}">
                <a16:creationId xmlns:a16="http://schemas.microsoft.com/office/drawing/2014/main" id="{8D3CA1E8-3E58-47C8-AA91-3DA0B0195D43}"/>
              </a:ext>
            </a:extLst>
          </p:cNvPr>
          <p:cNvGrpSpPr/>
          <p:nvPr/>
        </p:nvGrpSpPr>
        <p:grpSpPr>
          <a:xfrm>
            <a:off x="1796138" y="2837425"/>
            <a:ext cx="3082186" cy="1935480"/>
            <a:chOff x="0" y="0"/>
            <a:chExt cx="3082290" cy="1935480"/>
          </a:xfrm>
        </p:grpSpPr>
        <p:sp>
          <p:nvSpPr>
            <p:cNvPr id="121" name="Shape 19081">
              <a:extLst>
                <a:ext uri="{FF2B5EF4-FFF2-40B4-BE49-F238E27FC236}">
                  <a16:creationId xmlns:a16="http://schemas.microsoft.com/office/drawing/2014/main" id="{74B23A98-F34D-483C-91D8-B2EB7FD86917}"/>
                </a:ext>
              </a:extLst>
            </p:cNvPr>
            <p:cNvSpPr/>
            <p:nvPr/>
          </p:nvSpPr>
          <p:spPr>
            <a:xfrm>
              <a:off x="645414" y="6096"/>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BADFE2"/>
            </a:fillRef>
            <a:effectRef idx="0">
              <a:scrgbClr r="0" g="0" b="0"/>
            </a:effectRef>
            <a:fontRef idx="none"/>
          </p:style>
          <p:txBody>
            <a:bodyPr/>
            <a:lstStyle/>
            <a:p>
              <a:endParaRPr lang="zh-CN" altLang="en-US"/>
            </a:p>
          </p:txBody>
        </p:sp>
        <p:sp>
          <p:nvSpPr>
            <p:cNvPr id="122" name="Shape 1086">
              <a:extLst>
                <a:ext uri="{FF2B5EF4-FFF2-40B4-BE49-F238E27FC236}">
                  <a16:creationId xmlns:a16="http://schemas.microsoft.com/office/drawing/2014/main" id="{CC71D3BD-B2A0-45E3-BDC5-DCD6252A0FFD}"/>
                </a:ext>
              </a:extLst>
            </p:cNvPr>
            <p:cNvSpPr/>
            <p:nvPr/>
          </p:nvSpPr>
          <p:spPr>
            <a:xfrm>
              <a:off x="639318" y="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123" name="Shape 1087">
              <a:extLst>
                <a:ext uri="{FF2B5EF4-FFF2-40B4-BE49-F238E27FC236}">
                  <a16:creationId xmlns:a16="http://schemas.microsoft.com/office/drawing/2014/main" id="{F998269B-E550-4BBB-924C-AC8629D39D85}"/>
                </a:ext>
              </a:extLst>
            </p:cNvPr>
            <p:cNvSpPr/>
            <p:nvPr/>
          </p:nvSpPr>
          <p:spPr>
            <a:xfrm>
              <a:off x="721995" y="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124" name="Shape 19082">
              <a:extLst>
                <a:ext uri="{FF2B5EF4-FFF2-40B4-BE49-F238E27FC236}">
                  <a16:creationId xmlns:a16="http://schemas.microsoft.com/office/drawing/2014/main" id="{8A62B872-41DC-42D6-9D09-2FC1EFBE409C}"/>
                </a:ext>
              </a:extLst>
            </p:cNvPr>
            <p:cNvSpPr/>
            <p:nvPr/>
          </p:nvSpPr>
          <p:spPr>
            <a:xfrm>
              <a:off x="797814" y="6096"/>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CC6600"/>
            </a:fillRef>
            <a:effectRef idx="0">
              <a:scrgbClr r="0" g="0" b="0"/>
            </a:effectRef>
            <a:fontRef idx="none"/>
          </p:style>
          <p:txBody>
            <a:bodyPr/>
            <a:lstStyle/>
            <a:p>
              <a:endParaRPr lang="zh-CN" altLang="en-US"/>
            </a:p>
          </p:txBody>
        </p:sp>
        <p:sp>
          <p:nvSpPr>
            <p:cNvPr id="125" name="Shape 1089">
              <a:extLst>
                <a:ext uri="{FF2B5EF4-FFF2-40B4-BE49-F238E27FC236}">
                  <a16:creationId xmlns:a16="http://schemas.microsoft.com/office/drawing/2014/main" id="{020E2F95-C61B-45C4-849A-5798E5D0D379}"/>
                </a:ext>
              </a:extLst>
            </p:cNvPr>
            <p:cNvSpPr/>
            <p:nvPr/>
          </p:nvSpPr>
          <p:spPr>
            <a:xfrm>
              <a:off x="791718" y="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126" name="Shape 1090">
              <a:extLst>
                <a:ext uri="{FF2B5EF4-FFF2-40B4-BE49-F238E27FC236}">
                  <a16:creationId xmlns:a16="http://schemas.microsoft.com/office/drawing/2014/main" id="{505CE616-F2AF-4807-BC4F-B0DF8153003C}"/>
                </a:ext>
              </a:extLst>
            </p:cNvPr>
            <p:cNvSpPr/>
            <p:nvPr/>
          </p:nvSpPr>
          <p:spPr>
            <a:xfrm>
              <a:off x="874395" y="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127" name="Shape 19083">
              <a:extLst>
                <a:ext uri="{FF2B5EF4-FFF2-40B4-BE49-F238E27FC236}">
                  <a16:creationId xmlns:a16="http://schemas.microsoft.com/office/drawing/2014/main" id="{660F2779-F9FC-4DB8-B0E9-DA7140C489C3}"/>
                </a:ext>
              </a:extLst>
            </p:cNvPr>
            <p:cNvSpPr/>
            <p:nvPr/>
          </p:nvSpPr>
          <p:spPr>
            <a:xfrm>
              <a:off x="645414" y="158496"/>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CCFFCC"/>
            </a:fillRef>
            <a:effectRef idx="0">
              <a:scrgbClr r="0" g="0" b="0"/>
            </a:effectRef>
            <a:fontRef idx="none"/>
          </p:style>
          <p:txBody>
            <a:bodyPr/>
            <a:lstStyle/>
            <a:p>
              <a:endParaRPr lang="zh-CN" altLang="en-US"/>
            </a:p>
          </p:txBody>
        </p:sp>
        <p:sp>
          <p:nvSpPr>
            <p:cNvPr id="128" name="Shape 1092">
              <a:extLst>
                <a:ext uri="{FF2B5EF4-FFF2-40B4-BE49-F238E27FC236}">
                  <a16:creationId xmlns:a16="http://schemas.microsoft.com/office/drawing/2014/main" id="{4DB0A2EB-6743-4509-A829-2D289DB3DCD9}"/>
                </a:ext>
              </a:extLst>
            </p:cNvPr>
            <p:cNvSpPr/>
            <p:nvPr/>
          </p:nvSpPr>
          <p:spPr>
            <a:xfrm>
              <a:off x="639318" y="15240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660066"/>
            </a:fillRef>
            <a:effectRef idx="0">
              <a:scrgbClr r="0" g="0" b="0"/>
            </a:effectRef>
            <a:fontRef idx="none"/>
          </p:style>
          <p:txBody>
            <a:bodyPr/>
            <a:lstStyle/>
            <a:p>
              <a:endParaRPr lang="zh-CN" altLang="en-US"/>
            </a:p>
          </p:txBody>
        </p:sp>
        <p:sp>
          <p:nvSpPr>
            <p:cNvPr id="129" name="Shape 1093">
              <a:extLst>
                <a:ext uri="{FF2B5EF4-FFF2-40B4-BE49-F238E27FC236}">
                  <a16:creationId xmlns:a16="http://schemas.microsoft.com/office/drawing/2014/main" id="{1D18A244-930F-4779-963D-9C7C1447E418}"/>
                </a:ext>
              </a:extLst>
            </p:cNvPr>
            <p:cNvSpPr/>
            <p:nvPr/>
          </p:nvSpPr>
          <p:spPr>
            <a:xfrm>
              <a:off x="721995" y="15240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660066"/>
            </a:fillRef>
            <a:effectRef idx="0">
              <a:scrgbClr r="0" g="0" b="0"/>
            </a:effectRef>
            <a:fontRef idx="none"/>
          </p:style>
          <p:txBody>
            <a:bodyPr/>
            <a:lstStyle/>
            <a:p>
              <a:endParaRPr lang="zh-CN" altLang="en-US"/>
            </a:p>
          </p:txBody>
        </p:sp>
        <p:sp>
          <p:nvSpPr>
            <p:cNvPr id="130" name="Shape 19084">
              <a:extLst>
                <a:ext uri="{FF2B5EF4-FFF2-40B4-BE49-F238E27FC236}">
                  <a16:creationId xmlns:a16="http://schemas.microsoft.com/office/drawing/2014/main" id="{A2E6F288-362A-4FAD-9307-24A588F2A5D4}"/>
                </a:ext>
              </a:extLst>
            </p:cNvPr>
            <p:cNvSpPr/>
            <p:nvPr/>
          </p:nvSpPr>
          <p:spPr>
            <a:xfrm>
              <a:off x="797814" y="158496"/>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6E88F7"/>
            </a:fillRef>
            <a:effectRef idx="0">
              <a:scrgbClr r="0" g="0" b="0"/>
            </a:effectRef>
            <a:fontRef idx="none"/>
          </p:style>
          <p:txBody>
            <a:bodyPr/>
            <a:lstStyle/>
            <a:p>
              <a:endParaRPr lang="zh-CN" altLang="en-US"/>
            </a:p>
          </p:txBody>
        </p:sp>
        <p:sp>
          <p:nvSpPr>
            <p:cNvPr id="131" name="Shape 1095">
              <a:extLst>
                <a:ext uri="{FF2B5EF4-FFF2-40B4-BE49-F238E27FC236}">
                  <a16:creationId xmlns:a16="http://schemas.microsoft.com/office/drawing/2014/main" id="{B988A82C-72CA-47A4-9D58-19BFB8A02E38}"/>
                </a:ext>
              </a:extLst>
            </p:cNvPr>
            <p:cNvSpPr/>
            <p:nvPr/>
          </p:nvSpPr>
          <p:spPr>
            <a:xfrm>
              <a:off x="791718" y="15240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132" name="Shape 1096">
              <a:extLst>
                <a:ext uri="{FF2B5EF4-FFF2-40B4-BE49-F238E27FC236}">
                  <a16:creationId xmlns:a16="http://schemas.microsoft.com/office/drawing/2014/main" id="{A09548D2-D5E3-4B4E-9B23-97CF0C98DDCA}"/>
                </a:ext>
              </a:extLst>
            </p:cNvPr>
            <p:cNvSpPr/>
            <p:nvPr/>
          </p:nvSpPr>
          <p:spPr>
            <a:xfrm>
              <a:off x="874395" y="15240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133" name="Shape 19085">
              <a:extLst>
                <a:ext uri="{FF2B5EF4-FFF2-40B4-BE49-F238E27FC236}">
                  <a16:creationId xmlns:a16="http://schemas.microsoft.com/office/drawing/2014/main" id="{5E9B8E97-B72A-48E4-B458-EE8308D0132B}"/>
                </a:ext>
              </a:extLst>
            </p:cNvPr>
            <p:cNvSpPr/>
            <p:nvPr/>
          </p:nvSpPr>
          <p:spPr>
            <a:xfrm>
              <a:off x="950214" y="158496"/>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FFCCFF"/>
            </a:fillRef>
            <a:effectRef idx="0">
              <a:scrgbClr r="0" g="0" b="0"/>
            </a:effectRef>
            <a:fontRef idx="none"/>
          </p:style>
          <p:txBody>
            <a:bodyPr/>
            <a:lstStyle/>
            <a:p>
              <a:endParaRPr lang="zh-CN" altLang="en-US"/>
            </a:p>
          </p:txBody>
        </p:sp>
        <p:sp>
          <p:nvSpPr>
            <p:cNvPr id="134" name="Shape 1098">
              <a:extLst>
                <a:ext uri="{FF2B5EF4-FFF2-40B4-BE49-F238E27FC236}">
                  <a16:creationId xmlns:a16="http://schemas.microsoft.com/office/drawing/2014/main" id="{0C358C08-F739-4D2F-A834-3EB755B06855}"/>
                </a:ext>
              </a:extLst>
            </p:cNvPr>
            <p:cNvSpPr/>
            <p:nvPr/>
          </p:nvSpPr>
          <p:spPr>
            <a:xfrm>
              <a:off x="944118" y="15240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135" name="Shape 1099">
              <a:extLst>
                <a:ext uri="{FF2B5EF4-FFF2-40B4-BE49-F238E27FC236}">
                  <a16:creationId xmlns:a16="http://schemas.microsoft.com/office/drawing/2014/main" id="{ED54F3F2-3B7E-4785-842F-5292547BEA9A}"/>
                </a:ext>
              </a:extLst>
            </p:cNvPr>
            <p:cNvSpPr/>
            <p:nvPr/>
          </p:nvSpPr>
          <p:spPr>
            <a:xfrm>
              <a:off x="1026795" y="15240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136" name="Shape 19086">
              <a:extLst>
                <a:ext uri="{FF2B5EF4-FFF2-40B4-BE49-F238E27FC236}">
                  <a16:creationId xmlns:a16="http://schemas.microsoft.com/office/drawing/2014/main" id="{43833D1C-863E-44BA-B99F-FBDA80FB1A7E}"/>
                </a:ext>
              </a:extLst>
            </p:cNvPr>
            <p:cNvSpPr/>
            <p:nvPr/>
          </p:nvSpPr>
          <p:spPr>
            <a:xfrm>
              <a:off x="645414" y="310896"/>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33CC33"/>
            </a:fillRef>
            <a:effectRef idx="0">
              <a:scrgbClr r="0" g="0" b="0"/>
            </a:effectRef>
            <a:fontRef idx="none"/>
          </p:style>
          <p:txBody>
            <a:bodyPr/>
            <a:lstStyle/>
            <a:p>
              <a:endParaRPr lang="zh-CN" altLang="en-US"/>
            </a:p>
          </p:txBody>
        </p:sp>
        <p:sp>
          <p:nvSpPr>
            <p:cNvPr id="137" name="Shape 1101">
              <a:extLst>
                <a:ext uri="{FF2B5EF4-FFF2-40B4-BE49-F238E27FC236}">
                  <a16:creationId xmlns:a16="http://schemas.microsoft.com/office/drawing/2014/main" id="{FE7AA958-522F-4100-8E06-4115D8B9067E}"/>
                </a:ext>
              </a:extLst>
            </p:cNvPr>
            <p:cNvSpPr/>
            <p:nvPr/>
          </p:nvSpPr>
          <p:spPr>
            <a:xfrm>
              <a:off x="639318" y="30480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138" name="Shape 1102">
              <a:extLst>
                <a:ext uri="{FF2B5EF4-FFF2-40B4-BE49-F238E27FC236}">
                  <a16:creationId xmlns:a16="http://schemas.microsoft.com/office/drawing/2014/main" id="{B274D753-6129-4487-ADFD-E24883B07C17}"/>
                </a:ext>
              </a:extLst>
            </p:cNvPr>
            <p:cNvSpPr/>
            <p:nvPr/>
          </p:nvSpPr>
          <p:spPr>
            <a:xfrm>
              <a:off x="721995" y="30480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139" name="Shape 19087">
              <a:extLst>
                <a:ext uri="{FF2B5EF4-FFF2-40B4-BE49-F238E27FC236}">
                  <a16:creationId xmlns:a16="http://schemas.microsoft.com/office/drawing/2014/main" id="{5804EF89-2A69-4758-BA68-61157ED10BD7}"/>
                </a:ext>
              </a:extLst>
            </p:cNvPr>
            <p:cNvSpPr/>
            <p:nvPr/>
          </p:nvSpPr>
          <p:spPr>
            <a:xfrm>
              <a:off x="797814" y="310896"/>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FFFFFF"/>
            </a:fillRef>
            <a:effectRef idx="0">
              <a:scrgbClr r="0" g="0" b="0"/>
            </a:effectRef>
            <a:fontRef idx="none"/>
          </p:style>
          <p:txBody>
            <a:bodyPr/>
            <a:lstStyle/>
            <a:p>
              <a:endParaRPr lang="zh-CN" altLang="en-US"/>
            </a:p>
          </p:txBody>
        </p:sp>
        <p:sp>
          <p:nvSpPr>
            <p:cNvPr id="140" name="Shape 1104">
              <a:extLst>
                <a:ext uri="{FF2B5EF4-FFF2-40B4-BE49-F238E27FC236}">
                  <a16:creationId xmlns:a16="http://schemas.microsoft.com/office/drawing/2014/main" id="{534763C8-CD23-47E1-B2A1-5A74101ABCE6}"/>
                </a:ext>
              </a:extLst>
            </p:cNvPr>
            <p:cNvSpPr/>
            <p:nvPr/>
          </p:nvSpPr>
          <p:spPr>
            <a:xfrm>
              <a:off x="791718" y="30480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141" name="Shape 1105">
              <a:extLst>
                <a:ext uri="{FF2B5EF4-FFF2-40B4-BE49-F238E27FC236}">
                  <a16:creationId xmlns:a16="http://schemas.microsoft.com/office/drawing/2014/main" id="{CC930E6E-AF48-4CE2-8934-0E22A0B75C08}"/>
                </a:ext>
              </a:extLst>
            </p:cNvPr>
            <p:cNvSpPr/>
            <p:nvPr/>
          </p:nvSpPr>
          <p:spPr>
            <a:xfrm>
              <a:off x="874395" y="30480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142" name="Shape 19088">
              <a:extLst>
                <a:ext uri="{FF2B5EF4-FFF2-40B4-BE49-F238E27FC236}">
                  <a16:creationId xmlns:a16="http://schemas.microsoft.com/office/drawing/2014/main" id="{0A4DEAFE-F568-4888-9AAD-9DF839AE4789}"/>
                </a:ext>
              </a:extLst>
            </p:cNvPr>
            <p:cNvSpPr/>
            <p:nvPr/>
          </p:nvSpPr>
          <p:spPr>
            <a:xfrm>
              <a:off x="950214" y="310896"/>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FF9900"/>
            </a:fillRef>
            <a:effectRef idx="0">
              <a:scrgbClr r="0" g="0" b="0"/>
            </a:effectRef>
            <a:fontRef idx="none"/>
          </p:style>
          <p:txBody>
            <a:bodyPr/>
            <a:lstStyle/>
            <a:p>
              <a:endParaRPr lang="zh-CN" altLang="en-US"/>
            </a:p>
          </p:txBody>
        </p:sp>
        <p:sp>
          <p:nvSpPr>
            <p:cNvPr id="143" name="Shape 1107">
              <a:extLst>
                <a:ext uri="{FF2B5EF4-FFF2-40B4-BE49-F238E27FC236}">
                  <a16:creationId xmlns:a16="http://schemas.microsoft.com/office/drawing/2014/main" id="{69B34C73-0FA4-48B6-89F9-27A763F662EB}"/>
                </a:ext>
              </a:extLst>
            </p:cNvPr>
            <p:cNvSpPr/>
            <p:nvPr/>
          </p:nvSpPr>
          <p:spPr>
            <a:xfrm>
              <a:off x="944118" y="30480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144" name="Shape 1108">
              <a:extLst>
                <a:ext uri="{FF2B5EF4-FFF2-40B4-BE49-F238E27FC236}">
                  <a16:creationId xmlns:a16="http://schemas.microsoft.com/office/drawing/2014/main" id="{09F4304B-52F6-4EAF-A2CD-DBEC34848788}"/>
                </a:ext>
              </a:extLst>
            </p:cNvPr>
            <p:cNvSpPr/>
            <p:nvPr/>
          </p:nvSpPr>
          <p:spPr>
            <a:xfrm>
              <a:off x="1026795" y="30480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145" name="Shape 19089">
              <a:extLst>
                <a:ext uri="{FF2B5EF4-FFF2-40B4-BE49-F238E27FC236}">
                  <a16:creationId xmlns:a16="http://schemas.microsoft.com/office/drawing/2014/main" id="{A187ECB1-A06B-4B94-87A5-BF33AF34D277}"/>
                </a:ext>
              </a:extLst>
            </p:cNvPr>
            <p:cNvSpPr/>
            <p:nvPr/>
          </p:nvSpPr>
          <p:spPr>
            <a:xfrm>
              <a:off x="950214" y="6096"/>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FF3300"/>
            </a:fillRef>
            <a:effectRef idx="0">
              <a:scrgbClr r="0" g="0" b="0"/>
            </a:effectRef>
            <a:fontRef idx="none"/>
          </p:style>
          <p:txBody>
            <a:bodyPr/>
            <a:lstStyle/>
            <a:p>
              <a:endParaRPr lang="zh-CN" altLang="en-US"/>
            </a:p>
          </p:txBody>
        </p:sp>
        <p:sp>
          <p:nvSpPr>
            <p:cNvPr id="146" name="Shape 1110">
              <a:extLst>
                <a:ext uri="{FF2B5EF4-FFF2-40B4-BE49-F238E27FC236}">
                  <a16:creationId xmlns:a16="http://schemas.microsoft.com/office/drawing/2014/main" id="{8210AFC5-1EA5-4B1C-BE67-D677B965DCB2}"/>
                </a:ext>
              </a:extLst>
            </p:cNvPr>
            <p:cNvSpPr/>
            <p:nvPr/>
          </p:nvSpPr>
          <p:spPr>
            <a:xfrm>
              <a:off x="944118" y="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147" name="Shape 1111">
              <a:extLst>
                <a:ext uri="{FF2B5EF4-FFF2-40B4-BE49-F238E27FC236}">
                  <a16:creationId xmlns:a16="http://schemas.microsoft.com/office/drawing/2014/main" id="{8422D66D-5AA8-4755-915D-AD25D804CF30}"/>
                </a:ext>
              </a:extLst>
            </p:cNvPr>
            <p:cNvSpPr/>
            <p:nvPr/>
          </p:nvSpPr>
          <p:spPr>
            <a:xfrm>
              <a:off x="1026795" y="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148" name="Rectangle 1112">
              <a:extLst>
                <a:ext uri="{FF2B5EF4-FFF2-40B4-BE49-F238E27FC236}">
                  <a16:creationId xmlns:a16="http://schemas.microsoft.com/office/drawing/2014/main" id="{646682BD-11D7-4A32-9033-52FE680E7AF2}"/>
                </a:ext>
              </a:extLst>
            </p:cNvPr>
            <p:cNvSpPr/>
            <p:nvPr/>
          </p:nvSpPr>
          <p:spPr>
            <a:xfrm>
              <a:off x="784497" y="459867"/>
              <a:ext cx="184265" cy="407352"/>
            </a:xfrm>
            <a:prstGeom prst="rect">
              <a:avLst/>
            </a:prstGeom>
            <a:ln>
              <a:noFill/>
            </a:ln>
          </p:spPr>
          <p:txBody>
            <a:bodyPr vert="horz" lIns="0" tIns="0" rIns="0" bIns="0" rtlCol="0">
              <a:noAutofit/>
            </a:bodyPr>
            <a:lstStyle/>
            <a:p>
              <a:pPr>
                <a:lnSpc>
                  <a:spcPct val="107000"/>
                </a:lnSpc>
                <a:spcAft>
                  <a:spcPts val="800"/>
                </a:spcAft>
              </a:pPr>
              <a:r>
                <a:rPr lang="en-US" sz="2000" kern="100" dirty="0">
                  <a:solidFill>
                    <a:srgbClr val="000000"/>
                  </a:solidFill>
                  <a:effectLst/>
                  <a:latin typeface="Tahoma" panose="020B0604030504040204" pitchFamily="34" charset="0"/>
                  <a:ea typeface="Tahoma" panose="020B0604030504040204" pitchFamily="34" charset="0"/>
                </a:rPr>
                <a:t>4</a:t>
              </a:r>
              <a:endParaRPr lang="zh-CN" sz="1100" kern="100" dirty="0">
                <a:solidFill>
                  <a:srgbClr val="000000"/>
                </a:solidFill>
                <a:effectLst/>
                <a:latin typeface="Calibri" panose="020F0502020204030204" pitchFamily="34" charset="0"/>
                <a:ea typeface="Calibri" panose="020F0502020204030204" pitchFamily="34" charset="0"/>
              </a:endParaRPr>
            </a:p>
          </p:txBody>
        </p:sp>
        <p:sp>
          <p:nvSpPr>
            <p:cNvPr id="149" name="Shape 19090">
              <a:extLst>
                <a:ext uri="{FF2B5EF4-FFF2-40B4-BE49-F238E27FC236}">
                  <a16:creationId xmlns:a16="http://schemas.microsoft.com/office/drawing/2014/main" id="{D9ADA2DF-C11D-48FF-9A45-9DB94A065A0A}"/>
                </a:ext>
              </a:extLst>
            </p:cNvPr>
            <p:cNvSpPr/>
            <p:nvPr/>
          </p:nvSpPr>
          <p:spPr>
            <a:xfrm>
              <a:off x="1864614" y="463296"/>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BADFE2"/>
            </a:fillRef>
            <a:effectRef idx="0">
              <a:scrgbClr r="0" g="0" b="0"/>
            </a:effectRef>
            <a:fontRef idx="none"/>
          </p:style>
          <p:txBody>
            <a:bodyPr/>
            <a:lstStyle/>
            <a:p>
              <a:endParaRPr lang="zh-CN" altLang="en-US"/>
            </a:p>
          </p:txBody>
        </p:sp>
        <p:sp>
          <p:nvSpPr>
            <p:cNvPr id="150" name="Shape 1141">
              <a:extLst>
                <a:ext uri="{FF2B5EF4-FFF2-40B4-BE49-F238E27FC236}">
                  <a16:creationId xmlns:a16="http://schemas.microsoft.com/office/drawing/2014/main" id="{567D0EE6-32E5-4F43-9103-AF3795AAF477}"/>
                </a:ext>
              </a:extLst>
            </p:cNvPr>
            <p:cNvSpPr/>
            <p:nvPr/>
          </p:nvSpPr>
          <p:spPr>
            <a:xfrm>
              <a:off x="1858518" y="45720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151" name="Shape 1142">
              <a:extLst>
                <a:ext uri="{FF2B5EF4-FFF2-40B4-BE49-F238E27FC236}">
                  <a16:creationId xmlns:a16="http://schemas.microsoft.com/office/drawing/2014/main" id="{5C3F278B-A40A-4944-A7A7-C77CBBDFE5E0}"/>
                </a:ext>
              </a:extLst>
            </p:cNvPr>
            <p:cNvSpPr/>
            <p:nvPr/>
          </p:nvSpPr>
          <p:spPr>
            <a:xfrm>
              <a:off x="1941195" y="45720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152" name="Shape 19091">
              <a:extLst>
                <a:ext uri="{FF2B5EF4-FFF2-40B4-BE49-F238E27FC236}">
                  <a16:creationId xmlns:a16="http://schemas.microsoft.com/office/drawing/2014/main" id="{229C3C4A-93A2-4699-8F8C-DED31DAF5E03}"/>
                </a:ext>
              </a:extLst>
            </p:cNvPr>
            <p:cNvSpPr/>
            <p:nvPr/>
          </p:nvSpPr>
          <p:spPr>
            <a:xfrm>
              <a:off x="2017014" y="463296"/>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CC6600"/>
            </a:fillRef>
            <a:effectRef idx="0">
              <a:scrgbClr r="0" g="0" b="0"/>
            </a:effectRef>
            <a:fontRef idx="none"/>
          </p:style>
          <p:txBody>
            <a:bodyPr/>
            <a:lstStyle/>
            <a:p>
              <a:endParaRPr lang="zh-CN" altLang="en-US"/>
            </a:p>
          </p:txBody>
        </p:sp>
        <p:sp>
          <p:nvSpPr>
            <p:cNvPr id="153" name="Shape 1144">
              <a:extLst>
                <a:ext uri="{FF2B5EF4-FFF2-40B4-BE49-F238E27FC236}">
                  <a16:creationId xmlns:a16="http://schemas.microsoft.com/office/drawing/2014/main" id="{495F3E99-0C63-4617-AA3B-E390AB48749E}"/>
                </a:ext>
              </a:extLst>
            </p:cNvPr>
            <p:cNvSpPr/>
            <p:nvPr/>
          </p:nvSpPr>
          <p:spPr>
            <a:xfrm>
              <a:off x="2010918" y="45720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154" name="Shape 1145">
              <a:extLst>
                <a:ext uri="{FF2B5EF4-FFF2-40B4-BE49-F238E27FC236}">
                  <a16:creationId xmlns:a16="http://schemas.microsoft.com/office/drawing/2014/main" id="{6B65E337-8370-42D0-99B2-A57D362E2DF6}"/>
                </a:ext>
              </a:extLst>
            </p:cNvPr>
            <p:cNvSpPr/>
            <p:nvPr/>
          </p:nvSpPr>
          <p:spPr>
            <a:xfrm>
              <a:off x="2093596" y="45720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155" name="Shape 19092">
              <a:extLst>
                <a:ext uri="{FF2B5EF4-FFF2-40B4-BE49-F238E27FC236}">
                  <a16:creationId xmlns:a16="http://schemas.microsoft.com/office/drawing/2014/main" id="{964D1F85-0351-47A0-951C-06BC27D52AED}"/>
                </a:ext>
              </a:extLst>
            </p:cNvPr>
            <p:cNvSpPr/>
            <p:nvPr/>
          </p:nvSpPr>
          <p:spPr>
            <a:xfrm>
              <a:off x="1864614" y="615696"/>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CCFFCC"/>
            </a:fillRef>
            <a:effectRef idx="0">
              <a:scrgbClr r="0" g="0" b="0"/>
            </a:effectRef>
            <a:fontRef idx="none"/>
          </p:style>
          <p:txBody>
            <a:bodyPr/>
            <a:lstStyle/>
            <a:p>
              <a:endParaRPr lang="zh-CN" altLang="en-US"/>
            </a:p>
          </p:txBody>
        </p:sp>
        <p:sp>
          <p:nvSpPr>
            <p:cNvPr id="156" name="Shape 1147">
              <a:extLst>
                <a:ext uri="{FF2B5EF4-FFF2-40B4-BE49-F238E27FC236}">
                  <a16:creationId xmlns:a16="http://schemas.microsoft.com/office/drawing/2014/main" id="{07F00197-8A2C-40B1-8CFA-F95AD6036953}"/>
                </a:ext>
              </a:extLst>
            </p:cNvPr>
            <p:cNvSpPr/>
            <p:nvPr/>
          </p:nvSpPr>
          <p:spPr>
            <a:xfrm>
              <a:off x="1858518" y="60960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660066"/>
            </a:fillRef>
            <a:effectRef idx="0">
              <a:scrgbClr r="0" g="0" b="0"/>
            </a:effectRef>
            <a:fontRef idx="none"/>
          </p:style>
          <p:txBody>
            <a:bodyPr/>
            <a:lstStyle/>
            <a:p>
              <a:endParaRPr lang="zh-CN" altLang="en-US"/>
            </a:p>
          </p:txBody>
        </p:sp>
        <p:sp>
          <p:nvSpPr>
            <p:cNvPr id="157" name="Shape 1148">
              <a:extLst>
                <a:ext uri="{FF2B5EF4-FFF2-40B4-BE49-F238E27FC236}">
                  <a16:creationId xmlns:a16="http://schemas.microsoft.com/office/drawing/2014/main" id="{5163138A-8961-4450-801B-7D285CF2F4DF}"/>
                </a:ext>
              </a:extLst>
            </p:cNvPr>
            <p:cNvSpPr/>
            <p:nvPr/>
          </p:nvSpPr>
          <p:spPr>
            <a:xfrm>
              <a:off x="1941195" y="60960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660066"/>
            </a:fillRef>
            <a:effectRef idx="0">
              <a:scrgbClr r="0" g="0" b="0"/>
            </a:effectRef>
            <a:fontRef idx="none"/>
          </p:style>
          <p:txBody>
            <a:bodyPr/>
            <a:lstStyle/>
            <a:p>
              <a:endParaRPr lang="zh-CN" altLang="en-US"/>
            </a:p>
          </p:txBody>
        </p:sp>
        <p:sp>
          <p:nvSpPr>
            <p:cNvPr id="158" name="Shape 19093">
              <a:extLst>
                <a:ext uri="{FF2B5EF4-FFF2-40B4-BE49-F238E27FC236}">
                  <a16:creationId xmlns:a16="http://schemas.microsoft.com/office/drawing/2014/main" id="{8081771D-6D02-452B-870E-5160BB42B831}"/>
                </a:ext>
              </a:extLst>
            </p:cNvPr>
            <p:cNvSpPr/>
            <p:nvPr/>
          </p:nvSpPr>
          <p:spPr>
            <a:xfrm>
              <a:off x="2017014" y="768096"/>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6E88F7"/>
            </a:fillRef>
            <a:effectRef idx="0">
              <a:scrgbClr r="0" g="0" b="0"/>
            </a:effectRef>
            <a:fontRef idx="none"/>
          </p:style>
          <p:txBody>
            <a:bodyPr/>
            <a:lstStyle/>
            <a:p>
              <a:endParaRPr lang="zh-CN" altLang="en-US"/>
            </a:p>
          </p:txBody>
        </p:sp>
        <p:sp>
          <p:nvSpPr>
            <p:cNvPr id="159" name="Shape 1150">
              <a:extLst>
                <a:ext uri="{FF2B5EF4-FFF2-40B4-BE49-F238E27FC236}">
                  <a16:creationId xmlns:a16="http://schemas.microsoft.com/office/drawing/2014/main" id="{2A5ADED4-4BE3-4599-A191-5AAB4C942A9E}"/>
                </a:ext>
              </a:extLst>
            </p:cNvPr>
            <p:cNvSpPr/>
            <p:nvPr/>
          </p:nvSpPr>
          <p:spPr>
            <a:xfrm>
              <a:off x="2010918" y="76200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160" name="Shape 1151">
              <a:extLst>
                <a:ext uri="{FF2B5EF4-FFF2-40B4-BE49-F238E27FC236}">
                  <a16:creationId xmlns:a16="http://schemas.microsoft.com/office/drawing/2014/main" id="{5A5B809A-CDB1-4F55-A5B7-83B0B1305282}"/>
                </a:ext>
              </a:extLst>
            </p:cNvPr>
            <p:cNvSpPr/>
            <p:nvPr/>
          </p:nvSpPr>
          <p:spPr>
            <a:xfrm>
              <a:off x="2093596" y="76200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161" name="Shape 19094">
              <a:extLst>
                <a:ext uri="{FF2B5EF4-FFF2-40B4-BE49-F238E27FC236}">
                  <a16:creationId xmlns:a16="http://schemas.microsoft.com/office/drawing/2014/main" id="{1E8AE49D-F4B7-4003-BE29-B81A014047C2}"/>
                </a:ext>
              </a:extLst>
            </p:cNvPr>
            <p:cNvSpPr/>
            <p:nvPr/>
          </p:nvSpPr>
          <p:spPr>
            <a:xfrm>
              <a:off x="2169414" y="615696"/>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FFCCFF"/>
            </a:fillRef>
            <a:effectRef idx="0">
              <a:scrgbClr r="0" g="0" b="0"/>
            </a:effectRef>
            <a:fontRef idx="none"/>
          </p:style>
          <p:txBody>
            <a:bodyPr/>
            <a:lstStyle/>
            <a:p>
              <a:endParaRPr lang="zh-CN" altLang="en-US"/>
            </a:p>
          </p:txBody>
        </p:sp>
        <p:sp>
          <p:nvSpPr>
            <p:cNvPr id="162" name="Shape 1153">
              <a:extLst>
                <a:ext uri="{FF2B5EF4-FFF2-40B4-BE49-F238E27FC236}">
                  <a16:creationId xmlns:a16="http://schemas.microsoft.com/office/drawing/2014/main" id="{CE716F7B-5696-4919-A9E1-CC04599D18B7}"/>
                </a:ext>
              </a:extLst>
            </p:cNvPr>
            <p:cNvSpPr/>
            <p:nvPr/>
          </p:nvSpPr>
          <p:spPr>
            <a:xfrm>
              <a:off x="2163318" y="60960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163" name="Shape 1154">
              <a:extLst>
                <a:ext uri="{FF2B5EF4-FFF2-40B4-BE49-F238E27FC236}">
                  <a16:creationId xmlns:a16="http://schemas.microsoft.com/office/drawing/2014/main" id="{E344B03F-0D67-4FD8-BD5E-D423D9513205}"/>
                </a:ext>
              </a:extLst>
            </p:cNvPr>
            <p:cNvSpPr/>
            <p:nvPr/>
          </p:nvSpPr>
          <p:spPr>
            <a:xfrm>
              <a:off x="2245995" y="60960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164" name="Shape 19095">
              <a:extLst>
                <a:ext uri="{FF2B5EF4-FFF2-40B4-BE49-F238E27FC236}">
                  <a16:creationId xmlns:a16="http://schemas.microsoft.com/office/drawing/2014/main" id="{EE9EE2DD-14F4-4787-9179-A9355965DE9D}"/>
                </a:ext>
              </a:extLst>
            </p:cNvPr>
            <p:cNvSpPr/>
            <p:nvPr/>
          </p:nvSpPr>
          <p:spPr>
            <a:xfrm>
              <a:off x="1864614" y="768096"/>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33CC33"/>
            </a:fillRef>
            <a:effectRef idx="0">
              <a:scrgbClr r="0" g="0" b="0"/>
            </a:effectRef>
            <a:fontRef idx="none"/>
          </p:style>
          <p:txBody>
            <a:bodyPr/>
            <a:lstStyle/>
            <a:p>
              <a:endParaRPr lang="zh-CN" altLang="en-US"/>
            </a:p>
          </p:txBody>
        </p:sp>
        <p:sp>
          <p:nvSpPr>
            <p:cNvPr id="165" name="Shape 1156">
              <a:extLst>
                <a:ext uri="{FF2B5EF4-FFF2-40B4-BE49-F238E27FC236}">
                  <a16:creationId xmlns:a16="http://schemas.microsoft.com/office/drawing/2014/main" id="{867400EA-A297-4474-8227-4D16113A1F19}"/>
                </a:ext>
              </a:extLst>
            </p:cNvPr>
            <p:cNvSpPr/>
            <p:nvPr/>
          </p:nvSpPr>
          <p:spPr>
            <a:xfrm>
              <a:off x="1858518" y="76200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166" name="Shape 1157">
              <a:extLst>
                <a:ext uri="{FF2B5EF4-FFF2-40B4-BE49-F238E27FC236}">
                  <a16:creationId xmlns:a16="http://schemas.microsoft.com/office/drawing/2014/main" id="{1334F3A9-8D25-4107-A8F1-CFB9148433BC}"/>
                </a:ext>
              </a:extLst>
            </p:cNvPr>
            <p:cNvSpPr/>
            <p:nvPr/>
          </p:nvSpPr>
          <p:spPr>
            <a:xfrm>
              <a:off x="1941195" y="76200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167" name="Shape 19096">
              <a:extLst>
                <a:ext uri="{FF2B5EF4-FFF2-40B4-BE49-F238E27FC236}">
                  <a16:creationId xmlns:a16="http://schemas.microsoft.com/office/drawing/2014/main" id="{93717522-C8EE-4ABD-B790-FCFC2E459A61}"/>
                </a:ext>
              </a:extLst>
            </p:cNvPr>
            <p:cNvSpPr/>
            <p:nvPr/>
          </p:nvSpPr>
          <p:spPr>
            <a:xfrm>
              <a:off x="2017014" y="615696"/>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FFFFFF"/>
            </a:fillRef>
            <a:effectRef idx="0">
              <a:scrgbClr r="0" g="0" b="0"/>
            </a:effectRef>
            <a:fontRef idx="none"/>
          </p:style>
          <p:txBody>
            <a:bodyPr/>
            <a:lstStyle/>
            <a:p>
              <a:endParaRPr lang="zh-CN" altLang="en-US"/>
            </a:p>
          </p:txBody>
        </p:sp>
        <p:sp>
          <p:nvSpPr>
            <p:cNvPr id="168" name="Shape 1159">
              <a:extLst>
                <a:ext uri="{FF2B5EF4-FFF2-40B4-BE49-F238E27FC236}">
                  <a16:creationId xmlns:a16="http://schemas.microsoft.com/office/drawing/2014/main" id="{467C324C-74D4-40D3-BB1D-E7C5E5BAAA4B}"/>
                </a:ext>
              </a:extLst>
            </p:cNvPr>
            <p:cNvSpPr/>
            <p:nvPr/>
          </p:nvSpPr>
          <p:spPr>
            <a:xfrm>
              <a:off x="2010918" y="60960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169" name="Shape 1160">
              <a:extLst>
                <a:ext uri="{FF2B5EF4-FFF2-40B4-BE49-F238E27FC236}">
                  <a16:creationId xmlns:a16="http://schemas.microsoft.com/office/drawing/2014/main" id="{F4445C87-76E1-48C9-9EAA-C5B7889A246A}"/>
                </a:ext>
              </a:extLst>
            </p:cNvPr>
            <p:cNvSpPr/>
            <p:nvPr/>
          </p:nvSpPr>
          <p:spPr>
            <a:xfrm>
              <a:off x="2093596" y="60960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170" name="Shape 19097">
              <a:extLst>
                <a:ext uri="{FF2B5EF4-FFF2-40B4-BE49-F238E27FC236}">
                  <a16:creationId xmlns:a16="http://schemas.microsoft.com/office/drawing/2014/main" id="{EB3A3735-65F1-4323-BBD7-99666B93538C}"/>
                </a:ext>
              </a:extLst>
            </p:cNvPr>
            <p:cNvSpPr/>
            <p:nvPr/>
          </p:nvSpPr>
          <p:spPr>
            <a:xfrm>
              <a:off x="2169414" y="768096"/>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FF9900"/>
            </a:fillRef>
            <a:effectRef idx="0">
              <a:scrgbClr r="0" g="0" b="0"/>
            </a:effectRef>
            <a:fontRef idx="none"/>
          </p:style>
          <p:txBody>
            <a:bodyPr/>
            <a:lstStyle/>
            <a:p>
              <a:endParaRPr lang="zh-CN" altLang="en-US"/>
            </a:p>
          </p:txBody>
        </p:sp>
        <p:sp>
          <p:nvSpPr>
            <p:cNvPr id="171" name="Shape 1162">
              <a:extLst>
                <a:ext uri="{FF2B5EF4-FFF2-40B4-BE49-F238E27FC236}">
                  <a16:creationId xmlns:a16="http://schemas.microsoft.com/office/drawing/2014/main" id="{5811715A-C07B-493E-AC45-53AFF0623350}"/>
                </a:ext>
              </a:extLst>
            </p:cNvPr>
            <p:cNvSpPr/>
            <p:nvPr/>
          </p:nvSpPr>
          <p:spPr>
            <a:xfrm>
              <a:off x="2163318" y="76200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172" name="Shape 1163">
              <a:extLst>
                <a:ext uri="{FF2B5EF4-FFF2-40B4-BE49-F238E27FC236}">
                  <a16:creationId xmlns:a16="http://schemas.microsoft.com/office/drawing/2014/main" id="{D2272E11-8FC8-4145-AB5F-91C1DF248278}"/>
                </a:ext>
              </a:extLst>
            </p:cNvPr>
            <p:cNvSpPr/>
            <p:nvPr/>
          </p:nvSpPr>
          <p:spPr>
            <a:xfrm>
              <a:off x="2245995" y="76200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173" name="Shape 19098">
              <a:extLst>
                <a:ext uri="{FF2B5EF4-FFF2-40B4-BE49-F238E27FC236}">
                  <a16:creationId xmlns:a16="http://schemas.microsoft.com/office/drawing/2014/main" id="{F3CF6284-C1A5-4AC3-AF7A-C01341E27653}"/>
                </a:ext>
              </a:extLst>
            </p:cNvPr>
            <p:cNvSpPr/>
            <p:nvPr/>
          </p:nvSpPr>
          <p:spPr>
            <a:xfrm>
              <a:off x="2169414" y="463296"/>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FF3300"/>
            </a:fillRef>
            <a:effectRef idx="0">
              <a:scrgbClr r="0" g="0" b="0"/>
            </a:effectRef>
            <a:fontRef idx="none"/>
          </p:style>
          <p:txBody>
            <a:bodyPr/>
            <a:lstStyle/>
            <a:p>
              <a:endParaRPr lang="zh-CN" altLang="en-US"/>
            </a:p>
          </p:txBody>
        </p:sp>
        <p:sp>
          <p:nvSpPr>
            <p:cNvPr id="174" name="Shape 1165">
              <a:extLst>
                <a:ext uri="{FF2B5EF4-FFF2-40B4-BE49-F238E27FC236}">
                  <a16:creationId xmlns:a16="http://schemas.microsoft.com/office/drawing/2014/main" id="{694C1442-931C-48B9-9FC8-56AEDCCEFB2A}"/>
                </a:ext>
              </a:extLst>
            </p:cNvPr>
            <p:cNvSpPr/>
            <p:nvPr/>
          </p:nvSpPr>
          <p:spPr>
            <a:xfrm>
              <a:off x="2163318" y="45720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175" name="Shape 1166">
              <a:extLst>
                <a:ext uri="{FF2B5EF4-FFF2-40B4-BE49-F238E27FC236}">
                  <a16:creationId xmlns:a16="http://schemas.microsoft.com/office/drawing/2014/main" id="{069C148A-2939-4101-9230-B2B326DCF525}"/>
                </a:ext>
              </a:extLst>
            </p:cNvPr>
            <p:cNvSpPr/>
            <p:nvPr/>
          </p:nvSpPr>
          <p:spPr>
            <a:xfrm>
              <a:off x="2245995" y="45720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176" name="Rectangle 1167">
              <a:extLst>
                <a:ext uri="{FF2B5EF4-FFF2-40B4-BE49-F238E27FC236}">
                  <a16:creationId xmlns:a16="http://schemas.microsoft.com/office/drawing/2014/main" id="{19D074A5-F94A-4D05-A435-CCB51D723B8F}"/>
                </a:ext>
              </a:extLst>
            </p:cNvPr>
            <p:cNvSpPr/>
            <p:nvPr/>
          </p:nvSpPr>
          <p:spPr>
            <a:xfrm>
              <a:off x="1981176" y="927560"/>
              <a:ext cx="184265" cy="407352"/>
            </a:xfrm>
            <a:prstGeom prst="rect">
              <a:avLst/>
            </a:prstGeom>
            <a:ln>
              <a:noFill/>
            </a:ln>
          </p:spPr>
          <p:txBody>
            <a:bodyPr vert="horz" lIns="0" tIns="0" rIns="0" bIns="0" rtlCol="0">
              <a:noAutofit/>
            </a:bodyPr>
            <a:lstStyle/>
            <a:p>
              <a:pPr>
                <a:lnSpc>
                  <a:spcPct val="107000"/>
                </a:lnSpc>
                <a:spcAft>
                  <a:spcPts val="800"/>
                </a:spcAft>
              </a:pPr>
              <a:r>
                <a:rPr lang="en-US" sz="2000" kern="100" dirty="0">
                  <a:solidFill>
                    <a:srgbClr val="000000"/>
                  </a:solidFill>
                  <a:effectLst/>
                  <a:latin typeface="Tahoma" panose="020B0604030504040204" pitchFamily="34" charset="0"/>
                  <a:ea typeface="Tahoma" panose="020B0604030504040204" pitchFamily="34" charset="0"/>
                </a:rPr>
                <a:t>4</a:t>
              </a:r>
              <a:endParaRPr lang="zh-CN" sz="1100" kern="100" dirty="0">
                <a:solidFill>
                  <a:srgbClr val="000000"/>
                </a:solidFill>
                <a:effectLst/>
                <a:latin typeface="Calibri" panose="020F0502020204030204" pitchFamily="34" charset="0"/>
                <a:ea typeface="Calibri" panose="020F0502020204030204" pitchFamily="34" charset="0"/>
              </a:endParaRPr>
            </a:p>
          </p:txBody>
        </p:sp>
        <p:sp>
          <p:nvSpPr>
            <p:cNvPr id="177" name="Shape 1168">
              <a:extLst>
                <a:ext uri="{FF2B5EF4-FFF2-40B4-BE49-F238E27FC236}">
                  <a16:creationId xmlns:a16="http://schemas.microsoft.com/office/drawing/2014/main" id="{C1B81FD1-D1D0-4A2F-93CE-BD0FDECB37D3}"/>
                </a:ext>
              </a:extLst>
            </p:cNvPr>
            <p:cNvSpPr/>
            <p:nvPr/>
          </p:nvSpPr>
          <p:spPr>
            <a:xfrm>
              <a:off x="1099566" y="229362"/>
              <a:ext cx="765048" cy="461010"/>
            </a:xfrm>
            <a:custGeom>
              <a:avLst/>
              <a:gdLst/>
              <a:ahLst/>
              <a:cxnLst/>
              <a:rect l="0" t="0" r="0" b="0"/>
              <a:pathLst>
                <a:path w="765048" h="461010">
                  <a:moveTo>
                    <a:pt x="6858" y="0"/>
                  </a:moveTo>
                  <a:lnTo>
                    <a:pt x="703254" y="416487"/>
                  </a:lnTo>
                  <a:lnTo>
                    <a:pt x="719328" y="389382"/>
                  </a:lnTo>
                  <a:lnTo>
                    <a:pt x="765048" y="461010"/>
                  </a:lnTo>
                  <a:lnTo>
                    <a:pt x="680466" y="454914"/>
                  </a:lnTo>
                  <a:lnTo>
                    <a:pt x="696651" y="427621"/>
                  </a:lnTo>
                  <a:lnTo>
                    <a:pt x="0" y="11430"/>
                  </a:lnTo>
                  <a:lnTo>
                    <a:pt x="6858"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178" name="Shape 1198">
              <a:extLst>
                <a:ext uri="{FF2B5EF4-FFF2-40B4-BE49-F238E27FC236}">
                  <a16:creationId xmlns:a16="http://schemas.microsoft.com/office/drawing/2014/main" id="{7CC232F0-4A3D-413F-B446-4B20E1DDEC81}"/>
                </a:ext>
              </a:extLst>
            </p:cNvPr>
            <p:cNvSpPr/>
            <p:nvPr/>
          </p:nvSpPr>
          <p:spPr>
            <a:xfrm>
              <a:off x="1097280" y="257556"/>
              <a:ext cx="771144" cy="1677924"/>
            </a:xfrm>
            <a:custGeom>
              <a:avLst/>
              <a:gdLst/>
              <a:ahLst/>
              <a:cxnLst/>
              <a:rect l="0" t="0" r="0" b="0"/>
              <a:pathLst>
                <a:path w="771144" h="1677924">
                  <a:moveTo>
                    <a:pt x="11430" y="0"/>
                  </a:moveTo>
                  <a:lnTo>
                    <a:pt x="742331" y="1605561"/>
                  </a:lnTo>
                  <a:lnTo>
                    <a:pt x="771144" y="1592580"/>
                  </a:lnTo>
                  <a:lnTo>
                    <a:pt x="767334" y="1677924"/>
                  </a:lnTo>
                  <a:lnTo>
                    <a:pt x="701802" y="1623822"/>
                  </a:lnTo>
                  <a:lnTo>
                    <a:pt x="730204" y="1611025"/>
                  </a:lnTo>
                  <a:lnTo>
                    <a:pt x="0" y="5334"/>
                  </a:lnTo>
                  <a:lnTo>
                    <a:pt x="1143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179" name="Rectangle 1199">
              <a:extLst>
                <a:ext uri="{FF2B5EF4-FFF2-40B4-BE49-F238E27FC236}">
                  <a16:creationId xmlns:a16="http://schemas.microsoft.com/office/drawing/2014/main" id="{0265590A-CBE3-4440-BD6A-B445D3672E12}"/>
                </a:ext>
              </a:extLst>
            </p:cNvPr>
            <p:cNvSpPr/>
            <p:nvPr/>
          </p:nvSpPr>
          <p:spPr>
            <a:xfrm>
              <a:off x="0" y="842623"/>
              <a:ext cx="1595713" cy="489311"/>
            </a:xfrm>
            <a:prstGeom prst="rect">
              <a:avLst/>
            </a:prstGeom>
            <a:ln>
              <a:noFill/>
            </a:ln>
          </p:spPr>
          <p:txBody>
            <a:bodyPr vert="horz" lIns="0" tIns="0" rIns="0" bIns="0" rtlCol="0">
              <a:noAutofit/>
            </a:bodyPr>
            <a:lstStyle/>
            <a:p>
              <a:pPr>
                <a:lnSpc>
                  <a:spcPct val="107000"/>
                </a:lnSpc>
                <a:spcAft>
                  <a:spcPts val="800"/>
                </a:spcAft>
              </a:pPr>
              <a:r>
                <a:rPr lang="en-US" sz="2400" kern="100" dirty="0">
                  <a:solidFill>
                    <a:srgbClr val="000000"/>
                  </a:solidFill>
                  <a:effectLst/>
                  <a:latin typeface="Tahoma" panose="020B0604030504040204" pitchFamily="34" charset="0"/>
                  <a:ea typeface="Tahoma" panose="020B0604030504040204" pitchFamily="34" charset="0"/>
                </a:rPr>
                <a:t>Cutoff=6</a:t>
              </a:r>
              <a:endParaRPr lang="zh-CN" sz="1100" kern="100" dirty="0">
                <a:solidFill>
                  <a:srgbClr val="000000"/>
                </a:solidFill>
                <a:effectLst/>
                <a:latin typeface="Calibri" panose="020F0502020204030204" pitchFamily="34" charset="0"/>
                <a:ea typeface="Calibri" panose="020F0502020204030204" pitchFamily="34" charset="0"/>
              </a:endParaRPr>
            </a:p>
          </p:txBody>
        </p:sp>
        <p:sp>
          <p:nvSpPr>
            <p:cNvPr id="183" name="Shape 1228">
              <a:extLst>
                <a:ext uri="{FF2B5EF4-FFF2-40B4-BE49-F238E27FC236}">
                  <a16:creationId xmlns:a16="http://schemas.microsoft.com/office/drawing/2014/main" id="{D27DEFFF-936D-4132-9953-A88EE078E802}"/>
                </a:ext>
              </a:extLst>
            </p:cNvPr>
            <p:cNvSpPr/>
            <p:nvPr/>
          </p:nvSpPr>
          <p:spPr>
            <a:xfrm>
              <a:off x="2316480" y="688848"/>
              <a:ext cx="765810" cy="1222248"/>
            </a:xfrm>
            <a:custGeom>
              <a:avLst/>
              <a:gdLst/>
              <a:ahLst/>
              <a:cxnLst/>
              <a:rect l="0" t="0" r="0" b="0"/>
              <a:pathLst>
                <a:path w="765810" h="1222248">
                  <a:moveTo>
                    <a:pt x="11430" y="0"/>
                  </a:moveTo>
                  <a:lnTo>
                    <a:pt x="731061" y="1154582"/>
                  </a:lnTo>
                  <a:lnTo>
                    <a:pt x="758190" y="1137666"/>
                  </a:lnTo>
                  <a:lnTo>
                    <a:pt x="765810" y="1222248"/>
                  </a:lnTo>
                  <a:lnTo>
                    <a:pt x="693420" y="1178052"/>
                  </a:lnTo>
                  <a:lnTo>
                    <a:pt x="720296" y="1161294"/>
                  </a:lnTo>
                  <a:lnTo>
                    <a:pt x="0" y="6858"/>
                  </a:lnTo>
                  <a:lnTo>
                    <a:pt x="1143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grpSp>
      <p:grpSp>
        <p:nvGrpSpPr>
          <p:cNvPr id="210" name="Group 18145">
            <a:extLst>
              <a:ext uri="{FF2B5EF4-FFF2-40B4-BE49-F238E27FC236}">
                <a16:creationId xmlns:a16="http://schemas.microsoft.com/office/drawing/2014/main" id="{D1D3DDC7-313C-432F-A93D-DBADDEB889E6}"/>
              </a:ext>
            </a:extLst>
          </p:cNvPr>
          <p:cNvGrpSpPr/>
          <p:nvPr/>
        </p:nvGrpSpPr>
        <p:grpSpPr>
          <a:xfrm>
            <a:off x="3660265" y="4516182"/>
            <a:ext cx="469898" cy="469901"/>
            <a:chOff x="0" y="0"/>
            <a:chExt cx="470154" cy="470154"/>
          </a:xfrm>
        </p:grpSpPr>
        <p:sp>
          <p:nvSpPr>
            <p:cNvPr id="211" name="Shape 18146">
              <a:extLst>
                <a:ext uri="{FF2B5EF4-FFF2-40B4-BE49-F238E27FC236}">
                  <a16:creationId xmlns:a16="http://schemas.microsoft.com/office/drawing/2014/main" id="{16C1F2BB-DB48-484A-8482-09A07712343D}"/>
                </a:ext>
              </a:extLst>
            </p:cNvPr>
            <p:cNvSpPr/>
            <p:nvPr/>
          </p:nvSpPr>
          <p:spPr>
            <a:xfrm>
              <a:off x="0" y="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212" name="Shape 18147">
              <a:extLst>
                <a:ext uri="{FF2B5EF4-FFF2-40B4-BE49-F238E27FC236}">
                  <a16:creationId xmlns:a16="http://schemas.microsoft.com/office/drawing/2014/main" id="{73A48099-0479-4F71-9D4D-C8523C326EB0}"/>
                </a:ext>
              </a:extLst>
            </p:cNvPr>
            <p:cNvSpPr/>
            <p:nvPr/>
          </p:nvSpPr>
          <p:spPr>
            <a:xfrm>
              <a:off x="82677" y="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213" name="Shape 19769">
              <a:extLst>
                <a:ext uri="{FF2B5EF4-FFF2-40B4-BE49-F238E27FC236}">
                  <a16:creationId xmlns:a16="http://schemas.microsoft.com/office/drawing/2014/main" id="{C3E865CD-BD32-417F-A701-73534F0A67C2}"/>
                </a:ext>
              </a:extLst>
            </p:cNvPr>
            <p:cNvSpPr/>
            <p:nvPr/>
          </p:nvSpPr>
          <p:spPr>
            <a:xfrm>
              <a:off x="158496" y="6857"/>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FFFFFF"/>
            </a:fillRef>
            <a:effectRef idx="0">
              <a:scrgbClr r="0" g="0" b="0"/>
            </a:effectRef>
            <a:fontRef idx="none"/>
          </p:style>
          <p:txBody>
            <a:bodyPr/>
            <a:lstStyle/>
            <a:p>
              <a:endParaRPr lang="zh-CN" altLang="en-US"/>
            </a:p>
          </p:txBody>
        </p:sp>
        <p:sp>
          <p:nvSpPr>
            <p:cNvPr id="214" name="Shape 18149">
              <a:extLst>
                <a:ext uri="{FF2B5EF4-FFF2-40B4-BE49-F238E27FC236}">
                  <a16:creationId xmlns:a16="http://schemas.microsoft.com/office/drawing/2014/main" id="{8BE57633-F99C-48A9-A278-5C2CD13F0086}"/>
                </a:ext>
              </a:extLst>
            </p:cNvPr>
            <p:cNvSpPr/>
            <p:nvPr/>
          </p:nvSpPr>
          <p:spPr>
            <a:xfrm>
              <a:off x="152400" y="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215" name="Shape 18150">
              <a:extLst>
                <a:ext uri="{FF2B5EF4-FFF2-40B4-BE49-F238E27FC236}">
                  <a16:creationId xmlns:a16="http://schemas.microsoft.com/office/drawing/2014/main" id="{69A7B98D-8678-4E38-B7C5-1D2CEF326BFB}"/>
                </a:ext>
              </a:extLst>
            </p:cNvPr>
            <p:cNvSpPr/>
            <p:nvPr/>
          </p:nvSpPr>
          <p:spPr>
            <a:xfrm>
              <a:off x="235077" y="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216" name="Shape 19770">
              <a:extLst>
                <a:ext uri="{FF2B5EF4-FFF2-40B4-BE49-F238E27FC236}">
                  <a16:creationId xmlns:a16="http://schemas.microsoft.com/office/drawing/2014/main" id="{EA409C55-59F1-4827-8192-FC448763FEDD}"/>
                </a:ext>
              </a:extLst>
            </p:cNvPr>
            <p:cNvSpPr/>
            <p:nvPr/>
          </p:nvSpPr>
          <p:spPr>
            <a:xfrm>
              <a:off x="6096" y="159257"/>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FFFFFF"/>
            </a:fillRef>
            <a:effectRef idx="0">
              <a:scrgbClr r="0" g="0" b="0"/>
            </a:effectRef>
            <a:fontRef idx="none"/>
          </p:style>
          <p:txBody>
            <a:bodyPr/>
            <a:lstStyle/>
            <a:p>
              <a:endParaRPr lang="zh-CN" altLang="en-US"/>
            </a:p>
          </p:txBody>
        </p:sp>
        <p:sp>
          <p:nvSpPr>
            <p:cNvPr id="217" name="Shape 18152">
              <a:extLst>
                <a:ext uri="{FF2B5EF4-FFF2-40B4-BE49-F238E27FC236}">
                  <a16:creationId xmlns:a16="http://schemas.microsoft.com/office/drawing/2014/main" id="{306E59E3-2104-4EEB-861B-85909AB5C60D}"/>
                </a:ext>
              </a:extLst>
            </p:cNvPr>
            <p:cNvSpPr/>
            <p:nvPr/>
          </p:nvSpPr>
          <p:spPr>
            <a:xfrm>
              <a:off x="0" y="15240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660066"/>
            </a:fillRef>
            <a:effectRef idx="0">
              <a:scrgbClr r="0" g="0" b="0"/>
            </a:effectRef>
            <a:fontRef idx="none"/>
          </p:style>
          <p:txBody>
            <a:bodyPr/>
            <a:lstStyle/>
            <a:p>
              <a:endParaRPr lang="zh-CN" altLang="en-US"/>
            </a:p>
          </p:txBody>
        </p:sp>
        <p:sp>
          <p:nvSpPr>
            <p:cNvPr id="218" name="Shape 18153">
              <a:extLst>
                <a:ext uri="{FF2B5EF4-FFF2-40B4-BE49-F238E27FC236}">
                  <a16:creationId xmlns:a16="http://schemas.microsoft.com/office/drawing/2014/main" id="{EA068D83-14D0-4F67-9430-EAA51766C054}"/>
                </a:ext>
              </a:extLst>
            </p:cNvPr>
            <p:cNvSpPr/>
            <p:nvPr/>
          </p:nvSpPr>
          <p:spPr>
            <a:xfrm>
              <a:off x="82677" y="15240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660066"/>
            </a:fillRef>
            <a:effectRef idx="0">
              <a:scrgbClr r="0" g="0" b="0"/>
            </a:effectRef>
            <a:fontRef idx="none"/>
          </p:style>
          <p:txBody>
            <a:bodyPr/>
            <a:lstStyle/>
            <a:p>
              <a:endParaRPr lang="zh-CN" altLang="en-US"/>
            </a:p>
          </p:txBody>
        </p:sp>
        <p:sp>
          <p:nvSpPr>
            <p:cNvPr id="219" name="Shape 19771">
              <a:extLst>
                <a:ext uri="{FF2B5EF4-FFF2-40B4-BE49-F238E27FC236}">
                  <a16:creationId xmlns:a16="http://schemas.microsoft.com/office/drawing/2014/main" id="{F3A968BE-7C9F-441F-8278-810366E9ABEE}"/>
                </a:ext>
              </a:extLst>
            </p:cNvPr>
            <p:cNvSpPr/>
            <p:nvPr/>
          </p:nvSpPr>
          <p:spPr>
            <a:xfrm>
              <a:off x="158496" y="159257"/>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FFFFFF"/>
            </a:fillRef>
            <a:effectRef idx="0">
              <a:scrgbClr r="0" g="0" b="0"/>
            </a:effectRef>
            <a:fontRef idx="none"/>
          </p:style>
          <p:txBody>
            <a:bodyPr/>
            <a:lstStyle/>
            <a:p>
              <a:endParaRPr lang="zh-CN" altLang="en-US"/>
            </a:p>
          </p:txBody>
        </p:sp>
        <p:sp>
          <p:nvSpPr>
            <p:cNvPr id="220" name="Shape 18155">
              <a:extLst>
                <a:ext uri="{FF2B5EF4-FFF2-40B4-BE49-F238E27FC236}">
                  <a16:creationId xmlns:a16="http://schemas.microsoft.com/office/drawing/2014/main" id="{7539D9E5-AF54-4DB0-BD5A-1EBD061C6C55}"/>
                </a:ext>
              </a:extLst>
            </p:cNvPr>
            <p:cNvSpPr/>
            <p:nvPr/>
          </p:nvSpPr>
          <p:spPr>
            <a:xfrm>
              <a:off x="152400" y="15240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221" name="Shape 18156">
              <a:extLst>
                <a:ext uri="{FF2B5EF4-FFF2-40B4-BE49-F238E27FC236}">
                  <a16:creationId xmlns:a16="http://schemas.microsoft.com/office/drawing/2014/main" id="{3A9CFC56-E8A0-4E1F-A33D-EFC41D01AB1E}"/>
                </a:ext>
              </a:extLst>
            </p:cNvPr>
            <p:cNvSpPr/>
            <p:nvPr/>
          </p:nvSpPr>
          <p:spPr>
            <a:xfrm>
              <a:off x="235077" y="15240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222" name="Shape 19772">
              <a:extLst>
                <a:ext uri="{FF2B5EF4-FFF2-40B4-BE49-F238E27FC236}">
                  <a16:creationId xmlns:a16="http://schemas.microsoft.com/office/drawing/2014/main" id="{147C187E-FAFF-4A64-ADE8-D882895D61C6}"/>
                </a:ext>
              </a:extLst>
            </p:cNvPr>
            <p:cNvSpPr/>
            <p:nvPr/>
          </p:nvSpPr>
          <p:spPr>
            <a:xfrm>
              <a:off x="310896" y="159257"/>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FFFFFF"/>
            </a:fillRef>
            <a:effectRef idx="0">
              <a:scrgbClr r="0" g="0" b="0"/>
            </a:effectRef>
            <a:fontRef idx="none"/>
          </p:style>
          <p:txBody>
            <a:bodyPr/>
            <a:lstStyle/>
            <a:p>
              <a:endParaRPr lang="zh-CN" altLang="en-US"/>
            </a:p>
          </p:txBody>
        </p:sp>
        <p:sp>
          <p:nvSpPr>
            <p:cNvPr id="223" name="Shape 18158">
              <a:extLst>
                <a:ext uri="{FF2B5EF4-FFF2-40B4-BE49-F238E27FC236}">
                  <a16:creationId xmlns:a16="http://schemas.microsoft.com/office/drawing/2014/main" id="{AC9427AD-DB66-4602-AF7F-5CEA4B91D4CF}"/>
                </a:ext>
              </a:extLst>
            </p:cNvPr>
            <p:cNvSpPr/>
            <p:nvPr/>
          </p:nvSpPr>
          <p:spPr>
            <a:xfrm>
              <a:off x="304800" y="15240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224" name="Shape 18159">
              <a:extLst>
                <a:ext uri="{FF2B5EF4-FFF2-40B4-BE49-F238E27FC236}">
                  <a16:creationId xmlns:a16="http://schemas.microsoft.com/office/drawing/2014/main" id="{9BC45E86-1789-4C1B-BA83-7C0B1CB66D9A}"/>
                </a:ext>
              </a:extLst>
            </p:cNvPr>
            <p:cNvSpPr/>
            <p:nvPr/>
          </p:nvSpPr>
          <p:spPr>
            <a:xfrm>
              <a:off x="387477" y="15240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225" name="Shape 19773">
              <a:extLst>
                <a:ext uri="{FF2B5EF4-FFF2-40B4-BE49-F238E27FC236}">
                  <a16:creationId xmlns:a16="http://schemas.microsoft.com/office/drawing/2014/main" id="{D1508FAC-5AEF-443E-A754-2798CF5CCF16}"/>
                </a:ext>
              </a:extLst>
            </p:cNvPr>
            <p:cNvSpPr/>
            <p:nvPr/>
          </p:nvSpPr>
          <p:spPr>
            <a:xfrm>
              <a:off x="6096" y="311658"/>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FFFFFF"/>
            </a:fillRef>
            <a:effectRef idx="0">
              <a:scrgbClr r="0" g="0" b="0"/>
            </a:effectRef>
            <a:fontRef idx="none"/>
          </p:style>
          <p:txBody>
            <a:bodyPr/>
            <a:lstStyle/>
            <a:p>
              <a:endParaRPr lang="zh-CN" altLang="en-US"/>
            </a:p>
          </p:txBody>
        </p:sp>
        <p:sp>
          <p:nvSpPr>
            <p:cNvPr id="226" name="Shape 18161">
              <a:extLst>
                <a:ext uri="{FF2B5EF4-FFF2-40B4-BE49-F238E27FC236}">
                  <a16:creationId xmlns:a16="http://schemas.microsoft.com/office/drawing/2014/main" id="{98194D49-09F6-45F1-8FDF-D594A327E228}"/>
                </a:ext>
              </a:extLst>
            </p:cNvPr>
            <p:cNvSpPr/>
            <p:nvPr/>
          </p:nvSpPr>
          <p:spPr>
            <a:xfrm>
              <a:off x="0" y="30480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227" name="Shape 18162">
              <a:extLst>
                <a:ext uri="{FF2B5EF4-FFF2-40B4-BE49-F238E27FC236}">
                  <a16:creationId xmlns:a16="http://schemas.microsoft.com/office/drawing/2014/main" id="{AB79C666-F810-479A-8AF5-65ACB34C5F7F}"/>
                </a:ext>
              </a:extLst>
            </p:cNvPr>
            <p:cNvSpPr/>
            <p:nvPr/>
          </p:nvSpPr>
          <p:spPr>
            <a:xfrm>
              <a:off x="82677" y="30480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228" name="Shape 19774">
              <a:extLst>
                <a:ext uri="{FF2B5EF4-FFF2-40B4-BE49-F238E27FC236}">
                  <a16:creationId xmlns:a16="http://schemas.microsoft.com/office/drawing/2014/main" id="{779D772F-2CF7-4806-BB62-7BEACD6CF210}"/>
                </a:ext>
              </a:extLst>
            </p:cNvPr>
            <p:cNvSpPr/>
            <p:nvPr/>
          </p:nvSpPr>
          <p:spPr>
            <a:xfrm>
              <a:off x="310896" y="311658"/>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FFFFFF"/>
            </a:fillRef>
            <a:effectRef idx="0">
              <a:scrgbClr r="0" g="0" b="0"/>
            </a:effectRef>
            <a:fontRef idx="none"/>
          </p:style>
          <p:txBody>
            <a:bodyPr/>
            <a:lstStyle/>
            <a:p>
              <a:endParaRPr lang="zh-CN" altLang="en-US"/>
            </a:p>
          </p:txBody>
        </p:sp>
        <p:sp>
          <p:nvSpPr>
            <p:cNvPr id="229" name="Shape 18164">
              <a:extLst>
                <a:ext uri="{FF2B5EF4-FFF2-40B4-BE49-F238E27FC236}">
                  <a16:creationId xmlns:a16="http://schemas.microsoft.com/office/drawing/2014/main" id="{D6DCE850-2619-4D8D-AAEF-A4C08B7BD32C}"/>
                </a:ext>
              </a:extLst>
            </p:cNvPr>
            <p:cNvSpPr/>
            <p:nvPr/>
          </p:nvSpPr>
          <p:spPr>
            <a:xfrm>
              <a:off x="304800" y="30480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230" name="Shape 18165">
              <a:extLst>
                <a:ext uri="{FF2B5EF4-FFF2-40B4-BE49-F238E27FC236}">
                  <a16:creationId xmlns:a16="http://schemas.microsoft.com/office/drawing/2014/main" id="{CD54D9C3-DCEA-4E43-BEB2-4984636F7023}"/>
                </a:ext>
              </a:extLst>
            </p:cNvPr>
            <p:cNvSpPr/>
            <p:nvPr/>
          </p:nvSpPr>
          <p:spPr>
            <a:xfrm>
              <a:off x="387477" y="30480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231" name="Shape 19775">
              <a:extLst>
                <a:ext uri="{FF2B5EF4-FFF2-40B4-BE49-F238E27FC236}">
                  <a16:creationId xmlns:a16="http://schemas.microsoft.com/office/drawing/2014/main" id="{E592DDEB-5F0F-46FA-A052-A4BDB19D27D7}"/>
                </a:ext>
              </a:extLst>
            </p:cNvPr>
            <p:cNvSpPr/>
            <p:nvPr/>
          </p:nvSpPr>
          <p:spPr>
            <a:xfrm>
              <a:off x="158496" y="311658"/>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FFFFFF"/>
            </a:fillRef>
            <a:effectRef idx="0">
              <a:scrgbClr r="0" g="0" b="0"/>
            </a:effectRef>
            <a:fontRef idx="none"/>
          </p:style>
          <p:txBody>
            <a:bodyPr/>
            <a:lstStyle/>
            <a:p>
              <a:endParaRPr lang="zh-CN" altLang="en-US"/>
            </a:p>
          </p:txBody>
        </p:sp>
        <p:sp>
          <p:nvSpPr>
            <p:cNvPr id="232" name="Shape 18167">
              <a:extLst>
                <a:ext uri="{FF2B5EF4-FFF2-40B4-BE49-F238E27FC236}">
                  <a16:creationId xmlns:a16="http://schemas.microsoft.com/office/drawing/2014/main" id="{7324BA40-F25F-49B2-8A0E-F3C6FED42B13}"/>
                </a:ext>
              </a:extLst>
            </p:cNvPr>
            <p:cNvSpPr/>
            <p:nvPr/>
          </p:nvSpPr>
          <p:spPr>
            <a:xfrm>
              <a:off x="152400" y="30480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233" name="Shape 18168">
              <a:extLst>
                <a:ext uri="{FF2B5EF4-FFF2-40B4-BE49-F238E27FC236}">
                  <a16:creationId xmlns:a16="http://schemas.microsoft.com/office/drawing/2014/main" id="{60C5512F-CA48-4C84-922B-3A1F4A6A6CFF}"/>
                </a:ext>
              </a:extLst>
            </p:cNvPr>
            <p:cNvSpPr/>
            <p:nvPr/>
          </p:nvSpPr>
          <p:spPr>
            <a:xfrm>
              <a:off x="235077" y="30480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234" name="Shape 19776">
              <a:extLst>
                <a:ext uri="{FF2B5EF4-FFF2-40B4-BE49-F238E27FC236}">
                  <a16:creationId xmlns:a16="http://schemas.microsoft.com/office/drawing/2014/main" id="{C1EBA61C-C0C7-4AEE-8B55-994708CC942C}"/>
                </a:ext>
              </a:extLst>
            </p:cNvPr>
            <p:cNvSpPr/>
            <p:nvPr/>
          </p:nvSpPr>
          <p:spPr>
            <a:xfrm>
              <a:off x="310896" y="6857"/>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FFFFFF"/>
            </a:fillRef>
            <a:effectRef idx="0">
              <a:scrgbClr r="0" g="0" b="0"/>
            </a:effectRef>
            <a:fontRef idx="none"/>
          </p:style>
          <p:txBody>
            <a:bodyPr/>
            <a:lstStyle/>
            <a:p>
              <a:endParaRPr lang="zh-CN" altLang="en-US"/>
            </a:p>
          </p:txBody>
        </p:sp>
        <p:sp>
          <p:nvSpPr>
            <p:cNvPr id="235" name="Shape 18170">
              <a:extLst>
                <a:ext uri="{FF2B5EF4-FFF2-40B4-BE49-F238E27FC236}">
                  <a16:creationId xmlns:a16="http://schemas.microsoft.com/office/drawing/2014/main" id="{804F4E34-1904-4BC5-8096-77EDD5E1A092}"/>
                </a:ext>
              </a:extLst>
            </p:cNvPr>
            <p:cNvSpPr/>
            <p:nvPr/>
          </p:nvSpPr>
          <p:spPr>
            <a:xfrm>
              <a:off x="304800" y="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236" name="Shape 18171">
              <a:extLst>
                <a:ext uri="{FF2B5EF4-FFF2-40B4-BE49-F238E27FC236}">
                  <a16:creationId xmlns:a16="http://schemas.microsoft.com/office/drawing/2014/main" id="{E404B41B-7E22-4B36-BF14-BC3703A279BF}"/>
                </a:ext>
              </a:extLst>
            </p:cNvPr>
            <p:cNvSpPr/>
            <p:nvPr/>
          </p:nvSpPr>
          <p:spPr>
            <a:xfrm>
              <a:off x="387477" y="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grpSp>
      <p:sp>
        <p:nvSpPr>
          <p:cNvPr id="237" name="Rectangle 1167">
            <a:extLst>
              <a:ext uri="{FF2B5EF4-FFF2-40B4-BE49-F238E27FC236}">
                <a16:creationId xmlns:a16="http://schemas.microsoft.com/office/drawing/2014/main" id="{DB98362C-CE86-4D38-BD0E-ABF1C5F72921}"/>
              </a:ext>
            </a:extLst>
          </p:cNvPr>
          <p:cNvSpPr/>
          <p:nvPr/>
        </p:nvSpPr>
        <p:spPr>
          <a:xfrm>
            <a:off x="3797151" y="5010704"/>
            <a:ext cx="184259" cy="407352"/>
          </a:xfrm>
          <a:prstGeom prst="rect">
            <a:avLst/>
          </a:prstGeom>
          <a:ln>
            <a:noFill/>
          </a:ln>
        </p:spPr>
        <p:txBody>
          <a:bodyPr vert="horz" lIns="0" tIns="0" rIns="0" bIns="0" rtlCol="0">
            <a:noAutofit/>
          </a:bodyPr>
          <a:lstStyle/>
          <a:p>
            <a:pPr>
              <a:lnSpc>
                <a:spcPct val="107000"/>
              </a:lnSpc>
              <a:spcAft>
                <a:spcPts val="800"/>
              </a:spcAft>
            </a:pPr>
            <a:r>
              <a:rPr lang="en-US" sz="2000" kern="100" dirty="0">
                <a:solidFill>
                  <a:srgbClr val="000000"/>
                </a:solidFill>
                <a:effectLst/>
                <a:latin typeface="Tahoma" panose="020B0604030504040204" pitchFamily="34" charset="0"/>
                <a:ea typeface="Tahoma" panose="020B0604030504040204" pitchFamily="34" charset="0"/>
              </a:rPr>
              <a:t>7</a:t>
            </a:r>
            <a:endParaRPr lang="zh-CN" sz="1100" kern="100" dirty="0">
              <a:solidFill>
                <a:srgbClr val="000000"/>
              </a:solidFill>
              <a:effectLst/>
              <a:latin typeface="Calibri" panose="020F0502020204030204" pitchFamily="34" charset="0"/>
              <a:ea typeface="Calibri" panose="020F0502020204030204" pitchFamily="34" charset="0"/>
            </a:endParaRPr>
          </a:p>
        </p:txBody>
      </p:sp>
      <p:sp>
        <p:nvSpPr>
          <p:cNvPr id="238" name="Rectangle 1167">
            <a:extLst>
              <a:ext uri="{FF2B5EF4-FFF2-40B4-BE49-F238E27FC236}">
                <a16:creationId xmlns:a16="http://schemas.microsoft.com/office/drawing/2014/main" id="{4F577DED-8336-4A88-9E0E-75E3857CA4FA}"/>
              </a:ext>
            </a:extLst>
          </p:cNvPr>
          <p:cNvSpPr/>
          <p:nvPr/>
        </p:nvSpPr>
        <p:spPr>
          <a:xfrm>
            <a:off x="5016191" y="5010704"/>
            <a:ext cx="184259" cy="407352"/>
          </a:xfrm>
          <a:prstGeom prst="rect">
            <a:avLst/>
          </a:prstGeom>
          <a:ln>
            <a:noFill/>
          </a:ln>
        </p:spPr>
        <p:txBody>
          <a:bodyPr vert="horz" lIns="0" tIns="0" rIns="0" bIns="0" rtlCol="0">
            <a:noAutofit/>
          </a:bodyPr>
          <a:lstStyle/>
          <a:p>
            <a:pPr>
              <a:lnSpc>
                <a:spcPct val="107000"/>
              </a:lnSpc>
              <a:spcAft>
                <a:spcPts val="800"/>
              </a:spcAft>
            </a:pPr>
            <a:r>
              <a:rPr lang="en-US" sz="2000" kern="100" dirty="0">
                <a:solidFill>
                  <a:srgbClr val="000000"/>
                </a:solidFill>
                <a:effectLst/>
                <a:latin typeface="Tahoma" panose="020B0604030504040204" pitchFamily="34" charset="0"/>
                <a:ea typeface="Tahoma" panose="020B0604030504040204" pitchFamily="34" charset="0"/>
              </a:rPr>
              <a:t>7</a:t>
            </a:r>
            <a:endParaRPr lang="zh-CN" sz="1100" kern="100" dirty="0">
              <a:solidFill>
                <a:srgbClr val="000000"/>
              </a:solidFill>
              <a:effectLst/>
              <a:latin typeface="Calibri" panose="020F0502020204030204" pitchFamily="34" charset="0"/>
              <a:ea typeface="Calibri" panose="020F0502020204030204" pitchFamily="34" charset="0"/>
            </a:endParaRPr>
          </a:p>
        </p:txBody>
      </p:sp>
      <p:grpSp>
        <p:nvGrpSpPr>
          <p:cNvPr id="267" name="Group 17404">
            <a:extLst>
              <a:ext uri="{FF2B5EF4-FFF2-40B4-BE49-F238E27FC236}">
                <a16:creationId xmlns:a16="http://schemas.microsoft.com/office/drawing/2014/main" id="{44E3F889-0E02-4B22-B72F-E05CEC5CC5E2}"/>
              </a:ext>
            </a:extLst>
          </p:cNvPr>
          <p:cNvGrpSpPr/>
          <p:nvPr/>
        </p:nvGrpSpPr>
        <p:grpSpPr>
          <a:xfrm>
            <a:off x="10395862" y="3529828"/>
            <a:ext cx="469901" cy="469901"/>
            <a:chOff x="0" y="0"/>
            <a:chExt cx="470154" cy="470154"/>
          </a:xfrm>
        </p:grpSpPr>
        <p:sp>
          <p:nvSpPr>
            <p:cNvPr id="268" name="Shape 19009">
              <a:extLst>
                <a:ext uri="{FF2B5EF4-FFF2-40B4-BE49-F238E27FC236}">
                  <a16:creationId xmlns:a16="http://schemas.microsoft.com/office/drawing/2014/main" id="{3A6EA387-3FB5-42DB-9338-529FF974137B}"/>
                </a:ext>
              </a:extLst>
            </p:cNvPr>
            <p:cNvSpPr/>
            <p:nvPr/>
          </p:nvSpPr>
          <p:spPr>
            <a:xfrm>
              <a:off x="158496" y="6096"/>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BADFE2"/>
            </a:fillRef>
            <a:effectRef idx="0">
              <a:scrgbClr r="0" g="0" b="0"/>
            </a:effectRef>
            <a:fontRef idx="none"/>
          </p:style>
          <p:txBody>
            <a:bodyPr/>
            <a:lstStyle/>
            <a:p>
              <a:endParaRPr lang="zh-CN" altLang="en-US"/>
            </a:p>
          </p:txBody>
        </p:sp>
        <p:sp>
          <p:nvSpPr>
            <p:cNvPr id="269" name="Shape 1017">
              <a:extLst>
                <a:ext uri="{FF2B5EF4-FFF2-40B4-BE49-F238E27FC236}">
                  <a16:creationId xmlns:a16="http://schemas.microsoft.com/office/drawing/2014/main" id="{E84D1EAF-34C2-458F-B8E4-F74742F75CB8}"/>
                </a:ext>
              </a:extLst>
            </p:cNvPr>
            <p:cNvSpPr/>
            <p:nvPr/>
          </p:nvSpPr>
          <p:spPr>
            <a:xfrm>
              <a:off x="152400" y="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270" name="Shape 1018">
              <a:extLst>
                <a:ext uri="{FF2B5EF4-FFF2-40B4-BE49-F238E27FC236}">
                  <a16:creationId xmlns:a16="http://schemas.microsoft.com/office/drawing/2014/main" id="{CD87F144-60FD-4A7D-94C5-B3D0501A6E0A}"/>
                </a:ext>
              </a:extLst>
            </p:cNvPr>
            <p:cNvSpPr/>
            <p:nvPr/>
          </p:nvSpPr>
          <p:spPr>
            <a:xfrm>
              <a:off x="235077" y="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271" name="Shape 19010">
              <a:extLst>
                <a:ext uri="{FF2B5EF4-FFF2-40B4-BE49-F238E27FC236}">
                  <a16:creationId xmlns:a16="http://schemas.microsoft.com/office/drawing/2014/main" id="{1B08344F-120E-404B-B7D4-B27C8F58F634}"/>
                </a:ext>
              </a:extLst>
            </p:cNvPr>
            <p:cNvSpPr/>
            <p:nvPr/>
          </p:nvSpPr>
          <p:spPr>
            <a:xfrm>
              <a:off x="6096" y="158496"/>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CC6600"/>
            </a:fillRef>
            <a:effectRef idx="0">
              <a:scrgbClr r="0" g="0" b="0"/>
            </a:effectRef>
            <a:fontRef idx="none"/>
          </p:style>
          <p:txBody>
            <a:bodyPr/>
            <a:lstStyle/>
            <a:p>
              <a:endParaRPr lang="zh-CN" altLang="en-US"/>
            </a:p>
          </p:txBody>
        </p:sp>
        <p:sp>
          <p:nvSpPr>
            <p:cNvPr id="272" name="Shape 1020">
              <a:extLst>
                <a:ext uri="{FF2B5EF4-FFF2-40B4-BE49-F238E27FC236}">
                  <a16:creationId xmlns:a16="http://schemas.microsoft.com/office/drawing/2014/main" id="{8A15AA5E-8014-4476-B796-B091CF49F7BC}"/>
                </a:ext>
              </a:extLst>
            </p:cNvPr>
            <p:cNvSpPr/>
            <p:nvPr/>
          </p:nvSpPr>
          <p:spPr>
            <a:xfrm>
              <a:off x="0" y="15240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273" name="Shape 1021">
              <a:extLst>
                <a:ext uri="{FF2B5EF4-FFF2-40B4-BE49-F238E27FC236}">
                  <a16:creationId xmlns:a16="http://schemas.microsoft.com/office/drawing/2014/main" id="{C934284F-2CD4-48F0-A3BB-2C6D83CDDE8B}"/>
                </a:ext>
              </a:extLst>
            </p:cNvPr>
            <p:cNvSpPr/>
            <p:nvPr/>
          </p:nvSpPr>
          <p:spPr>
            <a:xfrm>
              <a:off x="82677" y="15240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274" name="Shape 19011">
              <a:extLst>
                <a:ext uri="{FF2B5EF4-FFF2-40B4-BE49-F238E27FC236}">
                  <a16:creationId xmlns:a16="http://schemas.microsoft.com/office/drawing/2014/main" id="{A465F986-5831-4801-9403-52F6BDD0E7B9}"/>
                </a:ext>
              </a:extLst>
            </p:cNvPr>
            <p:cNvSpPr/>
            <p:nvPr/>
          </p:nvSpPr>
          <p:spPr>
            <a:xfrm>
              <a:off x="6096" y="6096"/>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CCFFCC"/>
            </a:fillRef>
            <a:effectRef idx="0">
              <a:scrgbClr r="0" g="0" b="0"/>
            </a:effectRef>
            <a:fontRef idx="none"/>
          </p:style>
          <p:txBody>
            <a:bodyPr/>
            <a:lstStyle/>
            <a:p>
              <a:endParaRPr lang="zh-CN" altLang="en-US"/>
            </a:p>
          </p:txBody>
        </p:sp>
        <p:sp>
          <p:nvSpPr>
            <p:cNvPr id="275" name="Shape 1023">
              <a:extLst>
                <a:ext uri="{FF2B5EF4-FFF2-40B4-BE49-F238E27FC236}">
                  <a16:creationId xmlns:a16="http://schemas.microsoft.com/office/drawing/2014/main" id="{DCFE32E6-A900-4625-B43E-2C400BC06C0E}"/>
                </a:ext>
              </a:extLst>
            </p:cNvPr>
            <p:cNvSpPr/>
            <p:nvPr/>
          </p:nvSpPr>
          <p:spPr>
            <a:xfrm>
              <a:off x="0" y="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660066"/>
            </a:fillRef>
            <a:effectRef idx="0">
              <a:scrgbClr r="0" g="0" b="0"/>
            </a:effectRef>
            <a:fontRef idx="none"/>
          </p:style>
          <p:txBody>
            <a:bodyPr/>
            <a:lstStyle/>
            <a:p>
              <a:endParaRPr lang="zh-CN" altLang="en-US"/>
            </a:p>
          </p:txBody>
        </p:sp>
        <p:sp>
          <p:nvSpPr>
            <p:cNvPr id="276" name="Shape 1024">
              <a:extLst>
                <a:ext uri="{FF2B5EF4-FFF2-40B4-BE49-F238E27FC236}">
                  <a16:creationId xmlns:a16="http://schemas.microsoft.com/office/drawing/2014/main" id="{FC3F19AB-9201-4841-91CC-D3F47477D4C9}"/>
                </a:ext>
              </a:extLst>
            </p:cNvPr>
            <p:cNvSpPr/>
            <p:nvPr/>
          </p:nvSpPr>
          <p:spPr>
            <a:xfrm>
              <a:off x="82677" y="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660066"/>
            </a:fillRef>
            <a:effectRef idx="0">
              <a:scrgbClr r="0" g="0" b="0"/>
            </a:effectRef>
            <a:fontRef idx="none"/>
          </p:style>
          <p:txBody>
            <a:bodyPr/>
            <a:lstStyle/>
            <a:p>
              <a:endParaRPr lang="zh-CN" altLang="en-US"/>
            </a:p>
          </p:txBody>
        </p:sp>
        <p:sp>
          <p:nvSpPr>
            <p:cNvPr id="277" name="Shape 19012">
              <a:extLst>
                <a:ext uri="{FF2B5EF4-FFF2-40B4-BE49-F238E27FC236}">
                  <a16:creationId xmlns:a16="http://schemas.microsoft.com/office/drawing/2014/main" id="{A8A4B1B6-B85E-4358-BF19-336538BBC3F0}"/>
                </a:ext>
              </a:extLst>
            </p:cNvPr>
            <p:cNvSpPr/>
            <p:nvPr/>
          </p:nvSpPr>
          <p:spPr>
            <a:xfrm>
              <a:off x="158496" y="310896"/>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6E88F7"/>
            </a:fillRef>
            <a:effectRef idx="0">
              <a:scrgbClr r="0" g="0" b="0"/>
            </a:effectRef>
            <a:fontRef idx="none"/>
          </p:style>
          <p:txBody>
            <a:bodyPr/>
            <a:lstStyle/>
            <a:p>
              <a:endParaRPr lang="zh-CN" altLang="en-US"/>
            </a:p>
          </p:txBody>
        </p:sp>
        <p:sp>
          <p:nvSpPr>
            <p:cNvPr id="278" name="Shape 1026">
              <a:extLst>
                <a:ext uri="{FF2B5EF4-FFF2-40B4-BE49-F238E27FC236}">
                  <a16:creationId xmlns:a16="http://schemas.microsoft.com/office/drawing/2014/main" id="{07AC1758-6B56-40AA-BC7D-D2E375AC8111}"/>
                </a:ext>
              </a:extLst>
            </p:cNvPr>
            <p:cNvSpPr/>
            <p:nvPr/>
          </p:nvSpPr>
          <p:spPr>
            <a:xfrm>
              <a:off x="152400" y="30480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279" name="Shape 1027">
              <a:extLst>
                <a:ext uri="{FF2B5EF4-FFF2-40B4-BE49-F238E27FC236}">
                  <a16:creationId xmlns:a16="http://schemas.microsoft.com/office/drawing/2014/main" id="{5E74FA9E-8A2E-499F-82DF-2CD81BA532B4}"/>
                </a:ext>
              </a:extLst>
            </p:cNvPr>
            <p:cNvSpPr/>
            <p:nvPr/>
          </p:nvSpPr>
          <p:spPr>
            <a:xfrm>
              <a:off x="235077" y="30480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280" name="Shape 19013">
              <a:extLst>
                <a:ext uri="{FF2B5EF4-FFF2-40B4-BE49-F238E27FC236}">
                  <a16:creationId xmlns:a16="http://schemas.microsoft.com/office/drawing/2014/main" id="{D2D2B84E-2150-4B33-897B-E7A0B8ECCF3A}"/>
                </a:ext>
              </a:extLst>
            </p:cNvPr>
            <p:cNvSpPr/>
            <p:nvPr/>
          </p:nvSpPr>
          <p:spPr>
            <a:xfrm>
              <a:off x="310896" y="158496"/>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FFCCFF"/>
            </a:fillRef>
            <a:effectRef idx="0">
              <a:scrgbClr r="0" g="0" b="0"/>
            </a:effectRef>
            <a:fontRef idx="none"/>
          </p:style>
          <p:txBody>
            <a:bodyPr/>
            <a:lstStyle/>
            <a:p>
              <a:endParaRPr lang="zh-CN" altLang="en-US"/>
            </a:p>
          </p:txBody>
        </p:sp>
        <p:sp>
          <p:nvSpPr>
            <p:cNvPr id="281" name="Shape 1029">
              <a:extLst>
                <a:ext uri="{FF2B5EF4-FFF2-40B4-BE49-F238E27FC236}">
                  <a16:creationId xmlns:a16="http://schemas.microsoft.com/office/drawing/2014/main" id="{55299DD8-BC82-4A03-8EDF-6676613FF466}"/>
                </a:ext>
              </a:extLst>
            </p:cNvPr>
            <p:cNvSpPr/>
            <p:nvPr/>
          </p:nvSpPr>
          <p:spPr>
            <a:xfrm>
              <a:off x="304800" y="15240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282" name="Shape 1030">
              <a:extLst>
                <a:ext uri="{FF2B5EF4-FFF2-40B4-BE49-F238E27FC236}">
                  <a16:creationId xmlns:a16="http://schemas.microsoft.com/office/drawing/2014/main" id="{9C72A8BF-35B9-4318-B6F0-5D1DA3BC40B1}"/>
                </a:ext>
              </a:extLst>
            </p:cNvPr>
            <p:cNvSpPr/>
            <p:nvPr/>
          </p:nvSpPr>
          <p:spPr>
            <a:xfrm>
              <a:off x="387477" y="15240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283" name="Shape 19014">
              <a:extLst>
                <a:ext uri="{FF2B5EF4-FFF2-40B4-BE49-F238E27FC236}">
                  <a16:creationId xmlns:a16="http://schemas.microsoft.com/office/drawing/2014/main" id="{3C477B63-643D-4375-BB1D-D70A5E138E15}"/>
                </a:ext>
              </a:extLst>
            </p:cNvPr>
            <p:cNvSpPr/>
            <p:nvPr/>
          </p:nvSpPr>
          <p:spPr>
            <a:xfrm>
              <a:off x="6096" y="310896"/>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33CC33"/>
            </a:fillRef>
            <a:effectRef idx="0">
              <a:scrgbClr r="0" g="0" b="0"/>
            </a:effectRef>
            <a:fontRef idx="none"/>
          </p:style>
          <p:txBody>
            <a:bodyPr/>
            <a:lstStyle/>
            <a:p>
              <a:endParaRPr lang="zh-CN" altLang="en-US"/>
            </a:p>
          </p:txBody>
        </p:sp>
        <p:sp>
          <p:nvSpPr>
            <p:cNvPr id="284" name="Shape 1032">
              <a:extLst>
                <a:ext uri="{FF2B5EF4-FFF2-40B4-BE49-F238E27FC236}">
                  <a16:creationId xmlns:a16="http://schemas.microsoft.com/office/drawing/2014/main" id="{A0619A51-3807-413D-9795-A962584D7D46}"/>
                </a:ext>
              </a:extLst>
            </p:cNvPr>
            <p:cNvSpPr/>
            <p:nvPr/>
          </p:nvSpPr>
          <p:spPr>
            <a:xfrm>
              <a:off x="0" y="30480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285" name="Shape 1033">
              <a:extLst>
                <a:ext uri="{FF2B5EF4-FFF2-40B4-BE49-F238E27FC236}">
                  <a16:creationId xmlns:a16="http://schemas.microsoft.com/office/drawing/2014/main" id="{E694B67C-2158-4DB2-8AA9-6ECF95B36629}"/>
                </a:ext>
              </a:extLst>
            </p:cNvPr>
            <p:cNvSpPr/>
            <p:nvPr/>
          </p:nvSpPr>
          <p:spPr>
            <a:xfrm>
              <a:off x="82677" y="30480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286" name="Shape 19015">
              <a:extLst>
                <a:ext uri="{FF2B5EF4-FFF2-40B4-BE49-F238E27FC236}">
                  <a16:creationId xmlns:a16="http://schemas.microsoft.com/office/drawing/2014/main" id="{DCA8D754-E7CA-471E-9F03-7E1359B79A74}"/>
                </a:ext>
              </a:extLst>
            </p:cNvPr>
            <p:cNvSpPr/>
            <p:nvPr/>
          </p:nvSpPr>
          <p:spPr>
            <a:xfrm>
              <a:off x="158496" y="158496"/>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FFFFFF"/>
            </a:fillRef>
            <a:effectRef idx="0">
              <a:scrgbClr r="0" g="0" b="0"/>
            </a:effectRef>
            <a:fontRef idx="none"/>
          </p:style>
          <p:txBody>
            <a:bodyPr/>
            <a:lstStyle/>
            <a:p>
              <a:endParaRPr lang="zh-CN" altLang="en-US"/>
            </a:p>
          </p:txBody>
        </p:sp>
        <p:sp>
          <p:nvSpPr>
            <p:cNvPr id="287" name="Shape 1035">
              <a:extLst>
                <a:ext uri="{FF2B5EF4-FFF2-40B4-BE49-F238E27FC236}">
                  <a16:creationId xmlns:a16="http://schemas.microsoft.com/office/drawing/2014/main" id="{A0974E4D-6E5B-4629-92AD-44D0503CF505}"/>
                </a:ext>
              </a:extLst>
            </p:cNvPr>
            <p:cNvSpPr/>
            <p:nvPr/>
          </p:nvSpPr>
          <p:spPr>
            <a:xfrm>
              <a:off x="152400" y="15240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288" name="Shape 1036">
              <a:extLst>
                <a:ext uri="{FF2B5EF4-FFF2-40B4-BE49-F238E27FC236}">
                  <a16:creationId xmlns:a16="http://schemas.microsoft.com/office/drawing/2014/main" id="{AD14007F-6B6A-478F-9572-545A53A1B3AF}"/>
                </a:ext>
              </a:extLst>
            </p:cNvPr>
            <p:cNvSpPr/>
            <p:nvPr/>
          </p:nvSpPr>
          <p:spPr>
            <a:xfrm>
              <a:off x="235077" y="15240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289" name="Shape 19016">
              <a:extLst>
                <a:ext uri="{FF2B5EF4-FFF2-40B4-BE49-F238E27FC236}">
                  <a16:creationId xmlns:a16="http://schemas.microsoft.com/office/drawing/2014/main" id="{AA683498-86D7-4F4D-AC1D-F81CD9036816}"/>
                </a:ext>
              </a:extLst>
            </p:cNvPr>
            <p:cNvSpPr/>
            <p:nvPr/>
          </p:nvSpPr>
          <p:spPr>
            <a:xfrm>
              <a:off x="310896" y="310896"/>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FF9900"/>
            </a:fillRef>
            <a:effectRef idx="0">
              <a:scrgbClr r="0" g="0" b="0"/>
            </a:effectRef>
            <a:fontRef idx="none"/>
          </p:style>
          <p:txBody>
            <a:bodyPr/>
            <a:lstStyle/>
            <a:p>
              <a:endParaRPr lang="zh-CN" altLang="en-US"/>
            </a:p>
          </p:txBody>
        </p:sp>
        <p:sp>
          <p:nvSpPr>
            <p:cNvPr id="290" name="Shape 1038">
              <a:extLst>
                <a:ext uri="{FF2B5EF4-FFF2-40B4-BE49-F238E27FC236}">
                  <a16:creationId xmlns:a16="http://schemas.microsoft.com/office/drawing/2014/main" id="{85E58106-B342-42CA-A342-1F61EA0AAE5C}"/>
                </a:ext>
              </a:extLst>
            </p:cNvPr>
            <p:cNvSpPr/>
            <p:nvPr/>
          </p:nvSpPr>
          <p:spPr>
            <a:xfrm>
              <a:off x="304800" y="30480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291" name="Shape 1039">
              <a:extLst>
                <a:ext uri="{FF2B5EF4-FFF2-40B4-BE49-F238E27FC236}">
                  <a16:creationId xmlns:a16="http://schemas.microsoft.com/office/drawing/2014/main" id="{662111D4-7D42-4290-91CF-C0158942A8AE}"/>
                </a:ext>
              </a:extLst>
            </p:cNvPr>
            <p:cNvSpPr/>
            <p:nvPr/>
          </p:nvSpPr>
          <p:spPr>
            <a:xfrm>
              <a:off x="387477" y="30480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292" name="Shape 19017">
              <a:extLst>
                <a:ext uri="{FF2B5EF4-FFF2-40B4-BE49-F238E27FC236}">
                  <a16:creationId xmlns:a16="http://schemas.microsoft.com/office/drawing/2014/main" id="{B5A26C2A-C857-432A-AE60-2EAD3EC58BF7}"/>
                </a:ext>
              </a:extLst>
            </p:cNvPr>
            <p:cNvSpPr/>
            <p:nvPr/>
          </p:nvSpPr>
          <p:spPr>
            <a:xfrm>
              <a:off x="310896" y="6096"/>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FF3300"/>
            </a:fillRef>
            <a:effectRef idx="0">
              <a:scrgbClr r="0" g="0" b="0"/>
            </a:effectRef>
            <a:fontRef idx="none"/>
          </p:style>
          <p:txBody>
            <a:bodyPr/>
            <a:lstStyle/>
            <a:p>
              <a:endParaRPr lang="zh-CN" altLang="en-US"/>
            </a:p>
          </p:txBody>
        </p:sp>
        <p:sp>
          <p:nvSpPr>
            <p:cNvPr id="293" name="Shape 1041">
              <a:extLst>
                <a:ext uri="{FF2B5EF4-FFF2-40B4-BE49-F238E27FC236}">
                  <a16:creationId xmlns:a16="http://schemas.microsoft.com/office/drawing/2014/main" id="{7FE091B6-0364-43A0-B113-684C0F8EDE40}"/>
                </a:ext>
              </a:extLst>
            </p:cNvPr>
            <p:cNvSpPr/>
            <p:nvPr/>
          </p:nvSpPr>
          <p:spPr>
            <a:xfrm>
              <a:off x="304800" y="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294" name="Shape 1042">
              <a:extLst>
                <a:ext uri="{FF2B5EF4-FFF2-40B4-BE49-F238E27FC236}">
                  <a16:creationId xmlns:a16="http://schemas.microsoft.com/office/drawing/2014/main" id="{FBE0BE8B-3030-4E23-A6DB-D50DBE1CB7F1}"/>
                </a:ext>
              </a:extLst>
            </p:cNvPr>
            <p:cNvSpPr/>
            <p:nvPr/>
          </p:nvSpPr>
          <p:spPr>
            <a:xfrm>
              <a:off x="387477" y="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grpSp>
      <p:grpSp>
        <p:nvGrpSpPr>
          <p:cNvPr id="295" name="组合 294">
            <a:extLst>
              <a:ext uri="{FF2B5EF4-FFF2-40B4-BE49-F238E27FC236}">
                <a16:creationId xmlns:a16="http://schemas.microsoft.com/office/drawing/2014/main" id="{E3F720E1-9238-40D4-8CA2-5030FFD75BDC}"/>
              </a:ext>
            </a:extLst>
          </p:cNvPr>
          <p:cNvGrpSpPr/>
          <p:nvPr/>
        </p:nvGrpSpPr>
        <p:grpSpPr>
          <a:xfrm>
            <a:off x="4871176" y="3305457"/>
            <a:ext cx="471804" cy="905760"/>
            <a:chOff x="0" y="0"/>
            <a:chExt cx="472291" cy="905810"/>
          </a:xfrm>
        </p:grpSpPr>
        <p:sp>
          <p:nvSpPr>
            <p:cNvPr id="296" name="Shape 19155">
              <a:extLst>
                <a:ext uri="{FF2B5EF4-FFF2-40B4-BE49-F238E27FC236}">
                  <a16:creationId xmlns:a16="http://schemas.microsoft.com/office/drawing/2014/main" id="{1421BC2D-928D-4B78-A966-0E0631C441FA}"/>
                </a:ext>
              </a:extLst>
            </p:cNvPr>
            <p:cNvSpPr/>
            <p:nvPr/>
          </p:nvSpPr>
          <p:spPr>
            <a:xfrm>
              <a:off x="7951" y="7952"/>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BADFE2"/>
            </a:fillRef>
            <a:effectRef idx="0">
              <a:scrgbClr r="0" g="0" b="0"/>
            </a:effectRef>
            <a:fontRef idx="none"/>
          </p:style>
          <p:txBody>
            <a:bodyPr/>
            <a:lstStyle/>
            <a:p>
              <a:endParaRPr lang="zh-CN" altLang="en-US"/>
            </a:p>
          </p:txBody>
        </p:sp>
        <p:sp>
          <p:nvSpPr>
            <p:cNvPr id="297" name="Shape 1382">
              <a:extLst>
                <a:ext uri="{FF2B5EF4-FFF2-40B4-BE49-F238E27FC236}">
                  <a16:creationId xmlns:a16="http://schemas.microsoft.com/office/drawing/2014/main" id="{4364B55E-4099-441C-B788-A995CDFE231D}"/>
                </a:ext>
              </a:extLst>
            </p:cNvPr>
            <p:cNvSpPr/>
            <p:nvPr/>
          </p:nvSpPr>
          <p:spPr>
            <a:xfrm>
              <a:off x="0" y="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298" name="Shape 1383">
              <a:extLst>
                <a:ext uri="{FF2B5EF4-FFF2-40B4-BE49-F238E27FC236}">
                  <a16:creationId xmlns:a16="http://schemas.microsoft.com/office/drawing/2014/main" id="{9DC419A8-2D85-4215-858E-A98A86F135C0}"/>
                </a:ext>
              </a:extLst>
            </p:cNvPr>
            <p:cNvSpPr/>
            <p:nvPr/>
          </p:nvSpPr>
          <p:spPr>
            <a:xfrm>
              <a:off x="79513" y="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299" name="Shape 19156">
              <a:extLst>
                <a:ext uri="{FF2B5EF4-FFF2-40B4-BE49-F238E27FC236}">
                  <a16:creationId xmlns:a16="http://schemas.microsoft.com/office/drawing/2014/main" id="{6E82FBAC-0D71-49D4-AD77-88E5B3292372}"/>
                </a:ext>
              </a:extLst>
            </p:cNvPr>
            <p:cNvSpPr/>
            <p:nvPr/>
          </p:nvSpPr>
          <p:spPr>
            <a:xfrm>
              <a:off x="159026" y="159026"/>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CC6600"/>
            </a:fillRef>
            <a:effectRef idx="0">
              <a:scrgbClr r="0" g="0" b="0"/>
            </a:effectRef>
            <a:fontRef idx="none"/>
          </p:style>
          <p:txBody>
            <a:bodyPr/>
            <a:lstStyle/>
            <a:p>
              <a:endParaRPr lang="zh-CN" altLang="en-US"/>
            </a:p>
          </p:txBody>
        </p:sp>
        <p:sp>
          <p:nvSpPr>
            <p:cNvPr id="300" name="Shape 1385">
              <a:extLst>
                <a:ext uri="{FF2B5EF4-FFF2-40B4-BE49-F238E27FC236}">
                  <a16:creationId xmlns:a16="http://schemas.microsoft.com/office/drawing/2014/main" id="{A58C55D4-80D0-4040-AAFB-DE7DFA624F2B}"/>
                </a:ext>
              </a:extLst>
            </p:cNvPr>
            <p:cNvSpPr/>
            <p:nvPr/>
          </p:nvSpPr>
          <p:spPr>
            <a:xfrm>
              <a:off x="151075" y="159026"/>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301" name="Shape 1386">
              <a:extLst>
                <a:ext uri="{FF2B5EF4-FFF2-40B4-BE49-F238E27FC236}">
                  <a16:creationId xmlns:a16="http://schemas.microsoft.com/office/drawing/2014/main" id="{89401EC8-0964-4DC5-8DD4-605BC5DF8053}"/>
                </a:ext>
              </a:extLst>
            </p:cNvPr>
            <p:cNvSpPr/>
            <p:nvPr/>
          </p:nvSpPr>
          <p:spPr>
            <a:xfrm>
              <a:off x="238539" y="159026"/>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302" name="Shape 19157">
              <a:extLst>
                <a:ext uri="{FF2B5EF4-FFF2-40B4-BE49-F238E27FC236}">
                  <a16:creationId xmlns:a16="http://schemas.microsoft.com/office/drawing/2014/main" id="{CD756208-35ED-4A50-A26F-19C90B2AFF27}"/>
                </a:ext>
              </a:extLst>
            </p:cNvPr>
            <p:cNvSpPr/>
            <p:nvPr/>
          </p:nvSpPr>
          <p:spPr>
            <a:xfrm>
              <a:off x="7951" y="159026"/>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CCFFCC"/>
            </a:fillRef>
            <a:effectRef idx="0">
              <a:scrgbClr r="0" g="0" b="0"/>
            </a:effectRef>
            <a:fontRef idx="none"/>
          </p:style>
          <p:txBody>
            <a:bodyPr/>
            <a:lstStyle/>
            <a:p>
              <a:endParaRPr lang="zh-CN" altLang="en-US"/>
            </a:p>
          </p:txBody>
        </p:sp>
        <p:sp>
          <p:nvSpPr>
            <p:cNvPr id="303" name="Shape 1388">
              <a:extLst>
                <a:ext uri="{FF2B5EF4-FFF2-40B4-BE49-F238E27FC236}">
                  <a16:creationId xmlns:a16="http://schemas.microsoft.com/office/drawing/2014/main" id="{36D17618-7662-403B-A89B-4AABBB04A4E7}"/>
                </a:ext>
              </a:extLst>
            </p:cNvPr>
            <p:cNvSpPr/>
            <p:nvPr/>
          </p:nvSpPr>
          <p:spPr>
            <a:xfrm>
              <a:off x="0" y="159026"/>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660066"/>
            </a:fillRef>
            <a:effectRef idx="0">
              <a:scrgbClr r="0" g="0" b="0"/>
            </a:effectRef>
            <a:fontRef idx="none"/>
          </p:style>
          <p:txBody>
            <a:bodyPr/>
            <a:lstStyle/>
            <a:p>
              <a:endParaRPr lang="zh-CN" altLang="en-US"/>
            </a:p>
          </p:txBody>
        </p:sp>
        <p:sp>
          <p:nvSpPr>
            <p:cNvPr id="304" name="Shape 1389">
              <a:extLst>
                <a:ext uri="{FF2B5EF4-FFF2-40B4-BE49-F238E27FC236}">
                  <a16:creationId xmlns:a16="http://schemas.microsoft.com/office/drawing/2014/main" id="{CFDC400C-0AA0-43B7-A039-F329C50A95C1}"/>
                </a:ext>
              </a:extLst>
            </p:cNvPr>
            <p:cNvSpPr/>
            <p:nvPr/>
          </p:nvSpPr>
          <p:spPr>
            <a:xfrm>
              <a:off x="79513" y="159026"/>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660066"/>
            </a:fillRef>
            <a:effectRef idx="0">
              <a:scrgbClr r="0" g="0" b="0"/>
            </a:effectRef>
            <a:fontRef idx="none"/>
          </p:style>
          <p:txBody>
            <a:bodyPr/>
            <a:lstStyle/>
            <a:p>
              <a:endParaRPr lang="zh-CN" altLang="en-US"/>
            </a:p>
          </p:txBody>
        </p:sp>
        <p:sp>
          <p:nvSpPr>
            <p:cNvPr id="305" name="Shape 19158">
              <a:extLst>
                <a:ext uri="{FF2B5EF4-FFF2-40B4-BE49-F238E27FC236}">
                  <a16:creationId xmlns:a16="http://schemas.microsoft.com/office/drawing/2014/main" id="{1E705F2C-2F10-41CC-8D5C-85F38B6FA985}"/>
                </a:ext>
              </a:extLst>
            </p:cNvPr>
            <p:cNvSpPr/>
            <p:nvPr/>
          </p:nvSpPr>
          <p:spPr>
            <a:xfrm>
              <a:off x="159026" y="318052"/>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6E88F7"/>
            </a:fillRef>
            <a:effectRef idx="0">
              <a:scrgbClr r="0" g="0" b="0"/>
            </a:effectRef>
            <a:fontRef idx="none"/>
          </p:style>
          <p:txBody>
            <a:bodyPr/>
            <a:lstStyle/>
            <a:p>
              <a:endParaRPr lang="zh-CN" altLang="en-US"/>
            </a:p>
          </p:txBody>
        </p:sp>
        <p:sp>
          <p:nvSpPr>
            <p:cNvPr id="306" name="Shape 1391">
              <a:extLst>
                <a:ext uri="{FF2B5EF4-FFF2-40B4-BE49-F238E27FC236}">
                  <a16:creationId xmlns:a16="http://schemas.microsoft.com/office/drawing/2014/main" id="{2606A36C-4887-4278-8337-FFC4D04E1041}"/>
                </a:ext>
              </a:extLst>
            </p:cNvPr>
            <p:cNvSpPr/>
            <p:nvPr/>
          </p:nvSpPr>
          <p:spPr>
            <a:xfrm>
              <a:off x="151075" y="310101"/>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307" name="Shape 1392">
              <a:extLst>
                <a:ext uri="{FF2B5EF4-FFF2-40B4-BE49-F238E27FC236}">
                  <a16:creationId xmlns:a16="http://schemas.microsoft.com/office/drawing/2014/main" id="{EC256FF9-F386-4873-A581-706057AAD2CD}"/>
                </a:ext>
              </a:extLst>
            </p:cNvPr>
            <p:cNvSpPr/>
            <p:nvPr/>
          </p:nvSpPr>
          <p:spPr>
            <a:xfrm>
              <a:off x="238539" y="310101"/>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308" name="Shape 19159">
              <a:extLst>
                <a:ext uri="{FF2B5EF4-FFF2-40B4-BE49-F238E27FC236}">
                  <a16:creationId xmlns:a16="http://schemas.microsoft.com/office/drawing/2014/main" id="{2FBBBA0A-1827-4103-AD80-66C9464632A8}"/>
                </a:ext>
              </a:extLst>
            </p:cNvPr>
            <p:cNvSpPr/>
            <p:nvPr/>
          </p:nvSpPr>
          <p:spPr>
            <a:xfrm>
              <a:off x="310101" y="159026"/>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FFCCFF"/>
            </a:fillRef>
            <a:effectRef idx="0">
              <a:scrgbClr r="0" g="0" b="0"/>
            </a:effectRef>
            <a:fontRef idx="none"/>
          </p:style>
          <p:txBody>
            <a:bodyPr/>
            <a:lstStyle/>
            <a:p>
              <a:endParaRPr lang="zh-CN" altLang="en-US"/>
            </a:p>
          </p:txBody>
        </p:sp>
        <p:sp>
          <p:nvSpPr>
            <p:cNvPr id="309" name="Shape 1394">
              <a:extLst>
                <a:ext uri="{FF2B5EF4-FFF2-40B4-BE49-F238E27FC236}">
                  <a16:creationId xmlns:a16="http://schemas.microsoft.com/office/drawing/2014/main" id="{734A5966-40F5-40B0-A2C5-1A09DCC51595}"/>
                </a:ext>
              </a:extLst>
            </p:cNvPr>
            <p:cNvSpPr/>
            <p:nvPr/>
          </p:nvSpPr>
          <p:spPr>
            <a:xfrm>
              <a:off x="302150" y="159026"/>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310" name="Shape 1395">
              <a:extLst>
                <a:ext uri="{FF2B5EF4-FFF2-40B4-BE49-F238E27FC236}">
                  <a16:creationId xmlns:a16="http://schemas.microsoft.com/office/drawing/2014/main" id="{25FCAC9A-1086-477D-95D5-D2494CF07D8A}"/>
                </a:ext>
              </a:extLst>
            </p:cNvPr>
            <p:cNvSpPr/>
            <p:nvPr/>
          </p:nvSpPr>
          <p:spPr>
            <a:xfrm>
              <a:off x="389614" y="159026"/>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311" name="Shape 19160">
              <a:extLst>
                <a:ext uri="{FF2B5EF4-FFF2-40B4-BE49-F238E27FC236}">
                  <a16:creationId xmlns:a16="http://schemas.microsoft.com/office/drawing/2014/main" id="{99BE2901-6EA4-498F-A710-44AE903FEF08}"/>
                </a:ext>
              </a:extLst>
            </p:cNvPr>
            <p:cNvSpPr/>
            <p:nvPr/>
          </p:nvSpPr>
          <p:spPr>
            <a:xfrm>
              <a:off x="7951" y="318052"/>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33CC33"/>
            </a:fillRef>
            <a:effectRef idx="0">
              <a:scrgbClr r="0" g="0" b="0"/>
            </a:effectRef>
            <a:fontRef idx="none"/>
          </p:style>
          <p:txBody>
            <a:bodyPr/>
            <a:lstStyle/>
            <a:p>
              <a:endParaRPr lang="zh-CN" altLang="en-US"/>
            </a:p>
          </p:txBody>
        </p:sp>
        <p:sp>
          <p:nvSpPr>
            <p:cNvPr id="312" name="Shape 1397">
              <a:extLst>
                <a:ext uri="{FF2B5EF4-FFF2-40B4-BE49-F238E27FC236}">
                  <a16:creationId xmlns:a16="http://schemas.microsoft.com/office/drawing/2014/main" id="{FD9E8F5E-6D3B-4742-8CE7-FB76BFD42721}"/>
                </a:ext>
              </a:extLst>
            </p:cNvPr>
            <p:cNvSpPr/>
            <p:nvPr/>
          </p:nvSpPr>
          <p:spPr>
            <a:xfrm>
              <a:off x="0" y="310101"/>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313" name="Shape 1398">
              <a:extLst>
                <a:ext uri="{FF2B5EF4-FFF2-40B4-BE49-F238E27FC236}">
                  <a16:creationId xmlns:a16="http://schemas.microsoft.com/office/drawing/2014/main" id="{35D4DD86-1E39-4ACF-A7C8-A6F1780F3E4F}"/>
                </a:ext>
              </a:extLst>
            </p:cNvPr>
            <p:cNvSpPr/>
            <p:nvPr/>
          </p:nvSpPr>
          <p:spPr>
            <a:xfrm>
              <a:off x="79513" y="310101"/>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314" name="Shape 19161">
              <a:extLst>
                <a:ext uri="{FF2B5EF4-FFF2-40B4-BE49-F238E27FC236}">
                  <a16:creationId xmlns:a16="http://schemas.microsoft.com/office/drawing/2014/main" id="{A18D0D78-00E3-424D-95AF-C3728C8AE8B9}"/>
                </a:ext>
              </a:extLst>
            </p:cNvPr>
            <p:cNvSpPr/>
            <p:nvPr/>
          </p:nvSpPr>
          <p:spPr>
            <a:xfrm>
              <a:off x="159026" y="7952"/>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FFFFFF"/>
            </a:fillRef>
            <a:effectRef idx="0">
              <a:scrgbClr r="0" g="0" b="0"/>
            </a:effectRef>
            <a:fontRef idx="none"/>
          </p:style>
          <p:txBody>
            <a:bodyPr/>
            <a:lstStyle/>
            <a:p>
              <a:endParaRPr lang="zh-CN" altLang="en-US"/>
            </a:p>
          </p:txBody>
        </p:sp>
        <p:sp>
          <p:nvSpPr>
            <p:cNvPr id="315" name="Shape 1400">
              <a:extLst>
                <a:ext uri="{FF2B5EF4-FFF2-40B4-BE49-F238E27FC236}">
                  <a16:creationId xmlns:a16="http://schemas.microsoft.com/office/drawing/2014/main" id="{365A9A32-27F2-4DBE-A7E3-D4A5352DCD05}"/>
                </a:ext>
              </a:extLst>
            </p:cNvPr>
            <p:cNvSpPr/>
            <p:nvPr/>
          </p:nvSpPr>
          <p:spPr>
            <a:xfrm>
              <a:off x="151075" y="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316" name="Shape 1401">
              <a:extLst>
                <a:ext uri="{FF2B5EF4-FFF2-40B4-BE49-F238E27FC236}">
                  <a16:creationId xmlns:a16="http://schemas.microsoft.com/office/drawing/2014/main" id="{C26B667D-3A16-45F2-B61D-AAE21F1F9E2D}"/>
                </a:ext>
              </a:extLst>
            </p:cNvPr>
            <p:cNvSpPr/>
            <p:nvPr/>
          </p:nvSpPr>
          <p:spPr>
            <a:xfrm>
              <a:off x="238539" y="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317" name="Shape 19162">
              <a:extLst>
                <a:ext uri="{FF2B5EF4-FFF2-40B4-BE49-F238E27FC236}">
                  <a16:creationId xmlns:a16="http://schemas.microsoft.com/office/drawing/2014/main" id="{0D92DC7C-EA44-407D-B559-548006A0167B}"/>
                </a:ext>
              </a:extLst>
            </p:cNvPr>
            <p:cNvSpPr/>
            <p:nvPr/>
          </p:nvSpPr>
          <p:spPr>
            <a:xfrm>
              <a:off x="310101" y="318052"/>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FF9900"/>
            </a:fillRef>
            <a:effectRef idx="0">
              <a:scrgbClr r="0" g="0" b="0"/>
            </a:effectRef>
            <a:fontRef idx="none"/>
          </p:style>
          <p:txBody>
            <a:bodyPr/>
            <a:lstStyle/>
            <a:p>
              <a:endParaRPr lang="zh-CN" altLang="en-US"/>
            </a:p>
          </p:txBody>
        </p:sp>
        <p:sp>
          <p:nvSpPr>
            <p:cNvPr id="318" name="Shape 1403">
              <a:extLst>
                <a:ext uri="{FF2B5EF4-FFF2-40B4-BE49-F238E27FC236}">
                  <a16:creationId xmlns:a16="http://schemas.microsoft.com/office/drawing/2014/main" id="{12B8F820-034D-4FC5-A987-238A38BE037C}"/>
                </a:ext>
              </a:extLst>
            </p:cNvPr>
            <p:cNvSpPr/>
            <p:nvPr/>
          </p:nvSpPr>
          <p:spPr>
            <a:xfrm>
              <a:off x="302150" y="310101"/>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319" name="Shape 1404">
              <a:extLst>
                <a:ext uri="{FF2B5EF4-FFF2-40B4-BE49-F238E27FC236}">
                  <a16:creationId xmlns:a16="http://schemas.microsoft.com/office/drawing/2014/main" id="{BB1413FD-080B-4835-B27C-3BFBE4795A02}"/>
                </a:ext>
              </a:extLst>
            </p:cNvPr>
            <p:cNvSpPr/>
            <p:nvPr/>
          </p:nvSpPr>
          <p:spPr>
            <a:xfrm>
              <a:off x="389614" y="310101"/>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320" name="Shape 19163">
              <a:extLst>
                <a:ext uri="{FF2B5EF4-FFF2-40B4-BE49-F238E27FC236}">
                  <a16:creationId xmlns:a16="http://schemas.microsoft.com/office/drawing/2014/main" id="{C63810E8-4CD4-4B4E-B05F-5B98C7A8A2A4}"/>
                </a:ext>
              </a:extLst>
            </p:cNvPr>
            <p:cNvSpPr/>
            <p:nvPr/>
          </p:nvSpPr>
          <p:spPr>
            <a:xfrm>
              <a:off x="310101" y="7952"/>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FF3300"/>
            </a:fillRef>
            <a:effectRef idx="0">
              <a:scrgbClr r="0" g="0" b="0"/>
            </a:effectRef>
            <a:fontRef idx="none"/>
          </p:style>
          <p:txBody>
            <a:bodyPr/>
            <a:lstStyle/>
            <a:p>
              <a:endParaRPr lang="zh-CN" altLang="en-US"/>
            </a:p>
          </p:txBody>
        </p:sp>
        <p:sp>
          <p:nvSpPr>
            <p:cNvPr id="321" name="Shape 1406">
              <a:extLst>
                <a:ext uri="{FF2B5EF4-FFF2-40B4-BE49-F238E27FC236}">
                  <a16:creationId xmlns:a16="http://schemas.microsoft.com/office/drawing/2014/main" id="{1FCD19FA-71BD-4BFE-B120-5721405A1E51}"/>
                </a:ext>
              </a:extLst>
            </p:cNvPr>
            <p:cNvSpPr/>
            <p:nvPr/>
          </p:nvSpPr>
          <p:spPr>
            <a:xfrm>
              <a:off x="302150" y="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322" name="Shape 1407">
              <a:extLst>
                <a:ext uri="{FF2B5EF4-FFF2-40B4-BE49-F238E27FC236}">
                  <a16:creationId xmlns:a16="http://schemas.microsoft.com/office/drawing/2014/main" id="{972F8042-E04B-48DA-963F-FBAE5EEB9E08}"/>
                </a:ext>
              </a:extLst>
            </p:cNvPr>
            <p:cNvSpPr/>
            <p:nvPr/>
          </p:nvSpPr>
          <p:spPr>
            <a:xfrm>
              <a:off x="389614" y="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323" name="Rectangle 1408">
              <a:extLst>
                <a:ext uri="{FF2B5EF4-FFF2-40B4-BE49-F238E27FC236}">
                  <a16:creationId xmlns:a16="http://schemas.microsoft.com/office/drawing/2014/main" id="{48A9FA47-1F3C-4931-A601-AB9D4664F29D}"/>
                </a:ext>
              </a:extLst>
            </p:cNvPr>
            <p:cNvSpPr/>
            <p:nvPr/>
          </p:nvSpPr>
          <p:spPr>
            <a:xfrm>
              <a:off x="147666" y="498458"/>
              <a:ext cx="184265" cy="407352"/>
            </a:xfrm>
            <a:prstGeom prst="rect">
              <a:avLst/>
            </a:prstGeom>
            <a:ln>
              <a:noFill/>
            </a:ln>
          </p:spPr>
          <p:txBody>
            <a:bodyPr vert="horz" lIns="0" tIns="0" rIns="0" bIns="0" rtlCol="0">
              <a:noAutofit/>
            </a:bodyPr>
            <a:lstStyle/>
            <a:p>
              <a:pPr>
                <a:lnSpc>
                  <a:spcPct val="107000"/>
                </a:lnSpc>
                <a:spcAft>
                  <a:spcPts val="800"/>
                </a:spcAft>
              </a:pPr>
              <a:r>
                <a:rPr lang="en-US" sz="2000" kern="100" dirty="0">
                  <a:solidFill>
                    <a:srgbClr val="000000"/>
                  </a:solidFill>
                  <a:effectLst/>
                  <a:latin typeface="Tahoma" panose="020B0604030504040204" pitchFamily="34" charset="0"/>
                  <a:ea typeface="Tahoma" panose="020B0604030504040204" pitchFamily="34" charset="0"/>
                </a:rPr>
                <a:t>6</a:t>
              </a:r>
              <a:endParaRPr lang="zh-CN" sz="1100" kern="100" dirty="0">
                <a:solidFill>
                  <a:srgbClr val="000000"/>
                </a:solidFill>
                <a:effectLst/>
                <a:latin typeface="Calibri" panose="020F0502020204030204" pitchFamily="34" charset="0"/>
                <a:ea typeface="Calibri" panose="020F0502020204030204" pitchFamily="34" charset="0"/>
              </a:endParaRPr>
            </a:p>
          </p:txBody>
        </p:sp>
      </p:grpSp>
      <p:cxnSp>
        <p:nvCxnSpPr>
          <p:cNvPr id="327" name="直接箭头连接符 326">
            <a:extLst>
              <a:ext uri="{FF2B5EF4-FFF2-40B4-BE49-F238E27FC236}">
                <a16:creationId xmlns:a16="http://schemas.microsoft.com/office/drawing/2014/main" id="{7369786D-4671-46A1-A435-6321B9B4889D}"/>
              </a:ext>
            </a:extLst>
          </p:cNvPr>
          <p:cNvCxnSpPr/>
          <p:nvPr/>
        </p:nvCxnSpPr>
        <p:spPr>
          <a:xfrm>
            <a:off x="4112539" y="3526273"/>
            <a:ext cx="765784" cy="0"/>
          </a:xfrm>
          <a:prstGeom prst="straightConnector1">
            <a:avLst/>
          </a:prstGeom>
          <a:ln w="15875">
            <a:tailEnd type="triangle"/>
          </a:ln>
        </p:spPr>
        <p:style>
          <a:lnRef idx="1">
            <a:schemeClr val="dk1"/>
          </a:lnRef>
          <a:fillRef idx="0">
            <a:schemeClr val="dk1"/>
          </a:fillRef>
          <a:effectRef idx="0">
            <a:schemeClr val="dk1"/>
          </a:effectRef>
          <a:fontRef idx="minor">
            <a:schemeClr val="tx1"/>
          </a:fontRef>
        </p:style>
      </p:cxnSp>
      <p:grpSp>
        <p:nvGrpSpPr>
          <p:cNvPr id="184" name="Group 18145">
            <a:extLst>
              <a:ext uri="{FF2B5EF4-FFF2-40B4-BE49-F238E27FC236}">
                <a16:creationId xmlns:a16="http://schemas.microsoft.com/office/drawing/2014/main" id="{948D653A-16B3-4E34-B7A1-02D4491B9FE8}"/>
              </a:ext>
            </a:extLst>
          </p:cNvPr>
          <p:cNvGrpSpPr/>
          <p:nvPr/>
        </p:nvGrpSpPr>
        <p:grpSpPr>
          <a:xfrm>
            <a:off x="4888307" y="4523035"/>
            <a:ext cx="469898" cy="469901"/>
            <a:chOff x="0" y="0"/>
            <a:chExt cx="470154" cy="470154"/>
          </a:xfrm>
        </p:grpSpPr>
        <p:sp>
          <p:nvSpPr>
            <p:cNvPr id="239" name="Shape 18146">
              <a:extLst>
                <a:ext uri="{FF2B5EF4-FFF2-40B4-BE49-F238E27FC236}">
                  <a16:creationId xmlns:a16="http://schemas.microsoft.com/office/drawing/2014/main" id="{00F0F5A3-0019-40D9-BFB9-859D0A72EC87}"/>
                </a:ext>
              </a:extLst>
            </p:cNvPr>
            <p:cNvSpPr/>
            <p:nvPr/>
          </p:nvSpPr>
          <p:spPr>
            <a:xfrm>
              <a:off x="0" y="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240" name="Shape 18147">
              <a:extLst>
                <a:ext uri="{FF2B5EF4-FFF2-40B4-BE49-F238E27FC236}">
                  <a16:creationId xmlns:a16="http://schemas.microsoft.com/office/drawing/2014/main" id="{3691E061-41EE-47E6-AA88-404FD40D14A8}"/>
                </a:ext>
              </a:extLst>
            </p:cNvPr>
            <p:cNvSpPr/>
            <p:nvPr/>
          </p:nvSpPr>
          <p:spPr>
            <a:xfrm>
              <a:off x="82677" y="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241" name="Shape 19769">
              <a:extLst>
                <a:ext uri="{FF2B5EF4-FFF2-40B4-BE49-F238E27FC236}">
                  <a16:creationId xmlns:a16="http://schemas.microsoft.com/office/drawing/2014/main" id="{FF05CF89-11F9-484E-B004-1FDFE32C422A}"/>
                </a:ext>
              </a:extLst>
            </p:cNvPr>
            <p:cNvSpPr/>
            <p:nvPr/>
          </p:nvSpPr>
          <p:spPr>
            <a:xfrm>
              <a:off x="158496" y="6857"/>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FFFFFF"/>
            </a:fillRef>
            <a:effectRef idx="0">
              <a:scrgbClr r="0" g="0" b="0"/>
            </a:effectRef>
            <a:fontRef idx="none"/>
          </p:style>
          <p:txBody>
            <a:bodyPr/>
            <a:lstStyle/>
            <a:p>
              <a:endParaRPr lang="zh-CN" altLang="en-US"/>
            </a:p>
          </p:txBody>
        </p:sp>
        <p:sp>
          <p:nvSpPr>
            <p:cNvPr id="242" name="Shape 18149">
              <a:extLst>
                <a:ext uri="{FF2B5EF4-FFF2-40B4-BE49-F238E27FC236}">
                  <a16:creationId xmlns:a16="http://schemas.microsoft.com/office/drawing/2014/main" id="{C74006E9-8903-4E3F-B52A-AD2BC085DADE}"/>
                </a:ext>
              </a:extLst>
            </p:cNvPr>
            <p:cNvSpPr/>
            <p:nvPr/>
          </p:nvSpPr>
          <p:spPr>
            <a:xfrm>
              <a:off x="152400" y="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243" name="Shape 18150">
              <a:extLst>
                <a:ext uri="{FF2B5EF4-FFF2-40B4-BE49-F238E27FC236}">
                  <a16:creationId xmlns:a16="http://schemas.microsoft.com/office/drawing/2014/main" id="{2C86926B-9429-48EC-815E-F2297CA8B965}"/>
                </a:ext>
              </a:extLst>
            </p:cNvPr>
            <p:cNvSpPr/>
            <p:nvPr/>
          </p:nvSpPr>
          <p:spPr>
            <a:xfrm>
              <a:off x="235077" y="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244" name="Shape 19770">
              <a:extLst>
                <a:ext uri="{FF2B5EF4-FFF2-40B4-BE49-F238E27FC236}">
                  <a16:creationId xmlns:a16="http://schemas.microsoft.com/office/drawing/2014/main" id="{E3B90DB2-E4BC-49C8-A5D2-515F202578E3}"/>
                </a:ext>
              </a:extLst>
            </p:cNvPr>
            <p:cNvSpPr/>
            <p:nvPr/>
          </p:nvSpPr>
          <p:spPr>
            <a:xfrm>
              <a:off x="6096" y="159257"/>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FFFFFF"/>
            </a:fillRef>
            <a:effectRef idx="0">
              <a:scrgbClr r="0" g="0" b="0"/>
            </a:effectRef>
            <a:fontRef idx="none"/>
          </p:style>
          <p:txBody>
            <a:bodyPr/>
            <a:lstStyle/>
            <a:p>
              <a:endParaRPr lang="zh-CN" altLang="en-US"/>
            </a:p>
          </p:txBody>
        </p:sp>
        <p:sp>
          <p:nvSpPr>
            <p:cNvPr id="245" name="Shape 18152">
              <a:extLst>
                <a:ext uri="{FF2B5EF4-FFF2-40B4-BE49-F238E27FC236}">
                  <a16:creationId xmlns:a16="http://schemas.microsoft.com/office/drawing/2014/main" id="{7C2F7C74-6649-4F11-BD5F-CBD202252DCF}"/>
                </a:ext>
              </a:extLst>
            </p:cNvPr>
            <p:cNvSpPr/>
            <p:nvPr/>
          </p:nvSpPr>
          <p:spPr>
            <a:xfrm>
              <a:off x="0" y="15240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660066"/>
            </a:fillRef>
            <a:effectRef idx="0">
              <a:scrgbClr r="0" g="0" b="0"/>
            </a:effectRef>
            <a:fontRef idx="none"/>
          </p:style>
          <p:txBody>
            <a:bodyPr/>
            <a:lstStyle/>
            <a:p>
              <a:endParaRPr lang="zh-CN" altLang="en-US"/>
            </a:p>
          </p:txBody>
        </p:sp>
        <p:sp>
          <p:nvSpPr>
            <p:cNvPr id="246" name="Shape 18153">
              <a:extLst>
                <a:ext uri="{FF2B5EF4-FFF2-40B4-BE49-F238E27FC236}">
                  <a16:creationId xmlns:a16="http://schemas.microsoft.com/office/drawing/2014/main" id="{BFF409C4-4366-44EF-862E-A52F17E0CB0B}"/>
                </a:ext>
              </a:extLst>
            </p:cNvPr>
            <p:cNvSpPr/>
            <p:nvPr/>
          </p:nvSpPr>
          <p:spPr>
            <a:xfrm>
              <a:off x="82677" y="15240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660066"/>
            </a:fillRef>
            <a:effectRef idx="0">
              <a:scrgbClr r="0" g="0" b="0"/>
            </a:effectRef>
            <a:fontRef idx="none"/>
          </p:style>
          <p:txBody>
            <a:bodyPr/>
            <a:lstStyle/>
            <a:p>
              <a:endParaRPr lang="zh-CN" altLang="en-US"/>
            </a:p>
          </p:txBody>
        </p:sp>
        <p:sp>
          <p:nvSpPr>
            <p:cNvPr id="247" name="Shape 19771">
              <a:extLst>
                <a:ext uri="{FF2B5EF4-FFF2-40B4-BE49-F238E27FC236}">
                  <a16:creationId xmlns:a16="http://schemas.microsoft.com/office/drawing/2014/main" id="{0468A357-F56C-4CC3-AFD5-300D543837D3}"/>
                </a:ext>
              </a:extLst>
            </p:cNvPr>
            <p:cNvSpPr/>
            <p:nvPr/>
          </p:nvSpPr>
          <p:spPr>
            <a:xfrm>
              <a:off x="158496" y="159257"/>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FFFFFF"/>
            </a:fillRef>
            <a:effectRef idx="0">
              <a:scrgbClr r="0" g="0" b="0"/>
            </a:effectRef>
            <a:fontRef idx="none"/>
          </p:style>
          <p:txBody>
            <a:bodyPr/>
            <a:lstStyle/>
            <a:p>
              <a:endParaRPr lang="zh-CN" altLang="en-US"/>
            </a:p>
          </p:txBody>
        </p:sp>
        <p:sp>
          <p:nvSpPr>
            <p:cNvPr id="248" name="Shape 18155">
              <a:extLst>
                <a:ext uri="{FF2B5EF4-FFF2-40B4-BE49-F238E27FC236}">
                  <a16:creationId xmlns:a16="http://schemas.microsoft.com/office/drawing/2014/main" id="{D1B68314-68F4-45F2-908C-0D12618AF9A8}"/>
                </a:ext>
              </a:extLst>
            </p:cNvPr>
            <p:cNvSpPr/>
            <p:nvPr/>
          </p:nvSpPr>
          <p:spPr>
            <a:xfrm>
              <a:off x="152400" y="15240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249" name="Shape 18156">
              <a:extLst>
                <a:ext uri="{FF2B5EF4-FFF2-40B4-BE49-F238E27FC236}">
                  <a16:creationId xmlns:a16="http://schemas.microsoft.com/office/drawing/2014/main" id="{2EE967F7-2DA6-4F3C-B722-65F7E5269583}"/>
                </a:ext>
              </a:extLst>
            </p:cNvPr>
            <p:cNvSpPr/>
            <p:nvPr/>
          </p:nvSpPr>
          <p:spPr>
            <a:xfrm>
              <a:off x="235077" y="15240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250" name="Shape 19772">
              <a:extLst>
                <a:ext uri="{FF2B5EF4-FFF2-40B4-BE49-F238E27FC236}">
                  <a16:creationId xmlns:a16="http://schemas.microsoft.com/office/drawing/2014/main" id="{9D544FCF-3283-4198-AD3E-8754C7902FE2}"/>
                </a:ext>
              </a:extLst>
            </p:cNvPr>
            <p:cNvSpPr/>
            <p:nvPr/>
          </p:nvSpPr>
          <p:spPr>
            <a:xfrm>
              <a:off x="310896" y="159257"/>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FFFFFF"/>
            </a:fillRef>
            <a:effectRef idx="0">
              <a:scrgbClr r="0" g="0" b="0"/>
            </a:effectRef>
            <a:fontRef idx="none"/>
          </p:style>
          <p:txBody>
            <a:bodyPr/>
            <a:lstStyle/>
            <a:p>
              <a:endParaRPr lang="zh-CN" altLang="en-US"/>
            </a:p>
          </p:txBody>
        </p:sp>
        <p:sp>
          <p:nvSpPr>
            <p:cNvPr id="251" name="Shape 18158">
              <a:extLst>
                <a:ext uri="{FF2B5EF4-FFF2-40B4-BE49-F238E27FC236}">
                  <a16:creationId xmlns:a16="http://schemas.microsoft.com/office/drawing/2014/main" id="{BB3563CE-8FE5-4179-8F95-CF5587532F96}"/>
                </a:ext>
              </a:extLst>
            </p:cNvPr>
            <p:cNvSpPr/>
            <p:nvPr/>
          </p:nvSpPr>
          <p:spPr>
            <a:xfrm>
              <a:off x="304800" y="15240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252" name="Shape 18159">
              <a:extLst>
                <a:ext uri="{FF2B5EF4-FFF2-40B4-BE49-F238E27FC236}">
                  <a16:creationId xmlns:a16="http://schemas.microsoft.com/office/drawing/2014/main" id="{06FCAD93-5E68-48C6-BA70-3C13CC99B207}"/>
                </a:ext>
              </a:extLst>
            </p:cNvPr>
            <p:cNvSpPr/>
            <p:nvPr/>
          </p:nvSpPr>
          <p:spPr>
            <a:xfrm>
              <a:off x="387477" y="15240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253" name="Shape 19773">
              <a:extLst>
                <a:ext uri="{FF2B5EF4-FFF2-40B4-BE49-F238E27FC236}">
                  <a16:creationId xmlns:a16="http://schemas.microsoft.com/office/drawing/2014/main" id="{874B0587-037F-4417-83BE-39A718A92B7F}"/>
                </a:ext>
              </a:extLst>
            </p:cNvPr>
            <p:cNvSpPr/>
            <p:nvPr/>
          </p:nvSpPr>
          <p:spPr>
            <a:xfrm>
              <a:off x="6096" y="311658"/>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FFFFFF"/>
            </a:fillRef>
            <a:effectRef idx="0">
              <a:scrgbClr r="0" g="0" b="0"/>
            </a:effectRef>
            <a:fontRef idx="none"/>
          </p:style>
          <p:txBody>
            <a:bodyPr/>
            <a:lstStyle/>
            <a:p>
              <a:endParaRPr lang="zh-CN" altLang="en-US"/>
            </a:p>
          </p:txBody>
        </p:sp>
        <p:sp>
          <p:nvSpPr>
            <p:cNvPr id="254" name="Shape 18161">
              <a:extLst>
                <a:ext uri="{FF2B5EF4-FFF2-40B4-BE49-F238E27FC236}">
                  <a16:creationId xmlns:a16="http://schemas.microsoft.com/office/drawing/2014/main" id="{15BA93AE-DA79-419D-A025-BF073687AF30}"/>
                </a:ext>
              </a:extLst>
            </p:cNvPr>
            <p:cNvSpPr/>
            <p:nvPr/>
          </p:nvSpPr>
          <p:spPr>
            <a:xfrm>
              <a:off x="0" y="30480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255" name="Shape 18162">
              <a:extLst>
                <a:ext uri="{FF2B5EF4-FFF2-40B4-BE49-F238E27FC236}">
                  <a16:creationId xmlns:a16="http://schemas.microsoft.com/office/drawing/2014/main" id="{ED77AE4E-5FBE-4F0C-9311-576CA38E4579}"/>
                </a:ext>
              </a:extLst>
            </p:cNvPr>
            <p:cNvSpPr/>
            <p:nvPr/>
          </p:nvSpPr>
          <p:spPr>
            <a:xfrm>
              <a:off x="82677" y="30480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256" name="Shape 19774">
              <a:extLst>
                <a:ext uri="{FF2B5EF4-FFF2-40B4-BE49-F238E27FC236}">
                  <a16:creationId xmlns:a16="http://schemas.microsoft.com/office/drawing/2014/main" id="{F0A5BEEE-5CF5-4592-9CD3-17362BD4A4E2}"/>
                </a:ext>
              </a:extLst>
            </p:cNvPr>
            <p:cNvSpPr/>
            <p:nvPr/>
          </p:nvSpPr>
          <p:spPr>
            <a:xfrm>
              <a:off x="310896" y="311658"/>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FFFFFF"/>
            </a:fillRef>
            <a:effectRef idx="0">
              <a:scrgbClr r="0" g="0" b="0"/>
            </a:effectRef>
            <a:fontRef idx="none"/>
          </p:style>
          <p:txBody>
            <a:bodyPr/>
            <a:lstStyle/>
            <a:p>
              <a:endParaRPr lang="zh-CN" altLang="en-US"/>
            </a:p>
          </p:txBody>
        </p:sp>
        <p:sp>
          <p:nvSpPr>
            <p:cNvPr id="257" name="Shape 18164">
              <a:extLst>
                <a:ext uri="{FF2B5EF4-FFF2-40B4-BE49-F238E27FC236}">
                  <a16:creationId xmlns:a16="http://schemas.microsoft.com/office/drawing/2014/main" id="{E0E70238-610F-4E1C-9FCF-34B6B6D7CDA5}"/>
                </a:ext>
              </a:extLst>
            </p:cNvPr>
            <p:cNvSpPr/>
            <p:nvPr/>
          </p:nvSpPr>
          <p:spPr>
            <a:xfrm>
              <a:off x="304800" y="30480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258" name="Shape 18165">
              <a:extLst>
                <a:ext uri="{FF2B5EF4-FFF2-40B4-BE49-F238E27FC236}">
                  <a16:creationId xmlns:a16="http://schemas.microsoft.com/office/drawing/2014/main" id="{4C272379-9CF5-434D-B07A-CBEFD6736A7E}"/>
                </a:ext>
              </a:extLst>
            </p:cNvPr>
            <p:cNvSpPr/>
            <p:nvPr/>
          </p:nvSpPr>
          <p:spPr>
            <a:xfrm>
              <a:off x="387477" y="30480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259" name="Shape 19775">
              <a:extLst>
                <a:ext uri="{FF2B5EF4-FFF2-40B4-BE49-F238E27FC236}">
                  <a16:creationId xmlns:a16="http://schemas.microsoft.com/office/drawing/2014/main" id="{7E23D2C3-C39F-4C5F-86D6-0262E6F89EB1}"/>
                </a:ext>
              </a:extLst>
            </p:cNvPr>
            <p:cNvSpPr/>
            <p:nvPr/>
          </p:nvSpPr>
          <p:spPr>
            <a:xfrm>
              <a:off x="158496" y="311658"/>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FFFFFF"/>
            </a:fillRef>
            <a:effectRef idx="0">
              <a:scrgbClr r="0" g="0" b="0"/>
            </a:effectRef>
            <a:fontRef idx="none"/>
          </p:style>
          <p:txBody>
            <a:bodyPr/>
            <a:lstStyle/>
            <a:p>
              <a:endParaRPr lang="zh-CN" altLang="en-US"/>
            </a:p>
          </p:txBody>
        </p:sp>
        <p:sp>
          <p:nvSpPr>
            <p:cNvPr id="260" name="Shape 18167">
              <a:extLst>
                <a:ext uri="{FF2B5EF4-FFF2-40B4-BE49-F238E27FC236}">
                  <a16:creationId xmlns:a16="http://schemas.microsoft.com/office/drawing/2014/main" id="{E0224451-E24B-4D53-965F-C494919AF696}"/>
                </a:ext>
              </a:extLst>
            </p:cNvPr>
            <p:cNvSpPr/>
            <p:nvPr/>
          </p:nvSpPr>
          <p:spPr>
            <a:xfrm>
              <a:off x="152400" y="30480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261" name="Shape 18168">
              <a:extLst>
                <a:ext uri="{FF2B5EF4-FFF2-40B4-BE49-F238E27FC236}">
                  <a16:creationId xmlns:a16="http://schemas.microsoft.com/office/drawing/2014/main" id="{0B0B6E13-EA01-4A66-A937-E90DB9D05F0B}"/>
                </a:ext>
              </a:extLst>
            </p:cNvPr>
            <p:cNvSpPr/>
            <p:nvPr/>
          </p:nvSpPr>
          <p:spPr>
            <a:xfrm>
              <a:off x="235077" y="30480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262" name="Shape 19776">
              <a:extLst>
                <a:ext uri="{FF2B5EF4-FFF2-40B4-BE49-F238E27FC236}">
                  <a16:creationId xmlns:a16="http://schemas.microsoft.com/office/drawing/2014/main" id="{E429F607-71DC-4759-979A-0EE7EEE9E220}"/>
                </a:ext>
              </a:extLst>
            </p:cNvPr>
            <p:cNvSpPr/>
            <p:nvPr/>
          </p:nvSpPr>
          <p:spPr>
            <a:xfrm>
              <a:off x="310896" y="6857"/>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FFFFFF"/>
            </a:fillRef>
            <a:effectRef idx="0">
              <a:scrgbClr r="0" g="0" b="0"/>
            </a:effectRef>
            <a:fontRef idx="none"/>
          </p:style>
          <p:txBody>
            <a:bodyPr/>
            <a:lstStyle/>
            <a:p>
              <a:endParaRPr lang="zh-CN" altLang="en-US"/>
            </a:p>
          </p:txBody>
        </p:sp>
        <p:sp>
          <p:nvSpPr>
            <p:cNvPr id="263" name="Shape 18170">
              <a:extLst>
                <a:ext uri="{FF2B5EF4-FFF2-40B4-BE49-F238E27FC236}">
                  <a16:creationId xmlns:a16="http://schemas.microsoft.com/office/drawing/2014/main" id="{65768B3E-170B-49D9-B9FD-80137BE00D1D}"/>
                </a:ext>
              </a:extLst>
            </p:cNvPr>
            <p:cNvSpPr/>
            <p:nvPr/>
          </p:nvSpPr>
          <p:spPr>
            <a:xfrm>
              <a:off x="304800" y="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264" name="Shape 18171">
              <a:extLst>
                <a:ext uri="{FF2B5EF4-FFF2-40B4-BE49-F238E27FC236}">
                  <a16:creationId xmlns:a16="http://schemas.microsoft.com/office/drawing/2014/main" id="{2A2CC407-28B0-4DFB-ABF7-1D952584E529}"/>
                </a:ext>
              </a:extLst>
            </p:cNvPr>
            <p:cNvSpPr/>
            <p:nvPr/>
          </p:nvSpPr>
          <p:spPr>
            <a:xfrm>
              <a:off x="387477" y="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grpSp>
      <p:cxnSp>
        <p:nvCxnSpPr>
          <p:cNvPr id="324" name="直接箭头连接符 323">
            <a:extLst>
              <a:ext uri="{FF2B5EF4-FFF2-40B4-BE49-F238E27FC236}">
                <a16:creationId xmlns:a16="http://schemas.microsoft.com/office/drawing/2014/main" id="{06EF77E6-910B-42A8-9983-02C2090CFE98}"/>
              </a:ext>
            </a:extLst>
          </p:cNvPr>
          <p:cNvCxnSpPr>
            <a:cxnSpLocks/>
          </p:cNvCxnSpPr>
          <p:nvPr/>
        </p:nvCxnSpPr>
        <p:spPr>
          <a:xfrm>
            <a:off x="5330216" y="3526273"/>
            <a:ext cx="627998" cy="643086"/>
          </a:xfrm>
          <a:prstGeom prst="straightConnector1">
            <a:avLst/>
          </a:prstGeom>
          <a:ln w="15875">
            <a:tailEnd type="triangle"/>
          </a:ln>
        </p:spPr>
        <p:style>
          <a:lnRef idx="1">
            <a:schemeClr val="dk1"/>
          </a:lnRef>
          <a:fillRef idx="0">
            <a:schemeClr val="dk1"/>
          </a:fillRef>
          <a:effectRef idx="0">
            <a:schemeClr val="dk1"/>
          </a:effectRef>
          <a:fontRef idx="minor">
            <a:schemeClr val="tx1"/>
          </a:fontRef>
        </p:style>
      </p:cxnSp>
      <p:sp>
        <p:nvSpPr>
          <p:cNvPr id="325" name="Rectangle 1167">
            <a:extLst>
              <a:ext uri="{FF2B5EF4-FFF2-40B4-BE49-F238E27FC236}">
                <a16:creationId xmlns:a16="http://schemas.microsoft.com/office/drawing/2014/main" id="{8855EE5F-5F9F-460D-9804-2A3C689AD9E2}"/>
              </a:ext>
            </a:extLst>
          </p:cNvPr>
          <p:cNvSpPr/>
          <p:nvPr/>
        </p:nvSpPr>
        <p:spPr>
          <a:xfrm>
            <a:off x="6089605" y="4406612"/>
            <a:ext cx="184259" cy="407352"/>
          </a:xfrm>
          <a:prstGeom prst="rect">
            <a:avLst/>
          </a:prstGeom>
          <a:ln>
            <a:noFill/>
          </a:ln>
        </p:spPr>
        <p:txBody>
          <a:bodyPr vert="horz" lIns="0" tIns="0" rIns="0" bIns="0" rtlCol="0">
            <a:noAutofit/>
          </a:bodyPr>
          <a:lstStyle/>
          <a:p>
            <a:pPr>
              <a:lnSpc>
                <a:spcPct val="107000"/>
              </a:lnSpc>
              <a:spcAft>
                <a:spcPts val="800"/>
              </a:spcAft>
            </a:pPr>
            <a:r>
              <a:rPr lang="en-US" sz="2000" kern="100" dirty="0">
                <a:solidFill>
                  <a:srgbClr val="000000"/>
                </a:solidFill>
                <a:effectLst/>
                <a:latin typeface="Tahoma" panose="020B0604030504040204" pitchFamily="34" charset="0"/>
                <a:ea typeface="Tahoma" panose="020B0604030504040204" pitchFamily="34" charset="0"/>
              </a:rPr>
              <a:t>8</a:t>
            </a:r>
            <a:endParaRPr lang="zh-CN" sz="1100" kern="100" dirty="0">
              <a:solidFill>
                <a:srgbClr val="000000"/>
              </a:solidFill>
              <a:effectLst/>
              <a:latin typeface="Calibri" panose="020F0502020204030204" pitchFamily="34" charset="0"/>
              <a:ea typeface="Calibri" panose="020F0502020204030204" pitchFamily="34" charset="0"/>
            </a:endParaRPr>
          </a:p>
        </p:txBody>
      </p:sp>
      <p:grpSp>
        <p:nvGrpSpPr>
          <p:cNvPr id="326" name="Group 18145">
            <a:extLst>
              <a:ext uri="{FF2B5EF4-FFF2-40B4-BE49-F238E27FC236}">
                <a16:creationId xmlns:a16="http://schemas.microsoft.com/office/drawing/2014/main" id="{CBE7F439-531A-41E5-8BD8-6311C593B8F0}"/>
              </a:ext>
            </a:extLst>
          </p:cNvPr>
          <p:cNvGrpSpPr/>
          <p:nvPr/>
        </p:nvGrpSpPr>
        <p:grpSpPr>
          <a:xfrm>
            <a:off x="5961721" y="3918943"/>
            <a:ext cx="469898" cy="469901"/>
            <a:chOff x="0" y="0"/>
            <a:chExt cx="470154" cy="470154"/>
          </a:xfrm>
        </p:grpSpPr>
        <p:sp>
          <p:nvSpPr>
            <p:cNvPr id="328" name="Shape 18146">
              <a:extLst>
                <a:ext uri="{FF2B5EF4-FFF2-40B4-BE49-F238E27FC236}">
                  <a16:creationId xmlns:a16="http://schemas.microsoft.com/office/drawing/2014/main" id="{02271706-6A54-473A-820B-A71C1182BC17}"/>
                </a:ext>
              </a:extLst>
            </p:cNvPr>
            <p:cNvSpPr/>
            <p:nvPr/>
          </p:nvSpPr>
          <p:spPr>
            <a:xfrm>
              <a:off x="0" y="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329" name="Shape 18147">
              <a:extLst>
                <a:ext uri="{FF2B5EF4-FFF2-40B4-BE49-F238E27FC236}">
                  <a16:creationId xmlns:a16="http://schemas.microsoft.com/office/drawing/2014/main" id="{A1EDA4BD-B4C9-499A-A7DC-278D6E22AC70}"/>
                </a:ext>
              </a:extLst>
            </p:cNvPr>
            <p:cNvSpPr/>
            <p:nvPr/>
          </p:nvSpPr>
          <p:spPr>
            <a:xfrm>
              <a:off x="82677" y="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330" name="Shape 19769">
              <a:extLst>
                <a:ext uri="{FF2B5EF4-FFF2-40B4-BE49-F238E27FC236}">
                  <a16:creationId xmlns:a16="http://schemas.microsoft.com/office/drawing/2014/main" id="{341AE3D4-B9DC-4744-B93C-A5472084E94A}"/>
                </a:ext>
              </a:extLst>
            </p:cNvPr>
            <p:cNvSpPr/>
            <p:nvPr/>
          </p:nvSpPr>
          <p:spPr>
            <a:xfrm>
              <a:off x="158496" y="6857"/>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FFFFFF"/>
            </a:fillRef>
            <a:effectRef idx="0">
              <a:scrgbClr r="0" g="0" b="0"/>
            </a:effectRef>
            <a:fontRef idx="none"/>
          </p:style>
          <p:txBody>
            <a:bodyPr/>
            <a:lstStyle/>
            <a:p>
              <a:endParaRPr lang="zh-CN" altLang="en-US"/>
            </a:p>
          </p:txBody>
        </p:sp>
        <p:sp>
          <p:nvSpPr>
            <p:cNvPr id="331" name="Shape 18149">
              <a:extLst>
                <a:ext uri="{FF2B5EF4-FFF2-40B4-BE49-F238E27FC236}">
                  <a16:creationId xmlns:a16="http://schemas.microsoft.com/office/drawing/2014/main" id="{0808B99D-FB05-4745-BDCC-97DC3652D6DB}"/>
                </a:ext>
              </a:extLst>
            </p:cNvPr>
            <p:cNvSpPr/>
            <p:nvPr/>
          </p:nvSpPr>
          <p:spPr>
            <a:xfrm>
              <a:off x="152400" y="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332" name="Shape 18150">
              <a:extLst>
                <a:ext uri="{FF2B5EF4-FFF2-40B4-BE49-F238E27FC236}">
                  <a16:creationId xmlns:a16="http://schemas.microsoft.com/office/drawing/2014/main" id="{F6CE583B-8897-4022-B4BD-ECC67C71E719}"/>
                </a:ext>
              </a:extLst>
            </p:cNvPr>
            <p:cNvSpPr/>
            <p:nvPr/>
          </p:nvSpPr>
          <p:spPr>
            <a:xfrm>
              <a:off x="235077" y="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333" name="Shape 19770">
              <a:extLst>
                <a:ext uri="{FF2B5EF4-FFF2-40B4-BE49-F238E27FC236}">
                  <a16:creationId xmlns:a16="http://schemas.microsoft.com/office/drawing/2014/main" id="{62B86C83-2DCC-4738-B6F5-1CD4A0C5A349}"/>
                </a:ext>
              </a:extLst>
            </p:cNvPr>
            <p:cNvSpPr/>
            <p:nvPr/>
          </p:nvSpPr>
          <p:spPr>
            <a:xfrm>
              <a:off x="6096" y="159257"/>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FFFFFF"/>
            </a:fillRef>
            <a:effectRef idx="0">
              <a:scrgbClr r="0" g="0" b="0"/>
            </a:effectRef>
            <a:fontRef idx="none"/>
          </p:style>
          <p:txBody>
            <a:bodyPr/>
            <a:lstStyle/>
            <a:p>
              <a:endParaRPr lang="zh-CN" altLang="en-US"/>
            </a:p>
          </p:txBody>
        </p:sp>
        <p:sp>
          <p:nvSpPr>
            <p:cNvPr id="334" name="Shape 18152">
              <a:extLst>
                <a:ext uri="{FF2B5EF4-FFF2-40B4-BE49-F238E27FC236}">
                  <a16:creationId xmlns:a16="http://schemas.microsoft.com/office/drawing/2014/main" id="{9368488D-6AFB-4DB1-8A23-E4236F18C11B}"/>
                </a:ext>
              </a:extLst>
            </p:cNvPr>
            <p:cNvSpPr/>
            <p:nvPr/>
          </p:nvSpPr>
          <p:spPr>
            <a:xfrm>
              <a:off x="0" y="15240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660066"/>
            </a:fillRef>
            <a:effectRef idx="0">
              <a:scrgbClr r="0" g="0" b="0"/>
            </a:effectRef>
            <a:fontRef idx="none"/>
          </p:style>
          <p:txBody>
            <a:bodyPr/>
            <a:lstStyle/>
            <a:p>
              <a:endParaRPr lang="zh-CN" altLang="en-US"/>
            </a:p>
          </p:txBody>
        </p:sp>
        <p:sp>
          <p:nvSpPr>
            <p:cNvPr id="335" name="Shape 18153">
              <a:extLst>
                <a:ext uri="{FF2B5EF4-FFF2-40B4-BE49-F238E27FC236}">
                  <a16:creationId xmlns:a16="http://schemas.microsoft.com/office/drawing/2014/main" id="{2E25B8D6-FD11-4D70-8AB7-1A3B1814CD7D}"/>
                </a:ext>
              </a:extLst>
            </p:cNvPr>
            <p:cNvSpPr/>
            <p:nvPr/>
          </p:nvSpPr>
          <p:spPr>
            <a:xfrm>
              <a:off x="82677" y="15240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660066"/>
            </a:fillRef>
            <a:effectRef idx="0">
              <a:scrgbClr r="0" g="0" b="0"/>
            </a:effectRef>
            <a:fontRef idx="none"/>
          </p:style>
          <p:txBody>
            <a:bodyPr/>
            <a:lstStyle/>
            <a:p>
              <a:endParaRPr lang="zh-CN" altLang="en-US"/>
            </a:p>
          </p:txBody>
        </p:sp>
        <p:sp>
          <p:nvSpPr>
            <p:cNvPr id="336" name="Shape 19771">
              <a:extLst>
                <a:ext uri="{FF2B5EF4-FFF2-40B4-BE49-F238E27FC236}">
                  <a16:creationId xmlns:a16="http://schemas.microsoft.com/office/drawing/2014/main" id="{F35EE6D6-CE29-4055-AEF7-1C1E9BAF0E25}"/>
                </a:ext>
              </a:extLst>
            </p:cNvPr>
            <p:cNvSpPr/>
            <p:nvPr/>
          </p:nvSpPr>
          <p:spPr>
            <a:xfrm>
              <a:off x="158496" y="159257"/>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FFFFFF"/>
            </a:fillRef>
            <a:effectRef idx="0">
              <a:scrgbClr r="0" g="0" b="0"/>
            </a:effectRef>
            <a:fontRef idx="none"/>
          </p:style>
          <p:txBody>
            <a:bodyPr/>
            <a:lstStyle/>
            <a:p>
              <a:endParaRPr lang="zh-CN" altLang="en-US"/>
            </a:p>
          </p:txBody>
        </p:sp>
        <p:sp>
          <p:nvSpPr>
            <p:cNvPr id="337" name="Shape 18155">
              <a:extLst>
                <a:ext uri="{FF2B5EF4-FFF2-40B4-BE49-F238E27FC236}">
                  <a16:creationId xmlns:a16="http://schemas.microsoft.com/office/drawing/2014/main" id="{8FC7911A-8891-445A-B359-0DF2762F9E95}"/>
                </a:ext>
              </a:extLst>
            </p:cNvPr>
            <p:cNvSpPr/>
            <p:nvPr/>
          </p:nvSpPr>
          <p:spPr>
            <a:xfrm>
              <a:off x="152400" y="15240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338" name="Shape 18156">
              <a:extLst>
                <a:ext uri="{FF2B5EF4-FFF2-40B4-BE49-F238E27FC236}">
                  <a16:creationId xmlns:a16="http://schemas.microsoft.com/office/drawing/2014/main" id="{D5C6739A-4E7F-4F8A-BD17-7EBAF24316D4}"/>
                </a:ext>
              </a:extLst>
            </p:cNvPr>
            <p:cNvSpPr/>
            <p:nvPr/>
          </p:nvSpPr>
          <p:spPr>
            <a:xfrm>
              <a:off x="235077" y="15240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339" name="Shape 19772">
              <a:extLst>
                <a:ext uri="{FF2B5EF4-FFF2-40B4-BE49-F238E27FC236}">
                  <a16:creationId xmlns:a16="http://schemas.microsoft.com/office/drawing/2014/main" id="{12785C1D-1B98-4394-BAF0-AF1F4F89FAE7}"/>
                </a:ext>
              </a:extLst>
            </p:cNvPr>
            <p:cNvSpPr/>
            <p:nvPr/>
          </p:nvSpPr>
          <p:spPr>
            <a:xfrm>
              <a:off x="310896" y="159257"/>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FFFFFF"/>
            </a:fillRef>
            <a:effectRef idx="0">
              <a:scrgbClr r="0" g="0" b="0"/>
            </a:effectRef>
            <a:fontRef idx="none"/>
          </p:style>
          <p:txBody>
            <a:bodyPr/>
            <a:lstStyle/>
            <a:p>
              <a:endParaRPr lang="zh-CN" altLang="en-US"/>
            </a:p>
          </p:txBody>
        </p:sp>
        <p:sp>
          <p:nvSpPr>
            <p:cNvPr id="340" name="Shape 18158">
              <a:extLst>
                <a:ext uri="{FF2B5EF4-FFF2-40B4-BE49-F238E27FC236}">
                  <a16:creationId xmlns:a16="http://schemas.microsoft.com/office/drawing/2014/main" id="{A06D3B6B-E237-4DD2-B0AB-E73A17648A3E}"/>
                </a:ext>
              </a:extLst>
            </p:cNvPr>
            <p:cNvSpPr/>
            <p:nvPr/>
          </p:nvSpPr>
          <p:spPr>
            <a:xfrm>
              <a:off x="304800" y="15240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341" name="Shape 18159">
              <a:extLst>
                <a:ext uri="{FF2B5EF4-FFF2-40B4-BE49-F238E27FC236}">
                  <a16:creationId xmlns:a16="http://schemas.microsoft.com/office/drawing/2014/main" id="{93B49413-AA80-4950-B374-C51ADFEE13B0}"/>
                </a:ext>
              </a:extLst>
            </p:cNvPr>
            <p:cNvSpPr/>
            <p:nvPr/>
          </p:nvSpPr>
          <p:spPr>
            <a:xfrm>
              <a:off x="387477" y="15240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342" name="Shape 19773">
              <a:extLst>
                <a:ext uri="{FF2B5EF4-FFF2-40B4-BE49-F238E27FC236}">
                  <a16:creationId xmlns:a16="http://schemas.microsoft.com/office/drawing/2014/main" id="{7D39FFD9-2FAF-4E2B-894B-EF8C838A8D85}"/>
                </a:ext>
              </a:extLst>
            </p:cNvPr>
            <p:cNvSpPr/>
            <p:nvPr/>
          </p:nvSpPr>
          <p:spPr>
            <a:xfrm>
              <a:off x="6096" y="311658"/>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FFFFFF"/>
            </a:fillRef>
            <a:effectRef idx="0">
              <a:scrgbClr r="0" g="0" b="0"/>
            </a:effectRef>
            <a:fontRef idx="none"/>
          </p:style>
          <p:txBody>
            <a:bodyPr/>
            <a:lstStyle/>
            <a:p>
              <a:endParaRPr lang="zh-CN" altLang="en-US"/>
            </a:p>
          </p:txBody>
        </p:sp>
        <p:sp>
          <p:nvSpPr>
            <p:cNvPr id="343" name="Shape 18161">
              <a:extLst>
                <a:ext uri="{FF2B5EF4-FFF2-40B4-BE49-F238E27FC236}">
                  <a16:creationId xmlns:a16="http://schemas.microsoft.com/office/drawing/2014/main" id="{CE5E2BBE-ED6D-4DF0-8F95-839BB0D02400}"/>
                </a:ext>
              </a:extLst>
            </p:cNvPr>
            <p:cNvSpPr/>
            <p:nvPr/>
          </p:nvSpPr>
          <p:spPr>
            <a:xfrm>
              <a:off x="0" y="30480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344" name="Shape 18162">
              <a:extLst>
                <a:ext uri="{FF2B5EF4-FFF2-40B4-BE49-F238E27FC236}">
                  <a16:creationId xmlns:a16="http://schemas.microsoft.com/office/drawing/2014/main" id="{95537496-5F86-4654-8C43-333A973DA8F7}"/>
                </a:ext>
              </a:extLst>
            </p:cNvPr>
            <p:cNvSpPr/>
            <p:nvPr/>
          </p:nvSpPr>
          <p:spPr>
            <a:xfrm>
              <a:off x="82677" y="30480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345" name="Shape 19774">
              <a:extLst>
                <a:ext uri="{FF2B5EF4-FFF2-40B4-BE49-F238E27FC236}">
                  <a16:creationId xmlns:a16="http://schemas.microsoft.com/office/drawing/2014/main" id="{5C29A8BE-881F-4896-86B0-755858CA7646}"/>
                </a:ext>
              </a:extLst>
            </p:cNvPr>
            <p:cNvSpPr/>
            <p:nvPr/>
          </p:nvSpPr>
          <p:spPr>
            <a:xfrm>
              <a:off x="310896" y="311658"/>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FFFFFF"/>
            </a:fillRef>
            <a:effectRef idx="0">
              <a:scrgbClr r="0" g="0" b="0"/>
            </a:effectRef>
            <a:fontRef idx="none"/>
          </p:style>
          <p:txBody>
            <a:bodyPr/>
            <a:lstStyle/>
            <a:p>
              <a:endParaRPr lang="zh-CN" altLang="en-US"/>
            </a:p>
          </p:txBody>
        </p:sp>
        <p:sp>
          <p:nvSpPr>
            <p:cNvPr id="346" name="Shape 18164">
              <a:extLst>
                <a:ext uri="{FF2B5EF4-FFF2-40B4-BE49-F238E27FC236}">
                  <a16:creationId xmlns:a16="http://schemas.microsoft.com/office/drawing/2014/main" id="{90B3E608-38F2-495D-86F1-BB6478AB858E}"/>
                </a:ext>
              </a:extLst>
            </p:cNvPr>
            <p:cNvSpPr/>
            <p:nvPr/>
          </p:nvSpPr>
          <p:spPr>
            <a:xfrm>
              <a:off x="304800" y="30480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347" name="Shape 18165">
              <a:extLst>
                <a:ext uri="{FF2B5EF4-FFF2-40B4-BE49-F238E27FC236}">
                  <a16:creationId xmlns:a16="http://schemas.microsoft.com/office/drawing/2014/main" id="{4BEAD5DC-705F-4ECC-B5FD-F2780974190A}"/>
                </a:ext>
              </a:extLst>
            </p:cNvPr>
            <p:cNvSpPr/>
            <p:nvPr/>
          </p:nvSpPr>
          <p:spPr>
            <a:xfrm>
              <a:off x="387477" y="30480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348" name="Shape 19775">
              <a:extLst>
                <a:ext uri="{FF2B5EF4-FFF2-40B4-BE49-F238E27FC236}">
                  <a16:creationId xmlns:a16="http://schemas.microsoft.com/office/drawing/2014/main" id="{AE5F5D08-1AC6-44EB-9C61-6323622B5D88}"/>
                </a:ext>
              </a:extLst>
            </p:cNvPr>
            <p:cNvSpPr/>
            <p:nvPr/>
          </p:nvSpPr>
          <p:spPr>
            <a:xfrm>
              <a:off x="158496" y="311658"/>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FFFFFF"/>
            </a:fillRef>
            <a:effectRef idx="0">
              <a:scrgbClr r="0" g="0" b="0"/>
            </a:effectRef>
            <a:fontRef idx="none"/>
          </p:style>
          <p:txBody>
            <a:bodyPr/>
            <a:lstStyle/>
            <a:p>
              <a:endParaRPr lang="zh-CN" altLang="en-US"/>
            </a:p>
          </p:txBody>
        </p:sp>
        <p:sp>
          <p:nvSpPr>
            <p:cNvPr id="349" name="Shape 18167">
              <a:extLst>
                <a:ext uri="{FF2B5EF4-FFF2-40B4-BE49-F238E27FC236}">
                  <a16:creationId xmlns:a16="http://schemas.microsoft.com/office/drawing/2014/main" id="{9E2B81D7-856E-41CB-9F5A-81DEDABD9111}"/>
                </a:ext>
              </a:extLst>
            </p:cNvPr>
            <p:cNvSpPr/>
            <p:nvPr/>
          </p:nvSpPr>
          <p:spPr>
            <a:xfrm>
              <a:off x="152400" y="30480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350" name="Shape 18168">
              <a:extLst>
                <a:ext uri="{FF2B5EF4-FFF2-40B4-BE49-F238E27FC236}">
                  <a16:creationId xmlns:a16="http://schemas.microsoft.com/office/drawing/2014/main" id="{8346A569-F964-4FD5-BBFB-AE67A2FDD781}"/>
                </a:ext>
              </a:extLst>
            </p:cNvPr>
            <p:cNvSpPr/>
            <p:nvPr/>
          </p:nvSpPr>
          <p:spPr>
            <a:xfrm>
              <a:off x="235077" y="30480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351" name="Shape 19776">
              <a:extLst>
                <a:ext uri="{FF2B5EF4-FFF2-40B4-BE49-F238E27FC236}">
                  <a16:creationId xmlns:a16="http://schemas.microsoft.com/office/drawing/2014/main" id="{7EE42D07-F78D-4CF5-A15C-D64CE498ED4A}"/>
                </a:ext>
              </a:extLst>
            </p:cNvPr>
            <p:cNvSpPr/>
            <p:nvPr/>
          </p:nvSpPr>
          <p:spPr>
            <a:xfrm>
              <a:off x="310896" y="6857"/>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FFFFFF"/>
            </a:fillRef>
            <a:effectRef idx="0">
              <a:scrgbClr r="0" g="0" b="0"/>
            </a:effectRef>
            <a:fontRef idx="none"/>
          </p:style>
          <p:txBody>
            <a:bodyPr/>
            <a:lstStyle/>
            <a:p>
              <a:endParaRPr lang="zh-CN" altLang="en-US"/>
            </a:p>
          </p:txBody>
        </p:sp>
        <p:sp>
          <p:nvSpPr>
            <p:cNvPr id="352" name="Shape 18170">
              <a:extLst>
                <a:ext uri="{FF2B5EF4-FFF2-40B4-BE49-F238E27FC236}">
                  <a16:creationId xmlns:a16="http://schemas.microsoft.com/office/drawing/2014/main" id="{CFEF2F6E-36C0-4E6F-A1E4-671F69E1A6AC}"/>
                </a:ext>
              </a:extLst>
            </p:cNvPr>
            <p:cNvSpPr/>
            <p:nvPr/>
          </p:nvSpPr>
          <p:spPr>
            <a:xfrm>
              <a:off x="304800" y="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353" name="Shape 18171">
              <a:extLst>
                <a:ext uri="{FF2B5EF4-FFF2-40B4-BE49-F238E27FC236}">
                  <a16:creationId xmlns:a16="http://schemas.microsoft.com/office/drawing/2014/main" id="{C473A9DA-9859-43E7-86BB-7EA23ACF60CD}"/>
                </a:ext>
              </a:extLst>
            </p:cNvPr>
            <p:cNvSpPr/>
            <p:nvPr/>
          </p:nvSpPr>
          <p:spPr>
            <a:xfrm>
              <a:off x="387477" y="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grpSp>
      <p:sp>
        <p:nvSpPr>
          <p:cNvPr id="266" name="Shape 19009">
            <a:extLst>
              <a:ext uri="{FF2B5EF4-FFF2-40B4-BE49-F238E27FC236}">
                <a16:creationId xmlns:a16="http://schemas.microsoft.com/office/drawing/2014/main" id="{A0A5DF8D-47CC-4F57-B0A4-4141F0F82998}"/>
              </a:ext>
            </a:extLst>
          </p:cNvPr>
          <p:cNvSpPr/>
          <p:nvPr/>
        </p:nvSpPr>
        <p:spPr>
          <a:xfrm>
            <a:off x="6112263" y="2613099"/>
            <a:ext cx="152318" cy="152318"/>
          </a:xfrm>
          <a:custGeom>
            <a:avLst/>
            <a:gdLst/>
            <a:ahLst/>
            <a:cxnLst/>
            <a:rect l="0" t="0" r="0" b="0"/>
            <a:pathLst>
              <a:path w="152400" h="152400">
                <a:moveTo>
                  <a:pt x="0" y="0"/>
                </a:moveTo>
                <a:lnTo>
                  <a:pt x="152400" y="0"/>
                </a:lnTo>
                <a:lnTo>
                  <a:pt x="152400" y="152400"/>
                </a:lnTo>
                <a:lnTo>
                  <a:pt x="0" y="152400"/>
                </a:lnTo>
                <a:lnTo>
                  <a:pt x="0" y="0"/>
                </a:lnTo>
              </a:path>
            </a:pathLst>
          </a:custGeom>
          <a:ln w="3175" cap="flat">
            <a:solidFill>
              <a:schemeClr val="dk1"/>
            </a:solidFill>
            <a:miter lim="127000"/>
          </a:ln>
        </p:spPr>
        <p:style>
          <a:lnRef idx="0">
            <a:srgbClr val="000000">
              <a:alpha val="0"/>
            </a:srgbClr>
          </a:lnRef>
          <a:fillRef idx="1">
            <a:srgbClr val="BADFE2"/>
          </a:fillRef>
          <a:effectRef idx="0">
            <a:scrgbClr r="0" g="0" b="0"/>
          </a:effectRef>
          <a:fontRef idx="none"/>
        </p:style>
        <p:txBody>
          <a:bodyPr/>
          <a:lstStyle/>
          <a:p>
            <a:endParaRPr lang="zh-CN" altLang="en-US"/>
          </a:p>
        </p:txBody>
      </p:sp>
      <p:sp>
        <p:nvSpPr>
          <p:cNvPr id="354" name="Shape 1017">
            <a:extLst>
              <a:ext uri="{FF2B5EF4-FFF2-40B4-BE49-F238E27FC236}">
                <a16:creationId xmlns:a16="http://schemas.microsoft.com/office/drawing/2014/main" id="{84917C64-9E4C-4ADA-AC4F-F895A2F97961}"/>
              </a:ext>
            </a:extLst>
          </p:cNvPr>
          <p:cNvSpPr/>
          <p:nvPr/>
        </p:nvSpPr>
        <p:spPr>
          <a:xfrm>
            <a:off x="6106170" y="2607006"/>
            <a:ext cx="82633" cy="165265"/>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355" name="Shape 1018">
            <a:extLst>
              <a:ext uri="{FF2B5EF4-FFF2-40B4-BE49-F238E27FC236}">
                <a16:creationId xmlns:a16="http://schemas.microsoft.com/office/drawing/2014/main" id="{66F86491-9960-4D81-ADF8-9F49B1D01F77}"/>
              </a:ext>
            </a:extLst>
          </p:cNvPr>
          <p:cNvSpPr/>
          <p:nvPr/>
        </p:nvSpPr>
        <p:spPr>
          <a:xfrm>
            <a:off x="6188803" y="2607006"/>
            <a:ext cx="82633" cy="165265"/>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357" name="Shape 1020">
            <a:extLst>
              <a:ext uri="{FF2B5EF4-FFF2-40B4-BE49-F238E27FC236}">
                <a16:creationId xmlns:a16="http://schemas.microsoft.com/office/drawing/2014/main" id="{2CA5AE25-78B8-4C37-AECB-6743A9B227D2}"/>
              </a:ext>
            </a:extLst>
          </p:cNvPr>
          <p:cNvSpPr/>
          <p:nvPr/>
        </p:nvSpPr>
        <p:spPr>
          <a:xfrm>
            <a:off x="5953852" y="2759324"/>
            <a:ext cx="82633" cy="165265"/>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358" name="Shape 1021">
            <a:extLst>
              <a:ext uri="{FF2B5EF4-FFF2-40B4-BE49-F238E27FC236}">
                <a16:creationId xmlns:a16="http://schemas.microsoft.com/office/drawing/2014/main" id="{8C8EC7D8-94DA-42F5-94EF-B5E19B56CF90}"/>
              </a:ext>
            </a:extLst>
          </p:cNvPr>
          <p:cNvSpPr/>
          <p:nvPr/>
        </p:nvSpPr>
        <p:spPr>
          <a:xfrm>
            <a:off x="6036485" y="2759324"/>
            <a:ext cx="82633" cy="165265"/>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359" name="Shape 19011">
            <a:extLst>
              <a:ext uri="{FF2B5EF4-FFF2-40B4-BE49-F238E27FC236}">
                <a16:creationId xmlns:a16="http://schemas.microsoft.com/office/drawing/2014/main" id="{84D296FA-6B5F-43FA-833D-8211704BF000}"/>
              </a:ext>
            </a:extLst>
          </p:cNvPr>
          <p:cNvSpPr/>
          <p:nvPr/>
        </p:nvSpPr>
        <p:spPr>
          <a:xfrm>
            <a:off x="5959945" y="2613099"/>
            <a:ext cx="152318" cy="152318"/>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CCFFCC"/>
          </a:fillRef>
          <a:effectRef idx="0">
            <a:scrgbClr r="0" g="0" b="0"/>
          </a:effectRef>
          <a:fontRef idx="none"/>
        </p:style>
        <p:txBody>
          <a:bodyPr/>
          <a:lstStyle/>
          <a:p>
            <a:endParaRPr lang="zh-CN" altLang="en-US"/>
          </a:p>
        </p:txBody>
      </p:sp>
      <p:sp>
        <p:nvSpPr>
          <p:cNvPr id="360" name="Shape 1023">
            <a:extLst>
              <a:ext uri="{FF2B5EF4-FFF2-40B4-BE49-F238E27FC236}">
                <a16:creationId xmlns:a16="http://schemas.microsoft.com/office/drawing/2014/main" id="{F0C2AAA5-3EC4-4E0F-800C-1133265D4F61}"/>
              </a:ext>
            </a:extLst>
          </p:cNvPr>
          <p:cNvSpPr/>
          <p:nvPr/>
        </p:nvSpPr>
        <p:spPr>
          <a:xfrm>
            <a:off x="5953852" y="2607006"/>
            <a:ext cx="82633" cy="165265"/>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660066"/>
          </a:fillRef>
          <a:effectRef idx="0">
            <a:scrgbClr r="0" g="0" b="0"/>
          </a:effectRef>
          <a:fontRef idx="none"/>
        </p:style>
        <p:txBody>
          <a:bodyPr/>
          <a:lstStyle/>
          <a:p>
            <a:endParaRPr lang="zh-CN" altLang="en-US"/>
          </a:p>
        </p:txBody>
      </p:sp>
      <p:sp>
        <p:nvSpPr>
          <p:cNvPr id="361" name="Shape 1024">
            <a:extLst>
              <a:ext uri="{FF2B5EF4-FFF2-40B4-BE49-F238E27FC236}">
                <a16:creationId xmlns:a16="http://schemas.microsoft.com/office/drawing/2014/main" id="{1C27AFC6-788D-4DFA-9010-010421EF5D96}"/>
              </a:ext>
            </a:extLst>
          </p:cNvPr>
          <p:cNvSpPr/>
          <p:nvPr/>
        </p:nvSpPr>
        <p:spPr>
          <a:xfrm>
            <a:off x="6036485" y="2607006"/>
            <a:ext cx="82633" cy="165265"/>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660066"/>
          </a:fillRef>
          <a:effectRef idx="0">
            <a:scrgbClr r="0" g="0" b="0"/>
          </a:effectRef>
          <a:fontRef idx="none"/>
        </p:style>
        <p:txBody>
          <a:bodyPr/>
          <a:lstStyle/>
          <a:p>
            <a:endParaRPr lang="zh-CN" altLang="en-US"/>
          </a:p>
        </p:txBody>
      </p:sp>
      <p:sp>
        <p:nvSpPr>
          <p:cNvPr id="362" name="Shape 19012">
            <a:extLst>
              <a:ext uri="{FF2B5EF4-FFF2-40B4-BE49-F238E27FC236}">
                <a16:creationId xmlns:a16="http://schemas.microsoft.com/office/drawing/2014/main" id="{BB172632-FB5F-4235-BB44-9989FE3685E1}"/>
              </a:ext>
            </a:extLst>
          </p:cNvPr>
          <p:cNvSpPr/>
          <p:nvPr/>
        </p:nvSpPr>
        <p:spPr>
          <a:xfrm>
            <a:off x="6112263" y="2917735"/>
            <a:ext cx="152318" cy="152318"/>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6E88F7"/>
          </a:fillRef>
          <a:effectRef idx="0">
            <a:scrgbClr r="0" g="0" b="0"/>
          </a:effectRef>
          <a:fontRef idx="none"/>
        </p:style>
        <p:txBody>
          <a:bodyPr/>
          <a:lstStyle/>
          <a:p>
            <a:endParaRPr lang="zh-CN" altLang="en-US"/>
          </a:p>
        </p:txBody>
      </p:sp>
      <p:sp>
        <p:nvSpPr>
          <p:cNvPr id="363" name="Shape 1026">
            <a:extLst>
              <a:ext uri="{FF2B5EF4-FFF2-40B4-BE49-F238E27FC236}">
                <a16:creationId xmlns:a16="http://schemas.microsoft.com/office/drawing/2014/main" id="{86A932C2-E54E-4351-AD46-A55ABD34DB60}"/>
              </a:ext>
            </a:extLst>
          </p:cNvPr>
          <p:cNvSpPr/>
          <p:nvPr/>
        </p:nvSpPr>
        <p:spPr>
          <a:xfrm>
            <a:off x="6106170" y="2911642"/>
            <a:ext cx="82633" cy="165265"/>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364" name="Shape 1027">
            <a:extLst>
              <a:ext uri="{FF2B5EF4-FFF2-40B4-BE49-F238E27FC236}">
                <a16:creationId xmlns:a16="http://schemas.microsoft.com/office/drawing/2014/main" id="{BD353925-0FF0-4AC7-9852-09496F2A902F}"/>
              </a:ext>
            </a:extLst>
          </p:cNvPr>
          <p:cNvSpPr/>
          <p:nvPr/>
        </p:nvSpPr>
        <p:spPr>
          <a:xfrm>
            <a:off x="6188803" y="2911642"/>
            <a:ext cx="82633" cy="165265"/>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365" name="Shape 19013">
            <a:extLst>
              <a:ext uri="{FF2B5EF4-FFF2-40B4-BE49-F238E27FC236}">
                <a16:creationId xmlns:a16="http://schemas.microsoft.com/office/drawing/2014/main" id="{510D4976-88B1-4559-88E4-127164EC2267}"/>
              </a:ext>
            </a:extLst>
          </p:cNvPr>
          <p:cNvSpPr/>
          <p:nvPr/>
        </p:nvSpPr>
        <p:spPr>
          <a:xfrm>
            <a:off x="6264581" y="2765417"/>
            <a:ext cx="152318" cy="152318"/>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FFCCFF"/>
          </a:fillRef>
          <a:effectRef idx="0">
            <a:scrgbClr r="0" g="0" b="0"/>
          </a:effectRef>
          <a:fontRef idx="none"/>
        </p:style>
        <p:txBody>
          <a:bodyPr/>
          <a:lstStyle/>
          <a:p>
            <a:endParaRPr lang="zh-CN" altLang="en-US"/>
          </a:p>
        </p:txBody>
      </p:sp>
      <p:sp>
        <p:nvSpPr>
          <p:cNvPr id="366" name="Shape 1029">
            <a:extLst>
              <a:ext uri="{FF2B5EF4-FFF2-40B4-BE49-F238E27FC236}">
                <a16:creationId xmlns:a16="http://schemas.microsoft.com/office/drawing/2014/main" id="{7575B9C2-8CB8-4C35-9791-E62F12C2419D}"/>
              </a:ext>
            </a:extLst>
          </p:cNvPr>
          <p:cNvSpPr/>
          <p:nvPr/>
        </p:nvSpPr>
        <p:spPr>
          <a:xfrm>
            <a:off x="6258488" y="2759324"/>
            <a:ext cx="82633" cy="165265"/>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367" name="Shape 1030">
            <a:extLst>
              <a:ext uri="{FF2B5EF4-FFF2-40B4-BE49-F238E27FC236}">
                <a16:creationId xmlns:a16="http://schemas.microsoft.com/office/drawing/2014/main" id="{58B7EED6-DA18-4D9B-A632-FA8F8F05B826}"/>
              </a:ext>
            </a:extLst>
          </p:cNvPr>
          <p:cNvSpPr/>
          <p:nvPr/>
        </p:nvSpPr>
        <p:spPr>
          <a:xfrm>
            <a:off x="6341120" y="2759324"/>
            <a:ext cx="82633" cy="165265"/>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368" name="Shape 19014">
            <a:extLst>
              <a:ext uri="{FF2B5EF4-FFF2-40B4-BE49-F238E27FC236}">
                <a16:creationId xmlns:a16="http://schemas.microsoft.com/office/drawing/2014/main" id="{CEFBB127-93C2-4D67-BE96-1E7992042877}"/>
              </a:ext>
            </a:extLst>
          </p:cNvPr>
          <p:cNvSpPr/>
          <p:nvPr/>
        </p:nvSpPr>
        <p:spPr>
          <a:xfrm>
            <a:off x="5959945" y="2917735"/>
            <a:ext cx="152318" cy="152318"/>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33CC33"/>
          </a:fillRef>
          <a:effectRef idx="0">
            <a:scrgbClr r="0" g="0" b="0"/>
          </a:effectRef>
          <a:fontRef idx="none"/>
        </p:style>
        <p:txBody>
          <a:bodyPr/>
          <a:lstStyle/>
          <a:p>
            <a:endParaRPr lang="zh-CN" altLang="en-US"/>
          </a:p>
        </p:txBody>
      </p:sp>
      <p:sp>
        <p:nvSpPr>
          <p:cNvPr id="369" name="Shape 1032">
            <a:extLst>
              <a:ext uri="{FF2B5EF4-FFF2-40B4-BE49-F238E27FC236}">
                <a16:creationId xmlns:a16="http://schemas.microsoft.com/office/drawing/2014/main" id="{BB01A658-4890-4F34-B518-2E4E97472A49}"/>
              </a:ext>
            </a:extLst>
          </p:cNvPr>
          <p:cNvSpPr/>
          <p:nvPr/>
        </p:nvSpPr>
        <p:spPr>
          <a:xfrm>
            <a:off x="5953852" y="2911642"/>
            <a:ext cx="82633" cy="165265"/>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370" name="Shape 1033">
            <a:extLst>
              <a:ext uri="{FF2B5EF4-FFF2-40B4-BE49-F238E27FC236}">
                <a16:creationId xmlns:a16="http://schemas.microsoft.com/office/drawing/2014/main" id="{0D05E2BD-4ED8-40B7-8E32-189EC6C817A9}"/>
              </a:ext>
            </a:extLst>
          </p:cNvPr>
          <p:cNvSpPr/>
          <p:nvPr/>
        </p:nvSpPr>
        <p:spPr>
          <a:xfrm>
            <a:off x="6036485" y="2911642"/>
            <a:ext cx="82633" cy="165265"/>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371" name="Shape 19015">
            <a:extLst>
              <a:ext uri="{FF2B5EF4-FFF2-40B4-BE49-F238E27FC236}">
                <a16:creationId xmlns:a16="http://schemas.microsoft.com/office/drawing/2014/main" id="{0691EE72-BD33-49E8-8E51-992668A231AF}"/>
              </a:ext>
            </a:extLst>
          </p:cNvPr>
          <p:cNvSpPr/>
          <p:nvPr/>
        </p:nvSpPr>
        <p:spPr>
          <a:xfrm>
            <a:off x="6112263" y="2765417"/>
            <a:ext cx="152318" cy="152318"/>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FFFFFF"/>
          </a:fillRef>
          <a:effectRef idx="0">
            <a:scrgbClr r="0" g="0" b="0"/>
          </a:effectRef>
          <a:fontRef idx="none"/>
        </p:style>
        <p:txBody>
          <a:bodyPr/>
          <a:lstStyle/>
          <a:p>
            <a:endParaRPr lang="zh-CN" altLang="en-US"/>
          </a:p>
        </p:txBody>
      </p:sp>
      <p:sp>
        <p:nvSpPr>
          <p:cNvPr id="372" name="Shape 1035">
            <a:extLst>
              <a:ext uri="{FF2B5EF4-FFF2-40B4-BE49-F238E27FC236}">
                <a16:creationId xmlns:a16="http://schemas.microsoft.com/office/drawing/2014/main" id="{F311D7BB-155E-4520-8F7F-E36C46C17246}"/>
              </a:ext>
            </a:extLst>
          </p:cNvPr>
          <p:cNvSpPr/>
          <p:nvPr/>
        </p:nvSpPr>
        <p:spPr>
          <a:xfrm>
            <a:off x="6106170" y="2759324"/>
            <a:ext cx="82633" cy="165265"/>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373" name="Shape 1036">
            <a:extLst>
              <a:ext uri="{FF2B5EF4-FFF2-40B4-BE49-F238E27FC236}">
                <a16:creationId xmlns:a16="http://schemas.microsoft.com/office/drawing/2014/main" id="{0E8737AD-F5D6-41B4-8197-9B29D716CEAC}"/>
              </a:ext>
            </a:extLst>
          </p:cNvPr>
          <p:cNvSpPr/>
          <p:nvPr/>
        </p:nvSpPr>
        <p:spPr>
          <a:xfrm>
            <a:off x="6188803" y="2759324"/>
            <a:ext cx="82633" cy="165265"/>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374" name="Shape 19016">
            <a:extLst>
              <a:ext uri="{FF2B5EF4-FFF2-40B4-BE49-F238E27FC236}">
                <a16:creationId xmlns:a16="http://schemas.microsoft.com/office/drawing/2014/main" id="{CC412503-1A54-470B-A398-4CFC5B898E70}"/>
              </a:ext>
            </a:extLst>
          </p:cNvPr>
          <p:cNvSpPr/>
          <p:nvPr/>
        </p:nvSpPr>
        <p:spPr>
          <a:xfrm>
            <a:off x="6264581" y="2917735"/>
            <a:ext cx="152318" cy="152318"/>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FF9900"/>
          </a:fillRef>
          <a:effectRef idx="0">
            <a:scrgbClr r="0" g="0" b="0"/>
          </a:effectRef>
          <a:fontRef idx="none"/>
        </p:style>
        <p:txBody>
          <a:bodyPr/>
          <a:lstStyle/>
          <a:p>
            <a:endParaRPr lang="zh-CN" altLang="en-US"/>
          </a:p>
        </p:txBody>
      </p:sp>
      <p:sp>
        <p:nvSpPr>
          <p:cNvPr id="375" name="Shape 1038">
            <a:extLst>
              <a:ext uri="{FF2B5EF4-FFF2-40B4-BE49-F238E27FC236}">
                <a16:creationId xmlns:a16="http://schemas.microsoft.com/office/drawing/2014/main" id="{927353E0-C199-4432-B8B5-6D6B86CA2296}"/>
              </a:ext>
            </a:extLst>
          </p:cNvPr>
          <p:cNvSpPr/>
          <p:nvPr/>
        </p:nvSpPr>
        <p:spPr>
          <a:xfrm>
            <a:off x="6258488" y="2911642"/>
            <a:ext cx="82633" cy="165265"/>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376" name="Shape 1039">
            <a:extLst>
              <a:ext uri="{FF2B5EF4-FFF2-40B4-BE49-F238E27FC236}">
                <a16:creationId xmlns:a16="http://schemas.microsoft.com/office/drawing/2014/main" id="{81E3F8B6-F07F-4478-A38B-49B192372A7F}"/>
              </a:ext>
            </a:extLst>
          </p:cNvPr>
          <p:cNvSpPr/>
          <p:nvPr/>
        </p:nvSpPr>
        <p:spPr>
          <a:xfrm>
            <a:off x="6341120" y="2911642"/>
            <a:ext cx="82633" cy="165265"/>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377" name="Shape 19017">
            <a:extLst>
              <a:ext uri="{FF2B5EF4-FFF2-40B4-BE49-F238E27FC236}">
                <a16:creationId xmlns:a16="http://schemas.microsoft.com/office/drawing/2014/main" id="{A3A799FA-4CB2-4EB9-8D5C-B1A9026CBEE8}"/>
              </a:ext>
            </a:extLst>
          </p:cNvPr>
          <p:cNvSpPr/>
          <p:nvPr/>
        </p:nvSpPr>
        <p:spPr>
          <a:xfrm>
            <a:off x="6264581" y="2613099"/>
            <a:ext cx="152318" cy="152318"/>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FF3300"/>
          </a:fillRef>
          <a:effectRef idx="0">
            <a:scrgbClr r="0" g="0" b="0"/>
          </a:effectRef>
          <a:fontRef idx="none"/>
        </p:style>
        <p:txBody>
          <a:bodyPr/>
          <a:lstStyle/>
          <a:p>
            <a:endParaRPr lang="zh-CN" altLang="en-US"/>
          </a:p>
        </p:txBody>
      </p:sp>
      <p:sp>
        <p:nvSpPr>
          <p:cNvPr id="378" name="Shape 1041">
            <a:extLst>
              <a:ext uri="{FF2B5EF4-FFF2-40B4-BE49-F238E27FC236}">
                <a16:creationId xmlns:a16="http://schemas.microsoft.com/office/drawing/2014/main" id="{396CDA29-3DB1-4DA3-AA06-8600C6DDB630}"/>
              </a:ext>
            </a:extLst>
          </p:cNvPr>
          <p:cNvSpPr/>
          <p:nvPr/>
        </p:nvSpPr>
        <p:spPr>
          <a:xfrm>
            <a:off x="6258488" y="2607006"/>
            <a:ext cx="82633" cy="165265"/>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379" name="Shape 1042">
            <a:extLst>
              <a:ext uri="{FF2B5EF4-FFF2-40B4-BE49-F238E27FC236}">
                <a16:creationId xmlns:a16="http://schemas.microsoft.com/office/drawing/2014/main" id="{7B92E765-9DDA-46B4-9607-B2385CBD4353}"/>
              </a:ext>
            </a:extLst>
          </p:cNvPr>
          <p:cNvSpPr/>
          <p:nvPr/>
        </p:nvSpPr>
        <p:spPr>
          <a:xfrm>
            <a:off x="6341120" y="2607006"/>
            <a:ext cx="82633" cy="165265"/>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380" name="Shape 19015">
            <a:extLst>
              <a:ext uri="{FF2B5EF4-FFF2-40B4-BE49-F238E27FC236}">
                <a16:creationId xmlns:a16="http://schemas.microsoft.com/office/drawing/2014/main" id="{7A527BD6-4C97-4BA1-8B0C-10862FA265D3}"/>
              </a:ext>
            </a:extLst>
          </p:cNvPr>
          <p:cNvSpPr/>
          <p:nvPr/>
        </p:nvSpPr>
        <p:spPr>
          <a:xfrm>
            <a:off x="5963237" y="2619954"/>
            <a:ext cx="152318" cy="152318"/>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FFFFFF"/>
          </a:fillRef>
          <a:effectRef idx="0">
            <a:scrgbClr r="0" g="0" b="0"/>
          </a:effectRef>
          <a:fontRef idx="none"/>
        </p:style>
        <p:txBody>
          <a:bodyPr/>
          <a:lstStyle/>
          <a:p>
            <a:endParaRPr lang="zh-CN" altLang="en-US"/>
          </a:p>
        </p:txBody>
      </p:sp>
      <p:sp>
        <p:nvSpPr>
          <p:cNvPr id="356" name="Shape 19010">
            <a:extLst>
              <a:ext uri="{FF2B5EF4-FFF2-40B4-BE49-F238E27FC236}">
                <a16:creationId xmlns:a16="http://schemas.microsoft.com/office/drawing/2014/main" id="{BE981569-E308-4275-8817-0821BDB4FE6C}"/>
              </a:ext>
            </a:extLst>
          </p:cNvPr>
          <p:cNvSpPr/>
          <p:nvPr/>
        </p:nvSpPr>
        <p:spPr>
          <a:xfrm>
            <a:off x="6109828" y="2763930"/>
            <a:ext cx="152318" cy="152318"/>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CC6600"/>
          </a:fillRef>
          <a:effectRef idx="0">
            <a:scrgbClr r="0" g="0" b="0"/>
          </a:effectRef>
          <a:fontRef idx="none"/>
        </p:style>
        <p:txBody>
          <a:bodyPr/>
          <a:lstStyle/>
          <a:p>
            <a:endParaRPr lang="zh-CN" altLang="en-US"/>
          </a:p>
        </p:txBody>
      </p:sp>
      <p:sp>
        <p:nvSpPr>
          <p:cNvPr id="382" name="Shape 19157">
            <a:extLst>
              <a:ext uri="{FF2B5EF4-FFF2-40B4-BE49-F238E27FC236}">
                <a16:creationId xmlns:a16="http://schemas.microsoft.com/office/drawing/2014/main" id="{F9E15808-78B9-4CE4-B947-C6D4231C1F52}"/>
              </a:ext>
            </a:extLst>
          </p:cNvPr>
          <p:cNvSpPr/>
          <p:nvPr/>
        </p:nvSpPr>
        <p:spPr>
          <a:xfrm>
            <a:off x="5957392" y="2760390"/>
            <a:ext cx="152243" cy="152392"/>
          </a:xfrm>
          <a:custGeom>
            <a:avLst/>
            <a:gdLst/>
            <a:ahLst/>
            <a:cxnLst/>
            <a:rect l="0" t="0" r="0" b="0"/>
            <a:pathLst>
              <a:path w="152400" h="152400">
                <a:moveTo>
                  <a:pt x="0" y="0"/>
                </a:moveTo>
                <a:lnTo>
                  <a:pt x="152400" y="0"/>
                </a:lnTo>
                <a:lnTo>
                  <a:pt x="152400" y="152400"/>
                </a:lnTo>
                <a:lnTo>
                  <a:pt x="0" y="152400"/>
                </a:lnTo>
                <a:lnTo>
                  <a:pt x="0" y="0"/>
                </a:lnTo>
              </a:path>
            </a:pathLst>
          </a:custGeom>
          <a:ln w="0" cap="flat">
            <a:solidFill>
              <a:schemeClr val="dk1"/>
            </a:solidFill>
            <a:miter lim="127000"/>
          </a:ln>
        </p:spPr>
        <p:style>
          <a:lnRef idx="0">
            <a:srgbClr val="000000">
              <a:alpha val="0"/>
            </a:srgbClr>
          </a:lnRef>
          <a:fillRef idx="1">
            <a:srgbClr val="CCFFCC"/>
          </a:fillRef>
          <a:effectRef idx="0">
            <a:scrgbClr r="0" g="0" b="0"/>
          </a:effectRef>
          <a:fontRef idx="none"/>
        </p:style>
        <p:txBody>
          <a:bodyPr/>
          <a:lstStyle/>
          <a:p>
            <a:endParaRPr lang="zh-CN" altLang="en-US"/>
          </a:p>
        </p:txBody>
      </p:sp>
      <p:cxnSp>
        <p:nvCxnSpPr>
          <p:cNvPr id="383" name="直接箭头连接符 382">
            <a:extLst>
              <a:ext uri="{FF2B5EF4-FFF2-40B4-BE49-F238E27FC236}">
                <a16:creationId xmlns:a16="http://schemas.microsoft.com/office/drawing/2014/main" id="{4BE0CA94-0FFB-4E51-AB20-22A93F729EB4}"/>
              </a:ext>
            </a:extLst>
          </p:cNvPr>
          <p:cNvCxnSpPr>
            <a:cxnSpLocks/>
          </p:cNvCxnSpPr>
          <p:nvPr/>
        </p:nvCxnSpPr>
        <p:spPr>
          <a:xfrm flipV="1">
            <a:off x="5351351" y="2832527"/>
            <a:ext cx="593820" cy="668441"/>
          </a:xfrm>
          <a:prstGeom prst="straightConnector1">
            <a:avLst/>
          </a:prstGeom>
          <a:ln w="15875">
            <a:tailEnd type="triangle"/>
          </a:ln>
        </p:spPr>
        <p:style>
          <a:lnRef idx="1">
            <a:schemeClr val="dk1"/>
          </a:lnRef>
          <a:fillRef idx="0">
            <a:schemeClr val="dk1"/>
          </a:fillRef>
          <a:effectRef idx="0">
            <a:schemeClr val="dk1"/>
          </a:effectRef>
          <a:fontRef idx="minor">
            <a:schemeClr val="tx1"/>
          </a:fontRef>
        </p:style>
      </p:cxnSp>
      <p:sp>
        <p:nvSpPr>
          <p:cNvPr id="384" name="Rectangle 1408">
            <a:extLst>
              <a:ext uri="{FF2B5EF4-FFF2-40B4-BE49-F238E27FC236}">
                <a16:creationId xmlns:a16="http://schemas.microsoft.com/office/drawing/2014/main" id="{0C92961B-24FB-49F6-80B4-A37AE204D1D4}"/>
              </a:ext>
            </a:extLst>
          </p:cNvPr>
          <p:cNvSpPr/>
          <p:nvPr/>
        </p:nvSpPr>
        <p:spPr>
          <a:xfrm>
            <a:off x="6085455" y="3063472"/>
            <a:ext cx="184075" cy="407330"/>
          </a:xfrm>
          <a:prstGeom prst="rect">
            <a:avLst/>
          </a:prstGeom>
          <a:ln>
            <a:noFill/>
          </a:ln>
        </p:spPr>
        <p:txBody>
          <a:bodyPr vert="horz" lIns="0" tIns="0" rIns="0" bIns="0" rtlCol="0">
            <a:noAutofit/>
          </a:bodyPr>
          <a:lstStyle/>
          <a:p>
            <a:pPr>
              <a:lnSpc>
                <a:spcPct val="107000"/>
              </a:lnSpc>
              <a:spcAft>
                <a:spcPts val="800"/>
              </a:spcAft>
            </a:pPr>
            <a:r>
              <a:rPr lang="en-US" sz="2000" kern="100" dirty="0">
                <a:solidFill>
                  <a:srgbClr val="000000"/>
                </a:solidFill>
                <a:effectLst/>
                <a:latin typeface="Tahoma" panose="020B0604030504040204" pitchFamily="34" charset="0"/>
                <a:ea typeface="Tahoma" panose="020B0604030504040204" pitchFamily="34" charset="0"/>
              </a:rPr>
              <a:t>6</a:t>
            </a:r>
            <a:endParaRPr lang="zh-CN" sz="1100" kern="100" dirty="0">
              <a:solidFill>
                <a:srgbClr val="000000"/>
              </a:solidFill>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314439160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A6A0E0-A303-4060-B7F0-CCFCCAF41454}"/>
              </a:ext>
            </a:extLst>
          </p:cNvPr>
          <p:cNvSpPr>
            <a:spLocks noGrp="1"/>
          </p:cNvSpPr>
          <p:nvPr>
            <p:ph type="title"/>
          </p:nvPr>
        </p:nvSpPr>
        <p:spPr/>
        <p:txBody>
          <a:bodyPr>
            <a:normAutofit/>
          </a:bodyPr>
          <a:lstStyle/>
          <a:p>
            <a:r>
              <a:rPr lang="en-US" altLang="zh-CN" dirty="0"/>
              <a:t>IDA* Example: 8-Puzzle</a:t>
            </a:r>
            <a:endParaRPr lang="zh-CN" altLang="en-US" dirty="0"/>
          </a:p>
        </p:txBody>
      </p:sp>
      <p:sp>
        <p:nvSpPr>
          <p:cNvPr id="3" name="内容占位符 2">
            <a:extLst>
              <a:ext uri="{FF2B5EF4-FFF2-40B4-BE49-F238E27FC236}">
                <a16:creationId xmlns:a16="http://schemas.microsoft.com/office/drawing/2014/main" id="{73152607-DC18-473B-8548-3E69F969669F}"/>
              </a:ext>
            </a:extLst>
          </p:cNvPr>
          <p:cNvSpPr>
            <a:spLocks noGrp="1"/>
          </p:cNvSpPr>
          <p:nvPr>
            <p:ph idx="1"/>
          </p:nvPr>
        </p:nvSpPr>
        <p:spPr>
          <a:xfrm>
            <a:off x="838200" y="1284900"/>
            <a:ext cx="10515600" cy="1480897"/>
          </a:xfrm>
        </p:spPr>
        <p:txBody>
          <a:bodyPr>
            <a:normAutofit lnSpcReduction="10000"/>
          </a:bodyPr>
          <a:lstStyle/>
          <a:p>
            <a:pPr marL="0" indent="0">
              <a:buNone/>
            </a:pPr>
            <a:r>
              <a:rPr lang="en-US" altLang="zh-CN" dirty="0">
                <a:solidFill>
                  <a:srgbClr val="000000"/>
                </a:solidFill>
                <a:latin typeface="Tahoma" panose="020B0604030504040204" pitchFamily="34" charset="0"/>
                <a:ea typeface="Tahoma" panose="020B0604030504040204" pitchFamily="34" charset="0"/>
              </a:rPr>
              <a:t>			f(n) = g(n) + h(n) </a:t>
            </a:r>
          </a:p>
          <a:p>
            <a:pPr marL="0" indent="0">
              <a:buNone/>
            </a:pPr>
            <a:r>
              <a:rPr lang="en-US" altLang="zh-CN" dirty="0">
                <a:solidFill>
                  <a:srgbClr val="008000"/>
                </a:solidFill>
                <a:latin typeface="Tahoma" panose="020B0604030504040204" pitchFamily="34" charset="0"/>
                <a:ea typeface="Tahoma" panose="020B0604030504040204" pitchFamily="34" charset="0"/>
              </a:rPr>
              <a:t>			h(n) = number of misplaced tiles </a:t>
            </a:r>
          </a:p>
          <a:p>
            <a:pPr marL="0" indent="0">
              <a:buNone/>
            </a:pPr>
            <a:r>
              <a:rPr lang="en-US" altLang="zh-CN" dirty="0">
                <a:solidFill>
                  <a:srgbClr val="000000"/>
                </a:solidFill>
                <a:latin typeface="Tahoma" panose="020B0604030504040204" pitchFamily="34" charset="0"/>
                <a:ea typeface="Tahoma" panose="020B0604030504040204" pitchFamily="34" charset="0"/>
              </a:rPr>
              <a:t>			blank </a:t>
            </a:r>
            <a:r>
              <a:rPr lang="en-US" altLang="zh-CN" dirty="0"/>
              <a:t>tile is white</a:t>
            </a:r>
            <a:endParaRPr lang="zh-CN" altLang="en-US" dirty="0"/>
          </a:p>
        </p:txBody>
      </p:sp>
      <p:sp>
        <p:nvSpPr>
          <p:cNvPr id="4" name="灯片编号占位符 3">
            <a:extLst>
              <a:ext uri="{FF2B5EF4-FFF2-40B4-BE49-F238E27FC236}">
                <a16:creationId xmlns:a16="http://schemas.microsoft.com/office/drawing/2014/main" id="{05953A4C-F3EB-4C70-B4F2-D0379E934F60}"/>
              </a:ext>
            </a:extLst>
          </p:cNvPr>
          <p:cNvSpPr>
            <a:spLocks noGrp="1"/>
          </p:cNvSpPr>
          <p:nvPr>
            <p:ph type="sldNum" sz="quarter" idx="12"/>
          </p:nvPr>
        </p:nvSpPr>
        <p:spPr/>
        <p:txBody>
          <a:bodyPr/>
          <a:lstStyle/>
          <a:p>
            <a:fld id="{893ACD7D-9A68-44C8-A49A-4B94202CE741}" type="slidenum">
              <a:rPr lang="zh-CN" altLang="en-US" smtClean="0"/>
              <a:t>67</a:t>
            </a:fld>
            <a:endParaRPr lang="zh-CN" altLang="en-US"/>
          </a:p>
        </p:txBody>
      </p:sp>
      <p:sp>
        <p:nvSpPr>
          <p:cNvPr id="33" name="Rectangle 59">
            <a:extLst>
              <a:ext uri="{FF2B5EF4-FFF2-40B4-BE49-F238E27FC236}">
                <a16:creationId xmlns:a16="http://schemas.microsoft.com/office/drawing/2014/main" id="{5EA415BA-7CF2-4AEC-82CD-457B15FC75E4}"/>
              </a:ext>
            </a:extLst>
          </p:cNvPr>
          <p:cNvSpPr>
            <a:spLocks noChangeArrowheads="1"/>
          </p:cNvSpPr>
          <p:nvPr/>
        </p:nvSpPr>
        <p:spPr bwMode="auto">
          <a:xfrm>
            <a:off x="1554480" y="283675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pSp>
        <p:nvGrpSpPr>
          <p:cNvPr id="120" name="Group 17437">
            <a:extLst>
              <a:ext uri="{FF2B5EF4-FFF2-40B4-BE49-F238E27FC236}">
                <a16:creationId xmlns:a16="http://schemas.microsoft.com/office/drawing/2014/main" id="{8D3CA1E8-3E58-47C8-AA91-3DA0B0195D43}"/>
              </a:ext>
            </a:extLst>
          </p:cNvPr>
          <p:cNvGrpSpPr/>
          <p:nvPr/>
        </p:nvGrpSpPr>
        <p:grpSpPr>
          <a:xfrm>
            <a:off x="1796138" y="2837425"/>
            <a:ext cx="3082186" cy="1935480"/>
            <a:chOff x="0" y="0"/>
            <a:chExt cx="3082290" cy="1935480"/>
          </a:xfrm>
        </p:grpSpPr>
        <p:sp>
          <p:nvSpPr>
            <p:cNvPr id="121" name="Shape 19081">
              <a:extLst>
                <a:ext uri="{FF2B5EF4-FFF2-40B4-BE49-F238E27FC236}">
                  <a16:creationId xmlns:a16="http://schemas.microsoft.com/office/drawing/2014/main" id="{74B23A98-F34D-483C-91D8-B2EB7FD86917}"/>
                </a:ext>
              </a:extLst>
            </p:cNvPr>
            <p:cNvSpPr/>
            <p:nvPr/>
          </p:nvSpPr>
          <p:spPr>
            <a:xfrm>
              <a:off x="645414" y="6096"/>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BADFE2"/>
            </a:fillRef>
            <a:effectRef idx="0">
              <a:scrgbClr r="0" g="0" b="0"/>
            </a:effectRef>
            <a:fontRef idx="none"/>
          </p:style>
          <p:txBody>
            <a:bodyPr/>
            <a:lstStyle/>
            <a:p>
              <a:endParaRPr lang="zh-CN" altLang="en-US"/>
            </a:p>
          </p:txBody>
        </p:sp>
        <p:sp>
          <p:nvSpPr>
            <p:cNvPr id="122" name="Shape 1086">
              <a:extLst>
                <a:ext uri="{FF2B5EF4-FFF2-40B4-BE49-F238E27FC236}">
                  <a16:creationId xmlns:a16="http://schemas.microsoft.com/office/drawing/2014/main" id="{CC71D3BD-B2A0-45E3-BDC5-DCD6252A0FFD}"/>
                </a:ext>
              </a:extLst>
            </p:cNvPr>
            <p:cNvSpPr/>
            <p:nvPr/>
          </p:nvSpPr>
          <p:spPr>
            <a:xfrm>
              <a:off x="639318" y="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123" name="Shape 1087">
              <a:extLst>
                <a:ext uri="{FF2B5EF4-FFF2-40B4-BE49-F238E27FC236}">
                  <a16:creationId xmlns:a16="http://schemas.microsoft.com/office/drawing/2014/main" id="{F998269B-E550-4BBB-924C-AC8629D39D85}"/>
                </a:ext>
              </a:extLst>
            </p:cNvPr>
            <p:cNvSpPr/>
            <p:nvPr/>
          </p:nvSpPr>
          <p:spPr>
            <a:xfrm>
              <a:off x="721995" y="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124" name="Shape 19082">
              <a:extLst>
                <a:ext uri="{FF2B5EF4-FFF2-40B4-BE49-F238E27FC236}">
                  <a16:creationId xmlns:a16="http://schemas.microsoft.com/office/drawing/2014/main" id="{8A62B872-41DC-42D6-9D09-2FC1EFBE409C}"/>
                </a:ext>
              </a:extLst>
            </p:cNvPr>
            <p:cNvSpPr/>
            <p:nvPr/>
          </p:nvSpPr>
          <p:spPr>
            <a:xfrm>
              <a:off x="797814" y="6096"/>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CC6600"/>
            </a:fillRef>
            <a:effectRef idx="0">
              <a:scrgbClr r="0" g="0" b="0"/>
            </a:effectRef>
            <a:fontRef idx="none"/>
          </p:style>
          <p:txBody>
            <a:bodyPr/>
            <a:lstStyle/>
            <a:p>
              <a:endParaRPr lang="zh-CN" altLang="en-US"/>
            </a:p>
          </p:txBody>
        </p:sp>
        <p:sp>
          <p:nvSpPr>
            <p:cNvPr id="125" name="Shape 1089">
              <a:extLst>
                <a:ext uri="{FF2B5EF4-FFF2-40B4-BE49-F238E27FC236}">
                  <a16:creationId xmlns:a16="http://schemas.microsoft.com/office/drawing/2014/main" id="{020E2F95-C61B-45C4-849A-5798E5D0D379}"/>
                </a:ext>
              </a:extLst>
            </p:cNvPr>
            <p:cNvSpPr/>
            <p:nvPr/>
          </p:nvSpPr>
          <p:spPr>
            <a:xfrm>
              <a:off x="791718" y="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126" name="Shape 1090">
              <a:extLst>
                <a:ext uri="{FF2B5EF4-FFF2-40B4-BE49-F238E27FC236}">
                  <a16:creationId xmlns:a16="http://schemas.microsoft.com/office/drawing/2014/main" id="{505CE616-F2AF-4807-BC4F-B0DF8153003C}"/>
                </a:ext>
              </a:extLst>
            </p:cNvPr>
            <p:cNvSpPr/>
            <p:nvPr/>
          </p:nvSpPr>
          <p:spPr>
            <a:xfrm>
              <a:off x="874395" y="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127" name="Shape 19083">
              <a:extLst>
                <a:ext uri="{FF2B5EF4-FFF2-40B4-BE49-F238E27FC236}">
                  <a16:creationId xmlns:a16="http://schemas.microsoft.com/office/drawing/2014/main" id="{660F2779-F9FC-4DB8-B0E9-DA7140C489C3}"/>
                </a:ext>
              </a:extLst>
            </p:cNvPr>
            <p:cNvSpPr/>
            <p:nvPr/>
          </p:nvSpPr>
          <p:spPr>
            <a:xfrm>
              <a:off x="645414" y="158496"/>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CCFFCC"/>
            </a:fillRef>
            <a:effectRef idx="0">
              <a:scrgbClr r="0" g="0" b="0"/>
            </a:effectRef>
            <a:fontRef idx="none"/>
          </p:style>
          <p:txBody>
            <a:bodyPr/>
            <a:lstStyle/>
            <a:p>
              <a:endParaRPr lang="zh-CN" altLang="en-US"/>
            </a:p>
          </p:txBody>
        </p:sp>
        <p:sp>
          <p:nvSpPr>
            <p:cNvPr id="128" name="Shape 1092">
              <a:extLst>
                <a:ext uri="{FF2B5EF4-FFF2-40B4-BE49-F238E27FC236}">
                  <a16:creationId xmlns:a16="http://schemas.microsoft.com/office/drawing/2014/main" id="{4DB0A2EB-6743-4509-A829-2D289DB3DCD9}"/>
                </a:ext>
              </a:extLst>
            </p:cNvPr>
            <p:cNvSpPr/>
            <p:nvPr/>
          </p:nvSpPr>
          <p:spPr>
            <a:xfrm>
              <a:off x="639318" y="15240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660066"/>
            </a:fillRef>
            <a:effectRef idx="0">
              <a:scrgbClr r="0" g="0" b="0"/>
            </a:effectRef>
            <a:fontRef idx="none"/>
          </p:style>
          <p:txBody>
            <a:bodyPr/>
            <a:lstStyle/>
            <a:p>
              <a:endParaRPr lang="zh-CN" altLang="en-US"/>
            </a:p>
          </p:txBody>
        </p:sp>
        <p:sp>
          <p:nvSpPr>
            <p:cNvPr id="129" name="Shape 1093">
              <a:extLst>
                <a:ext uri="{FF2B5EF4-FFF2-40B4-BE49-F238E27FC236}">
                  <a16:creationId xmlns:a16="http://schemas.microsoft.com/office/drawing/2014/main" id="{1D18A244-930F-4779-963D-9C7C1447E418}"/>
                </a:ext>
              </a:extLst>
            </p:cNvPr>
            <p:cNvSpPr/>
            <p:nvPr/>
          </p:nvSpPr>
          <p:spPr>
            <a:xfrm>
              <a:off x="721995" y="15240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660066"/>
            </a:fillRef>
            <a:effectRef idx="0">
              <a:scrgbClr r="0" g="0" b="0"/>
            </a:effectRef>
            <a:fontRef idx="none"/>
          </p:style>
          <p:txBody>
            <a:bodyPr/>
            <a:lstStyle/>
            <a:p>
              <a:endParaRPr lang="zh-CN" altLang="en-US"/>
            </a:p>
          </p:txBody>
        </p:sp>
        <p:sp>
          <p:nvSpPr>
            <p:cNvPr id="130" name="Shape 19084">
              <a:extLst>
                <a:ext uri="{FF2B5EF4-FFF2-40B4-BE49-F238E27FC236}">
                  <a16:creationId xmlns:a16="http://schemas.microsoft.com/office/drawing/2014/main" id="{A2E6F288-362A-4FAD-9307-24A588F2A5D4}"/>
                </a:ext>
              </a:extLst>
            </p:cNvPr>
            <p:cNvSpPr/>
            <p:nvPr/>
          </p:nvSpPr>
          <p:spPr>
            <a:xfrm>
              <a:off x="797814" y="158496"/>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6E88F7"/>
            </a:fillRef>
            <a:effectRef idx="0">
              <a:scrgbClr r="0" g="0" b="0"/>
            </a:effectRef>
            <a:fontRef idx="none"/>
          </p:style>
          <p:txBody>
            <a:bodyPr/>
            <a:lstStyle/>
            <a:p>
              <a:endParaRPr lang="zh-CN" altLang="en-US"/>
            </a:p>
          </p:txBody>
        </p:sp>
        <p:sp>
          <p:nvSpPr>
            <p:cNvPr id="131" name="Shape 1095">
              <a:extLst>
                <a:ext uri="{FF2B5EF4-FFF2-40B4-BE49-F238E27FC236}">
                  <a16:creationId xmlns:a16="http://schemas.microsoft.com/office/drawing/2014/main" id="{B988A82C-72CA-47A4-9D58-19BFB8A02E38}"/>
                </a:ext>
              </a:extLst>
            </p:cNvPr>
            <p:cNvSpPr/>
            <p:nvPr/>
          </p:nvSpPr>
          <p:spPr>
            <a:xfrm>
              <a:off x="791718" y="15240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132" name="Shape 1096">
              <a:extLst>
                <a:ext uri="{FF2B5EF4-FFF2-40B4-BE49-F238E27FC236}">
                  <a16:creationId xmlns:a16="http://schemas.microsoft.com/office/drawing/2014/main" id="{A09548D2-D5E3-4B4E-9B23-97CF0C98DDCA}"/>
                </a:ext>
              </a:extLst>
            </p:cNvPr>
            <p:cNvSpPr/>
            <p:nvPr/>
          </p:nvSpPr>
          <p:spPr>
            <a:xfrm>
              <a:off x="874395" y="15240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133" name="Shape 19085">
              <a:extLst>
                <a:ext uri="{FF2B5EF4-FFF2-40B4-BE49-F238E27FC236}">
                  <a16:creationId xmlns:a16="http://schemas.microsoft.com/office/drawing/2014/main" id="{5E9B8E97-B72A-48E4-B458-EE8308D0132B}"/>
                </a:ext>
              </a:extLst>
            </p:cNvPr>
            <p:cNvSpPr/>
            <p:nvPr/>
          </p:nvSpPr>
          <p:spPr>
            <a:xfrm>
              <a:off x="950214" y="158496"/>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FFCCFF"/>
            </a:fillRef>
            <a:effectRef idx="0">
              <a:scrgbClr r="0" g="0" b="0"/>
            </a:effectRef>
            <a:fontRef idx="none"/>
          </p:style>
          <p:txBody>
            <a:bodyPr/>
            <a:lstStyle/>
            <a:p>
              <a:endParaRPr lang="zh-CN" altLang="en-US"/>
            </a:p>
          </p:txBody>
        </p:sp>
        <p:sp>
          <p:nvSpPr>
            <p:cNvPr id="134" name="Shape 1098">
              <a:extLst>
                <a:ext uri="{FF2B5EF4-FFF2-40B4-BE49-F238E27FC236}">
                  <a16:creationId xmlns:a16="http://schemas.microsoft.com/office/drawing/2014/main" id="{0C358C08-F739-4D2F-A834-3EB755B06855}"/>
                </a:ext>
              </a:extLst>
            </p:cNvPr>
            <p:cNvSpPr/>
            <p:nvPr/>
          </p:nvSpPr>
          <p:spPr>
            <a:xfrm>
              <a:off x="944118" y="15240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135" name="Shape 1099">
              <a:extLst>
                <a:ext uri="{FF2B5EF4-FFF2-40B4-BE49-F238E27FC236}">
                  <a16:creationId xmlns:a16="http://schemas.microsoft.com/office/drawing/2014/main" id="{ED54F3F2-3B7E-4785-842F-5292547BEA9A}"/>
                </a:ext>
              </a:extLst>
            </p:cNvPr>
            <p:cNvSpPr/>
            <p:nvPr/>
          </p:nvSpPr>
          <p:spPr>
            <a:xfrm>
              <a:off x="1026795" y="15240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136" name="Shape 19086">
              <a:extLst>
                <a:ext uri="{FF2B5EF4-FFF2-40B4-BE49-F238E27FC236}">
                  <a16:creationId xmlns:a16="http://schemas.microsoft.com/office/drawing/2014/main" id="{43833D1C-863E-44BA-B99F-FBDA80FB1A7E}"/>
                </a:ext>
              </a:extLst>
            </p:cNvPr>
            <p:cNvSpPr/>
            <p:nvPr/>
          </p:nvSpPr>
          <p:spPr>
            <a:xfrm>
              <a:off x="645414" y="310896"/>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33CC33"/>
            </a:fillRef>
            <a:effectRef idx="0">
              <a:scrgbClr r="0" g="0" b="0"/>
            </a:effectRef>
            <a:fontRef idx="none"/>
          </p:style>
          <p:txBody>
            <a:bodyPr/>
            <a:lstStyle/>
            <a:p>
              <a:endParaRPr lang="zh-CN" altLang="en-US"/>
            </a:p>
          </p:txBody>
        </p:sp>
        <p:sp>
          <p:nvSpPr>
            <p:cNvPr id="137" name="Shape 1101">
              <a:extLst>
                <a:ext uri="{FF2B5EF4-FFF2-40B4-BE49-F238E27FC236}">
                  <a16:creationId xmlns:a16="http://schemas.microsoft.com/office/drawing/2014/main" id="{FE7AA958-522F-4100-8E06-4115D8B9067E}"/>
                </a:ext>
              </a:extLst>
            </p:cNvPr>
            <p:cNvSpPr/>
            <p:nvPr/>
          </p:nvSpPr>
          <p:spPr>
            <a:xfrm>
              <a:off x="639318" y="30480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138" name="Shape 1102">
              <a:extLst>
                <a:ext uri="{FF2B5EF4-FFF2-40B4-BE49-F238E27FC236}">
                  <a16:creationId xmlns:a16="http://schemas.microsoft.com/office/drawing/2014/main" id="{B274D753-6129-4487-ADFD-E24883B07C17}"/>
                </a:ext>
              </a:extLst>
            </p:cNvPr>
            <p:cNvSpPr/>
            <p:nvPr/>
          </p:nvSpPr>
          <p:spPr>
            <a:xfrm>
              <a:off x="721995" y="30480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139" name="Shape 19087">
              <a:extLst>
                <a:ext uri="{FF2B5EF4-FFF2-40B4-BE49-F238E27FC236}">
                  <a16:creationId xmlns:a16="http://schemas.microsoft.com/office/drawing/2014/main" id="{5804EF89-2A69-4758-BA68-61157ED10BD7}"/>
                </a:ext>
              </a:extLst>
            </p:cNvPr>
            <p:cNvSpPr/>
            <p:nvPr/>
          </p:nvSpPr>
          <p:spPr>
            <a:xfrm>
              <a:off x="797814" y="310896"/>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FFFFFF"/>
            </a:fillRef>
            <a:effectRef idx="0">
              <a:scrgbClr r="0" g="0" b="0"/>
            </a:effectRef>
            <a:fontRef idx="none"/>
          </p:style>
          <p:txBody>
            <a:bodyPr/>
            <a:lstStyle/>
            <a:p>
              <a:endParaRPr lang="zh-CN" altLang="en-US"/>
            </a:p>
          </p:txBody>
        </p:sp>
        <p:sp>
          <p:nvSpPr>
            <p:cNvPr id="140" name="Shape 1104">
              <a:extLst>
                <a:ext uri="{FF2B5EF4-FFF2-40B4-BE49-F238E27FC236}">
                  <a16:creationId xmlns:a16="http://schemas.microsoft.com/office/drawing/2014/main" id="{534763C8-CD23-47E1-B2A1-5A74101ABCE6}"/>
                </a:ext>
              </a:extLst>
            </p:cNvPr>
            <p:cNvSpPr/>
            <p:nvPr/>
          </p:nvSpPr>
          <p:spPr>
            <a:xfrm>
              <a:off x="791718" y="30480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141" name="Shape 1105">
              <a:extLst>
                <a:ext uri="{FF2B5EF4-FFF2-40B4-BE49-F238E27FC236}">
                  <a16:creationId xmlns:a16="http://schemas.microsoft.com/office/drawing/2014/main" id="{CC930E6E-AF48-4CE2-8934-0E22A0B75C08}"/>
                </a:ext>
              </a:extLst>
            </p:cNvPr>
            <p:cNvSpPr/>
            <p:nvPr/>
          </p:nvSpPr>
          <p:spPr>
            <a:xfrm>
              <a:off x="874395" y="30480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142" name="Shape 19088">
              <a:extLst>
                <a:ext uri="{FF2B5EF4-FFF2-40B4-BE49-F238E27FC236}">
                  <a16:creationId xmlns:a16="http://schemas.microsoft.com/office/drawing/2014/main" id="{0A4DEAFE-F568-4888-9AAD-9DF839AE4789}"/>
                </a:ext>
              </a:extLst>
            </p:cNvPr>
            <p:cNvSpPr/>
            <p:nvPr/>
          </p:nvSpPr>
          <p:spPr>
            <a:xfrm>
              <a:off x="950214" y="310896"/>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FF9900"/>
            </a:fillRef>
            <a:effectRef idx="0">
              <a:scrgbClr r="0" g="0" b="0"/>
            </a:effectRef>
            <a:fontRef idx="none"/>
          </p:style>
          <p:txBody>
            <a:bodyPr/>
            <a:lstStyle/>
            <a:p>
              <a:endParaRPr lang="zh-CN" altLang="en-US"/>
            </a:p>
          </p:txBody>
        </p:sp>
        <p:sp>
          <p:nvSpPr>
            <p:cNvPr id="143" name="Shape 1107">
              <a:extLst>
                <a:ext uri="{FF2B5EF4-FFF2-40B4-BE49-F238E27FC236}">
                  <a16:creationId xmlns:a16="http://schemas.microsoft.com/office/drawing/2014/main" id="{69B34C73-0FA4-48B6-89F9-27A763F662EB}"/>
                </a:ext>
              </a:extLst>
            </p:cNvPr>
            <p:cNvSpPr/>
            <p:nvPr/>
          </p:nvSpPr>
          <p:spPr>
            <a:xfrm>
              <a:off x="944118" y="30480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144" name="Shape 1108">
              <a:extLst>
                <a:ext uri="{FF2B5EF4-FFF2-40B4-BE49-F238E27FC236}">
                  <a16:creationId xmlns:a16="http://schemas.microsoft.com/office/drawing/2014/main" id="{09F4304B-52F6-4EAF-A2CD-DBEC34848788}"/>
                </a:ext>
              </a:extLst>
            </p:cNvPr>
            <p:cNvSpPr/>
            <p:nvPr/>
          </p:nvSpPr>
          <p:spPr>
            <a:xfrm>
              <a:off x="1026795" y="30480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145" name="Shape 19089">
              <a:extLst>
                <a:ext uri="{FF2B5EF4-FFF2-40B4-BE49-F238E27FC236}">
                  <a16:creationId xmlns:a16="http://schemas.microsoft.com/office/drawing/2014/main" id="{A187ECB1-A06B-4B94-87A5-BF33AF34D277}"/>
                </a:ext>
              </a:extLst>
            </p:cNvPr>
            <p:cNvSpPr/>
            <p:nvPr/>
          </p:nvSpPr>
          <p:spPr>
            <a:xfrm>
              <a:off x="950214" y="6096"/>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FF3300"/>
            </a:fillRef>
            <a:effectRef idx="0">
              <a:scrgbClr r="0" g="0" b="0"/>
            </a:effectRef>
            <a:fontRef idx="none"/>
          </p:style>
          <p:txBody>
            <a:bodyPr/>
            <a:lstStyle/>
            <a:p>
              <a:endParaRPr lang="zh-CN" altLang="en-US"/>
            </a:p>
          </p:txBody>
        </p:sp>
        <p:sp>
          <p:nvSpPr>
            <p:cNvPr id="146" name="Shape 1110">
              <a:extLst>
                <a:ext uri="{FF2B5EF4-FFF2-40B4-BE49-F238E27FC236}">
                  <a16:creationId xmlns:a16="http://schemas.microsoft.com/office/drawing/2014/main" id="{8210AFC5-1EA5-4B1C-BE67-D677B965DCB2}"/>
                </a:ext>
              </a:extLst>
            </p:cNvPr>
            <p:cNvSpPr/>
            <p:nvPr/>
          </p:nvSpPr>
          <p:spPr>
            <a:xfrm>
              <a:off x="944118" y="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147" name="Shape 1111">
              <a:extLst>
                <a:ext uri="{FF2B5EF4-FFF2-40B4-BE49-F238E27FC236}">
                  <a16:creationId xmlns:a16="http://schemas.microsoft.com/office/drawing/2014/main" id="{8422D66D-5AA8-4755-915D-AD25D804CF30}"/>
                </a:ext>
              </a:extLst>
            </p:cNvPr>
            <p:cNvSpPr/>
            <p:nvPr/>
          </p:nvSpPr>
          <p:spPr>
            <a:xfrm>
              <a:off x="1026795" y="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148" name="Rectangle 1112">
              <a:extLst>
                <a:ext uri="{FF2B5EF4-FFF2-40B4-BE49-F238E27FC236}">
                  <a16:creationId xmlns:a16="http://schemas.microsoft.com/office/drawing/2014/main" id="{646682BD-11D7-4A32-9033-52FE680E7AF2}"/>
                </a:ext>
              </a:extLst>
            </p:cNvPr>
            <p:cNvSpPr/>
            <p:nvPr/>
          </p:nvSpPr>
          <p:spPr>
            <a:xfrm>
              <a:off x="784497" y="459867"/>
              <a:ext cx="184265" cy="407352"/>
            </a:xfrm>
            <a:prstGeom prst="rect">
              <a:avLst/>
            </a:prstGeom>
            <a:ln>
              <a:noFill/>
            </a:ln>
          </p:spPr>
          <p:txBody>
            <a:bodyPr vert="horz" lIns="0" tIns="0" rIns="0" bIns="0" rtlCol="0">
              <a:noAutofit/>
            </a:bodyPr>
            <a:lstStyle/>
            <a:p>
              <a:pPr>
                <a:lnSpc>
                  <a:spcPct val="107000"/>
                </a:lnSpc>
                <a:spcAft>
                  <a:spcPts val="800"/>
                </a:spcAft>
              </a:pPr>
              <a:r>
                <a:rPr lang="en-US" sz="2000" kern="100" dirty="0">
                  <a:solidFill>
                    <a:srgbClr val="000000"/>
                  </a:solidFill>
                  <a:effectLst/>
                  <a:latin typeface="Tahoma" panose="020B0604030504040204" pitchFamily="34" charset="0"/>
                  <a:ea typeface="Tahoma" panose="020B0604030504040204" pitchFamily="34" charset="0"/>
                </a:rPr>
                <a:t>4</a:t>
              </a:r>
              <a:endParaRPr lang="zh-CN" sz="1100" kern="100" dirty="0">
                <a:solidFill>
                  <a:srgbClr val="000000"/>
                </a:solidFill>
                <a:effectLst/>
                <a:latin typeface="Calibri" panose="020F0502020204030204" pitchFamily="34" charset="0"/>
                <a:ea typeface="Calibri" panose="020F0502020204030204" pitchFamily="34" charset="0"/>
              </a:endParaRPr>
            </a:p>
          </p:txBody>
        </p:sp>
        <p:sp>
          <p:nvSpPr>
            <p:cNvPr id="149" name="Shape 19090">
              <a:extLst>
                <a:ext uri="{FF2B5EF4-FFF2-40B4-BE49-F238E27FC236}">
                  <a16:creationId xmlns:a16="http://schemas.microsoft.com/office/drawing/2014/main" id="{D9ADA2DF-C11D-48FF-9A45-9DB94A065A0A}"/>
                </a:ext>
              </a:extLst>
            </p:cNvPr>
            <p:cNvSpPr/>
            <p:nvPr/>
          </p:nvSpPr>
          <p:spPr>
            <a:xfrm>
              <a:off x="1864614" y="463296"/>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BADFE2"/>
            </a:fillRef>
            <a:effectRef idx="0">
              <a:scrgbClr r="0" g="0" b="0"/>
            </a:effectRef>
            <a:fontRef idx="none"/>
          </p:style>
          <p:txBody>
            <a:bodyPr/>
            <a:lstStyle/>
            <a:p>
              <a:endParaRPr lang="zh-CN" altLang="en-US"/>
            </a:p>
          </p:txBody>
        </p:sp>
        <p:sp>
          <p:nvSpPr>
            <p:cNvPr id="150" name="Shape 1141">
              <a:extLst>
                <a:ext uri="{FF2B5EF4-FFF2-40B4-BE49-F238E27FC236}">
                  <a16:creationId xmlns:a16="http://schemas.microsoft.com/office/drawing/2014/main" id="{567D0EE6-32E5-4F43-9103-AF3795AAF477}"/>
                </a:ext>
              </a:extLst>
            </p:cNvPr>
            <p:cNvSpPr/>
            <p:nvPr/>
          </p:nvSpPr>
          <p:spPr>
            <a:xfrm>
              <a:off x="1858518" y="45720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151" name="Shape 1142">
              <a:extLst>
                <a:ext uri="{FF2B5EF4-FFF2-40B4-BE49-F238E27FC236}">
                  <a16:creationId xmlns:a16="http://schemas.microsoft.com/office/drawing/2014/main" id="{5C3F278B-A40A-4944-A7A7-C77CBBDFE5E0}"/>
                </a:ext>
              </a:extLst>
            </p:cNvPr>
            <p:cNvSpPr/>
            <p:nvPr/>
          </p:nvSpPr>
          <p:spPr>
            <a:xfrm>
              <a:off x="1941195" y="45720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152" name="Shape 19091">
              <a:extLst>
                <a:ext uri="{FF2B5EF4-FFF2-40B4-BE49-F238E27FC236}">
                  <a16:creationId xmlns:a16="http://schemas.microsoft.com/office/drawing/2014/main" id="{229C3C4A-93A2-4699-8F8C-DED31DAF5E03}"/>
                </a:ext>
              </a:extLst>
            </p:cNvPr>
            <p:cNvSpPr/>
            <p:nvPr/>
          </p:nvSpPr>
          <p:spPr>
            <a:xfrm>
              <a:off x="2017014" y="463296"/>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CC6600"/>
            </a:fillRef>
            <a:effectRef idx="0">
              <a:scrgbClr r="0" g="0" b="0"/>
            </a:effectRef>
            <a:fontRef idx="none"/>
          </p:style>
          <p:txBody>
            <a:bodyPr/>
            <a:lstStyle/>
            <a:p>
              <a:endParaRPr lang="zh-CN" altLang="en-US"/>
            </a:p>
          </p:txBody>
        </p:sp>
        <p:sp>
          <p:nvSpPr>
            <p:cNvPr id="153" name="Shape 1144">
              <a:extLst>
                <a:ext uri="{FF2B5EF4-FFF2-40B4-BE49-F238E27FC236}">
                  <a16:creationId xmlns:a16="http://schemas.microsoft.com/office/drawing/2014/main" id="{495F3E99-0C63-4617-AA3B-E390AB48749E}"/>
                </a:ext>
              </a:extLst>
            </p:cNvPr>
            <p:cNvSpPr/>
            <p:nvPr/>
          </p:nvSpPr>
          <p:spPr>
            <a:xfrm>
              <a:off x="2010918" y="45720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154" name="Shape 1145">
              <a:extLst>
                <a:ext uri="{FF2B5EF4-FFF2-40B4-BE49-F238E27FC236}">
                  <a16:creationId xmlns:a16="http://schemas.microsoft.com/office/drawing/2014/main" id="{6B65E337-8370-42D0-99B2-A57D362E2DF6}"/>
                </a:ext>
              </a:extLst>
            </p:cNvPr>
            <p:cNvSpPr/>
            <p:nvPr/>
          </p:nvSpPr>
          <p:spPr>
            <a:xfrm>
              <a:off x="2093596" y="45720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155" name="Shape 19092">
              <a:extLst>
                <a:ext uri="{FF2B5EF4-FFF2-40B4-BE49-F238E27FC236}">
                  <a16:creationId xmlns:a16="http://schemas.microsoft.com/office/drawing/2014/main" id="{964D1F85-0351-47A0-951C-06BC27D52AED}"/>
                </a:ext>
              </a:extLst>
            </p:cNvPr>
            <p:cNvSpPr/>
            <p:nvPr/>
          </p:nvSpPr>
          <p:spPr>
            <a:xfrm>
              <a:off x="1864614" y="615696"/>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CCFFCC"/>
            </a:fillRef>
            <a:effectRef idx="0">
              <a:scrgbClr r="0" g="0" b="0"/>
            </a:effectRef>
            <a:fontRef idx="none"/>
          </p:style>
          <p:txBody>
            <a:bodyPr/>
            <a:lstStyle/>
            <a:p>
              <a:endParaRPr lang="zh-CN" altLang="en-US"/>
            </a:p>
          </p:txBody>
        </p:sp>
        <p:sp>
          <p:nvSpPr>
            <p:cNvPr id="156" name="Shape 1147">
              <a:extLst>
                <a:ext uri="{FF2B5EF4-FFF2-40B4-BE49-F238E27FC236}">
                  <a16:creationId xmlns:a16="http://schemas.microsoft.com/office/drawing/2014/main" id="{07F00197-8A2C-40B1-8CFA-F95AD6036953}"/>
                </a:ext>
              </a:extLst>
            </p:cNvPr>
            <p:cNvSpPr/>
            <p:nvPr/>
          </p:nvSpPr>
          <p:spPr>
            <a:xfrm>
              <a:off x="1858518" y="60960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660066"/>
            </a:fillRef>
            <a:effectRef idx="0">
              <a:scrgbClr r="0" g="0" b="0"/>
            </a:effectRef>
            <a:fontRef idx="none"/>
          </p:style>
          <p:txBody>
            <a:bodyPr/>
            <a:lstStyle/>
            <a:p>
              <a:endParaRPr lang="zh-CN" altLang="en-US"/>
            </a:p>
          </p:txBody>
        </p:sp>
        <p:sp>
          <p:nvSpPr>
            <p:cNvPr id="157" name="Shape 1148">
              <a:extLst>
                <a:ext uri="{FF2B5EF4-FFF2-40B4-BE49-F238E27FC236}">
                  <a16:creationId xmlns:a16="http://schemas.microsoft.com/office/drawing/2014/main" id="{5163138A-8961-4450-801B-7D285CF2F4DF}"/>
                </a:ext>
              </a:extLst>
            </p:cNvPr>
            <p:cNvSpPr/>
            <p:nvPr/>
          </p:nvSpPr>
          <p:spPr>
            <a:xfrm>
              <a:off x="1941195" y="60960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660066"/>
            </a:fillRef>
            <a:effectRef idx="0">
              <a:scrgbClr r="0" g="0" b="0"/>
            </a:effectRef>
            <a:fontRef idx="none"/>
          </p:style>
          <p:txBody>
            <a:bodyPr/>
            <a:lstStyle/>
            <a:p>
              <a:endParaRPr lang="zh-CN" altLang="en-US"/>
            </a:p>
          </p:txBody>
        </p:sp>
        <p:sp>
          <p:nvSpPr>
            <p:cNvPr id="158" name="Shape 19093">
              <a:extLst>
                <a:ext uri="{FF2B5EF4-FFF2-40B4-BE49-F238E27FC236}">
                  <a16:creationId xmlns:a16="http://schemas.microsoft.com/office/drawing/2014/main" id="{8081771D-6D02-452B-870E-5160BB42B831}"/>
                </a:ext>
              </a:extLst>
            </p:cNvPr>
            <p:cNvSpPr/>
            <p:nvPr/>
          </p:nvSpPr>
          <p:spPr>
            <a:xfrm>
              <a:off x="2017014" y="768096"/>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6E88F7"/>
            </a:fillRef>
            <a:effectRef idx="0">
              <a:scrgbClr r="0" g="0" b="0"/>
            </a:effectRef>
            <a:fontRef idx="none"/>
          </p:style>
          <p:txBody>
            <a:bodyPr/>
            <a:lstStyle/>
            <a:p>
              <a:endParaRPr lang="zh-CN" altLang="en-US"/>
            </a:p>
          </p:txBody>
        </p:sp>
        <p:sp>
          <p:nvSpPr>
            <p:cNvPr id="159" name="Shape 1150">
              <a:extLst>
                <a:ext uri="{FF2B5EF4-FFF2-40B4-BE49-F238E27FC236}">
                  <a16:creationId xmlns:a16="http://schemas.microsoft.com/office/drawing/2014/main" id="{2A5ADED4-4BE3-4599-A191-5AAB4C942A9E}"/>
                </a:ext>
              </a:extLst>
            </p:cNvPr>
            <p:cNvSpPr/>
            <p:nvPr/>
          </p:nvSpPr>
          <p:spPr>
            <a:xfrm>
              <a:off x="2010918" y="76200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160" name="Shape 1151">
              <a:extLst>
                <a:ext uri="{FF2B5EF4-FFF2-40B4-BE49-F238E27FC236}">
                  <a16:creationId xmlns:a16="http://schemas.microsoft.com/office/drawing/2014/main" id="{5A5B809A-CDB1-4F55-A5B7-83B0B1305282}"/>
                </a:ext>
              </a:extLst>
            </p:cNvPr>
            <p:cNvSpPr/>
            <p:nvPr/>
          </p:nvSpPr>
          <p:spPr>
            <a:xfrm>
              <a:off x="2093596" y="76200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161" name="Shape 19094">
              <a:extLst>
                <a:ext uri="{FF2B5EF4-FFF2-40B4-BE49-F238E27FC236}">
                  <a16:creationId xmlns:a16="http://schemas.microsoft.com/office/drawing/2014/main" id="{1E8AE49D-F4B7-4003-BE29-B81A014047C2}"/>
                </a:ext>
              </a:extLst>
            </p:cNvPr>
            <p:cNvSpPr/>
            <p:nvPr/>
          </p:nvSpPr>
          <p:spPr>
            <a:xfrm>
              <a:off x="2169414" y="615696"/>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FFCCFF"/>
            </a:fillRef>
            <a:effectRef idx="0">
              <a:scrgbClr r="0" g="0" b="0"/>
            </a:effectRef>
            <a:fontRef idx="none"/>
          </p:style>
          <p:txBody>
            <a:bodyPr/>
            <a:lstStyle/>
            <a:p>
              <a:endParaRPr lang="zh-CN" altLang="en-US"/>
            </a:p>
          </p:txBody>
        </p:sp>
        <p:sp>
          <p:nvSpPr>
            <p:cNvPr id="162" name="Shape 1153">
              <a:extLst>
                <a:ext uri="{FF2B5EF4-FFF2-40B4-BE49-F238E27FC236}">
                  <a16:creationId xmlns:a16="http://schemas.microsoft.com/office/drawing/2014/main" id="{CE716F7B-5696-4919-A9E1-CC04599D18B7}"/>
                </a:ext>
              </a:extLst>
            </p:cNvPr>
            <p:cNvSpPr/>
            <p:nvPr/>
          </p:nvSpPr>
          <p:spPr>
            <a:xfrm>
              <a:off x="2163318" y="60960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163" name="Shape 1154">
              <a:extLst>
                <a:ext uri="{FF2B5EF4-FFF2-40B4-BE49-F238E27FC236}">
                  <a16:creationId xmlns:a16="http://schemas.microsoft.com/office/drawing/2014/main" id="{E344B03F-0D67-4FD8-BD5E-D423D9513205}"/>
                </a:ext>
              </a:extLst>
            </p:cNvPr>
            <p:cNvSpPr/>
            <p:nvPr/>
          </p:nvSpPr>
          <p:spPr>
            <a:xfrm>
              <a:off x="2245995" y="60960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164" name="Shape 19095">
              <a:extLst>
                <a:ext uri="{FF2B5EF4-FFF2-40B4-BE49-F238E27FC236}">
                  <a16:creationId xmlns:a16="http://schemas.microsoft.com/office/drawing/2014/main" id="{EE9EE2DD-14F4-4787-9179-A9355965DE9D}"/>
                </a:ext>
              </a:extLst>
            </p:cNvPr>
            <p:cNvSpPr/>
            <p:nvPr/>
          </p:nvSpPr>
          <p:spPr>
            <a:xfrm>
              <a:off x="1864614" y="768096"/>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33CC33"/>
            </a:fillRef>
            <a:effectRef idx="0">
              <a:scrgbClr r="0" g="0" b="0"/>
            </a:effectRef>
            <a:fontRef idx="none"/>
          </p:style>
          <p:txBody>
            <a:bodyPr/>
            <a:lstStyle/>
            <a:p>
              <a:endParaRPr lang="zh-CN" altLang="en-US"/>
            </a:p>
          </p:txBody>
        </p:sp>
        <p:sp>
          <p:nvSpPr>
            <p:cNvPr id="165" name="Shape 1156">
              <a:extLst>
                <a:ext uri="{FF2B5EF4-FFF2-40B4-BE49-F238E27FC236}">
                  <a16:creationId xmlns:a16="http://schemas.microsoft.com/office/drawing/2014/main" id="{867400EA-A297-4474-8227-4D16113A1F19}"/>
                </a:ext>
              </a:extLst>
            </p:cNvPr>
            <p:cNvSpPr/>
            <p:nvPr/>
          </p:nvSpPr>
          <p:spPr>
            <a:xfrm>
              <a:off x="1858518" y="76200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166" name="Shape 1157">
              <a:extLst>
                <a:ext uri="{FF2B5EF4-FFF2-40B4-BE49-F238E27FC236}">
                  <a16:creationId xmlns:a16="http://schemas.microsoft.com/office/drawing/2014/main" id="{1334F3A9-8D25-4107-A8F1-CFB9148433BC}"/>
                </a:ext>
              </a:extLst>
            </p:cNvPr>
            <p:cNvSpPr/>
            <p:nvPr/>
          </p:nvSpPr>
          <p:spPr>
            <a:xfrm>
              <a:off x="1941195" y="76200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167" name="Shape 19096">
              <a:extLst>
                <a:ext uri="{FF2B5EF4-FFF2-40B4-BE49-F238E27FC236}">
                  <a16:creationId xmlns:a16="http://schemas.microsoft.com/office/drawing/2014/main" id="{93717522-C8EE-4ABD-B790-FCFC2E459A61}"/>
                </a:ext>
              </a:extLst>
            </p:cNvPr>
            <p:cNvSpPr/>
            <p:nvPr/>
          </p:nvSpPr>
          <p:spPr>
            <a:xfrm>
              <a:off x="2017014" y="615696"/>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FFFFFF"/>
            </a:fillRef>
            <a:effectRef idx="0">
              <a:scrgbClr r="0" g="0" b="0"/>
            </a:effectRef>
            <a:fontRef idx="none"/>
          </p:style>
          <p:txBody>
            <a:bodyPr/>
            <a:lstStyle/>
            <a:p>
              <a:endParaRPr lang="zh-CN" altLang="en-US"/>
            </a:p>
          </p:txBody>
        </p:sp>
        <p:sp>
          <p:nvSpPr>
            <p:cNvPr id="168" name="Shape 1159">
              <a:extLst>
                <a:ext uri="{FF2B5EF4-FFF2-40B4-BE49-F238E27FC236}">
                  <a16:creationId xmlns:a16="http://schemas.microsoft.com/office/drawing/2014/main" id="{467C324C-74D4-40D3-BB1D-E7C5E5BAAA4B}"/>
                </a:ext>
              </a:extLst>
            </p:cNvPr>
            <p:cNvSpPr/>
            <p:nvPr/>
          </p:nvSpPr>
          <p:spPr>
            <a:xfrm>
              <a:off x="2010918" y="60960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169" name="Shape 1160">
              <a:extLst>
                <a:ext uri="{FF2B5EF4-FFF2-40B4-BE49-F238E27FC236}">
                  <a16:creationId xmlns:a16="http://schemas.microsoft.com/office/drawing/2014/main" id="{F4445C87-76E1-48C9-9EAA-C5B7889A246A}"/>
                </a:ext>
              </a:extLst>
            </p:cNvPr>
            <p:cNvSpPr/>
            <p:nvPr/>
          </p:nvSpPr>
          <p:spPr>
            <a:xfrm>
              <a:off x="2093596" y="60960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170" name="Shape 19097">
              <a:extLst>
                <a:ext uri="{FF2B5EF4-FFF2-40B4-BE49-F238E27FC236}">
                  <a16:creationId xmlns:a16="http://schemas.microsoft.com/office/drawing/2014/main" id="{EB3A3735-65F1-4323-BBD7-99666B93538C}"/>
                </a:ext>
              </a:extLst>
            </p:cNvPr>
            <p:cNvSpPr/>
            <p:nvPr/>
          </p:nvSpPr>
          <p:spPr>
            <a:xfrm>
              <a:off x="2169414" y="768096"/>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FF9900"/>
            </a:fillRef>
            <a:effectRef idx="0">
              <a:scrgbClr r="0" g="0" b="0"/>
            </a:effectRef>
            <a:fontRef idx="none"/>
          </p:style>
          <p:txBody>
            <a:bodyPr/>
            <a:lstStyle/>
            <a:p>
              <a:endParaRPr lang="zh-CN" altLang="en-US"/>
            </a:p>
          </p:txBody>
        </p:sp>
        <p:sp>
          <p:nvSpPr>
            <p:cNvPr id="171" name="Shape 1162">
              <a:extLst>
                <a:ext uri="{FF2B5EF4-FFF2-40B4-BE49-F238E27FC236}">
                  <a16:creationId xmlns:a16="http://schemas.microsoft.com/office/drawing/2014/main" id="{5811715A-C07B-493E-AC45-53AFF0623350}"/>
                </a:ext>
              </a:extLst>
            </p:cNvPr>
            <p:cNvSpPr/>
            <p:nvPr/>
          </p:nvSpPr>
          <p:spPr>
            <a:xfrm>
              <a:off x="2163318" y="76200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172" name="Shape 1163">
              <a:extLst>
                <a:ext uri="{FF2B5EF4-FFF2-40B4-BE49-F238E27FC236}">
                  <a16:creationId xmlns:a16="http://schemas.microsoft.com/office/drawing/2014/main" id="{D2272E11-8FC8-4145-AB5F-91C1DF248278}"/>
                </a:ext>
              </a:extLst>
            </p:cNvPr>
            <p:cNvSpPr/>
            <p:nvPr/>
          </p:nvSpPr>
          <p:spPr>
            <a:xfrm>
              <a:off x="2245995" y="76200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173" name="Shape 19098">
              <a:extLst>
                <a:ext uri="{FF2B5EF4-FFF2-40B4-BE49-F238E27FC236}">
                  <a16:creationId xmlns:a16="http://schemas.microsoft.com/office/drawing/2014/main" id="{F3CF6284-C1A5-4AC3-AF7A-C01341E27653}"/>
                </a:ext>
              </a:extLst>
            </p:cNvPr>
            <p:cNvSpPr/>
            <p:nvPr/>
          </p:nvSpPr>
          <p:spPr>
            <a:xfrm>
              <a:off x="2169414" y="463296"/>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FF3300"/>
            </a:fillRef>
            <a:effectRef idx="0">
              <a:scrgbClr r="0" g="0" b="0"/>
            </a:effectRef>
            <a:fontRef idx="none"/>
          </p:style>
          <p:txBody>
            <a:bodyPr/>
            <a:lstStyle/>
            <a:p>
              <a:endParaRPr lang="zh-CN" altLang="en-US"/>
            </a:p>
          </p:txBody>
        </p:sp>
        <p:sp>
          <p:nvSpPr>
            <p:cNvPr id="174" name="Shape 1165">
              <a:extLst>
                <a:ext uri="{FF2B5EF4-FFF2-40B4-BE49-F238E27FC236}">
                  <a16:creationId xmlns:a16="http://schemas.microsoft.com/office/drawing/2014/main" id="{694C1442-931C-48B9-9FC8-56AEDCCEFB2A}"/>
                </a:ext>
              </a:extLst>
            </p:cNvPr>
            <p:cNvSpPr/>
            <p:nvPr/>
          </p:nvSpPr>
          <p:spPr>
            <a:xfrm>
              <a:off x="2163318" y="45720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175" name="Shape 1166">
              <a:extLst>
                <a:ext uri="{FF2B5EF4-FFF2-40B4-BE49-F238E27FC236}">
                  <a16:creationId xmlns:a16="http://schemas.microsoft.com/office/drawing/2014/main" id="{069C148A-2939-4101-9230-B2B326DCF525}"/>
                </a:ext>
              </a:extLst>
            </p:cNvPr>
            <p:cNvSpPr/>
            <p:nvPr/>
          </p:nvSpPr>
          <p:spPr>
            <a:xfrm>
              <a:off x="2245995" y="45720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176" name="Rectangle 1167">
              <a:extLst>
                <a:ext uri="{FF2B5EF4-FFF2-40B4-BE49-F238E27FC236}">
                  <a16:creationId xmlns:a16="http://schemas.microsoft.com/office/drawing/2014/main" id="{19D074A5-F94A-4D05-A435-CCB51D723B8F}"/>
                </a:ext>
              </a:extLst>
            </p:cNvPr>
            <p:cNvSpPr/>
            <p:nvPr/>
          </p:nvSpPr>
          <p:spPr>
            <a:xfrm>
              <a:off x="1981176" y="927560"/>
              <a:ext cx="184265" cy="407352"/>
            </a:xfrm>
            <a:prstGeom prst="rect">
              <a:avLst/>
            </a:prstGeom>
            <a:ln>
              <a:noFill/>
            </a:ln>
          </p:spPr>
          <p:txBody>
            <a:bodyPr vert="horz" lIns="0" tIns="0" rIns="0" bIns="0" rtlCol="0">
              <a:noAutofit/>
            </a:bodyPr>
            <a:lstStyle/>
            <a:p>
              <a:pPr>
                <a:lnSpc>
                  <a:spcPct val="107000"/>
                </a:lnSpc>
                <a:spcAft>
                  <a:spcPts val="800"/>
                </a:spcAft>
              </a:pPr>
              <a:r>
                <a:rPr lang="en-US" sz="2000" kern="100" dirty="0">
                  <a:solidFill>
                    <a:srgbClr val="000000"/>
                  </a:solidFill>
                  <a:effectLst/>
                  <a:latin typeface="Tahoma" panose="020B0604030504040204" pitchFamily="34" charset="0"/>
                  <a:ea typeface="Tahoma" panose="020B0604030504040204" pitchFamily="34" charset="0"/>
                </a:rPr>
                <a:t>4</a:t>
              </a:r>
              <a:endParaRPr lang="zh-CN" sz="1100" kern="100" dirty="0">
                <a:solidFill>
                  <a:srgbClr val="000000"/>
                </a:solidFill>
                <a:effectLst/>
                <a:latin typeface="Calibri" panose="020F0502020204030204" pitchFamily="34" charset="0"/>
                <a:ea typeface="Calibri" panose="020F0502020204030204" pitchFamily="34" charset="0"/>
              </a:endParaRPr>
            </a:p>
          </p:txBody>
        </p:sp>
        <p:sp>
          <p:nvSpPr>
            <p:cNvPr id="177" name="Shape 1168">
              <a:extLst>
                <a:ext uri="{FF2B5EF4-FFF2-40B4-BE49-F238E27FC236}">
                  <a16:creationId xmlns:a16="http://schemas.microsoft.com/office/drawing/2014/main" id="{C1B81FD1-D1D0-4A2F-93CE-BD0FDECB37D3}"/>
                </a:ext>
              </a:extLst>
            </p:cNvPr>
            <p:cNvSpPr/>
            <p:nvPr/>
          </p:nvSpPr>
          <p:spPr>
            <a:xfrm>
              <a:off x="1099566" y="229362"/>
              <a:ext cx="765048" cy="461010"/>
            </a:xfrm>
            <a:custGeom>
              <a:avLst/>
              <a:gdLst/>
              <a:ahLst/>
              <a:cxnLst/>
              <a:rect l="0" t="0" r="0" b="0"/>
              <a:pathLst>
                <a:path w="765048" h="461010">
                  <a:moveTo>
                    <a:pt x="6858" y="0"/>
                  </a:moveTo>
                  <a:lnTo>
                    <a:pt x="703254" y="416487"/>
                  </a:lnTo>
                  <a:lnTo>
                    <a:pt x="719328" y="389382"/>
                  </a:lnTo>
                  <a:lnTo>
                    <a:pt x="765048" y="461010"/>
                  </a:lnTo>
                  <a:lnTo>
                    <a:pt x="680466" y="454914"/>
                  </a:lnTo>
                  <a:lnTo>
                    <a:pt x="696651" y="427621"/>
                  </a:lnTo>
                  <a:lnTo>
                    <a:pt x="0" y="11430"/>
                  </a:lnTo>
                  <a:lnTo>
                    <a:pt x="6858"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178" name="Shape 1198">
              <a:extLst>
                <a:ext uri="{FF2B5EF4-FFF2-40B4-BE49-F238E27FC236}">
                  <a16:creationId xmlns:a16="http://schemas.microsoft.com/office/drawing/2014/main" id="{7CC232F0-4A3D-413F-B446-4B20E1DDEC81}"/>
                </a:ext>
              </a:extLst>
            </p:cNvPr>
            <p:cNvSpPr/>
            <p:nvPr/>
          </p:nvSpPr>
          <p:spPr>
            <a:xfrm>
              <a:off x="1097280" y="257556"/>
              <a:ext cx="771144" cy="1677924"/>
            </a:xfrm>
            <a:custGeom>
              <a:avLst/>
              <a:gdLst/>
              <a:ahLst/>
              <a:cxnLst/>
              <a:rect l="0" t="0" r="0" b="0"/>
              <a:pathLst>
                <a:path w="771144" h="1677924">
                  <a:moveTo>
                    <a:pt x="11430" y="0"/>
                  </a:moveTo>
                  <a:lnTo>
                    <a:pt x="742331" y="1605561"/>
                  </a:lnTo>
                  <a:lnTo>
                    <a:pt x="771144" y="1592580"/>
                  </a:lnTo>
                  <a:lnTo>
                    <a:pt x="767334" y="1677924"/>
                  </a:lnTo>
                  <a:lnTo>
                    <a:pt x="701802" y="1623822"/>
                  </a:lnTo>
                  <a:lnTo>
                    <a:pt x="730204" y="1611025"/>
                  </a:lnTo>
                  <a:lnTo>
                    <a:pt x="0" y="5334"/>
                  </a:lnTo>
                  <a:lnTo>
                    <a:pt x="1143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179" name="Rectangle 1199">
              <a:extLst>
                <a:ext uri="{FF2B5EF4-FFF2-40B4-BE49-F238E27FC236}">
                  <a16:creationId xmlns:a16="http://schemas.microsoft.com/office/drawing/2014/main" id="{0265590A-CBE3-4440-BD6A-B445D3672E12}"/>
                </a:ext>
              </a:extLst>
            </p:cNvPr>
            <p:cNvSpPr/>
            <p:nvPr/>
          </p:nvSpPr>
          <p:spPr>
            <a:xfrm>
              <a:off x="0" y="842623"/>
              <a:ext cx="1595713" cy="489311"/>
            </a:xfrm>
            <a:prstGeom prst="rect">
              <a:avLst/>
            </a:prstGeom>
            <a:ln>
              <a:noFill/>
            </a:ln>
          </p:spPr>
          <p:txBody>
            <a:bodyPr vert="horz" lIns="0" tIns="0" rIns="0" bIns="0" rtlCol="0">
              <a:noAutofit/>
            </a:bodyPr>
            <a:lstStyle/>
            <a:p>
              <a:pPr>
                <a:lnSpc>
                  <a:spcPct val="107000"/>
                </a:lnSpc>
                <a:spcAft>
                  <a:spcPts val="800"/>
                </a:spcAft>
              </a:pPr>
              <a:r>
                <a:rPr lang="en-US" sz="2400" kern="100" dirty="0">
                  <a:solidFill>
                    <a:srgbClr val="000000"/>
                  </a:solidFill>
                  <a:effectLst/>
                  <a:latin typeface="Tahoma" panose="020B0604030504040204" pitchFamily="34" charset="0"/>
                  <a:ea typeface="Tahoma" panose="020B0604030504040204" pitchFamily="34" charset="0"/>
                </a:rPr>
                <a:t>Cutoff=6</a:t>
              </a:r>
              <a:endParaRPr lang="zh-CN" sz="1100" kern="100" dirty="0">
                <a:solidFill>
                  <a:srgbClr val="000000"/>
                </a:solidFill>
                <a:effectLst/>
                <a:latin typeface="Calibri" panose="020F0502020204030204" pitchFamily="34" charset="0"/>
                <a:ea typeface="Calibri" panose="020F0502020204030204" pitchFamily="34" charset="0"/>
              </a:endParaRPr>
            </a:p>
          </p:txBody>
        </p:sp>
        <p:sp>
          <p:nvSpPr>
            <p:cNvPr id="183" name="Shape 1228">
              <a:extLst>
                <a:ext uri="{FF2B5EF4-FFF2-40B4-BE49-F238E27FC236}">
                  <a16:creationId xmlns:a16="http://schemas.microsoft.com/office/drawing/2014/main" id="{D27DEFFF-936D-4132-9953-A88EE078E802}"/>
                </a:ext>
              </a:extLst>
            </p:cNvPr>
            <p:cNvSpPr/>
            <p:nvPr/>
          </p:nvSpPr>
          <p:spPr>
            <a:xfrm>
              <a:off x="2316480" y="688848"/>
              <a:ext cx="765810" cy="1222248"/>
            </a:xfrm>
            <a:custGeom>
              <a:avLst/>
              <a:gdLst/>
              <a:ahLst/>
              <a:cxnLst/>
              <a:rect l="0" t="0" r="0" b="0"/>
              <a:pathLst>
                <a:path w="765810" h="1222248">
                  <a:moveTo>
                    <a:pt x="11430" y="0"/>
                  </a:moveTo>
                  <a:lnTo>
                    <a:pt x="731061" y="1154582"/>
                  </a:lnTo>
                  <a:lnTo>
                    <a:pt x="758190" y="1137666"/>
                  </a:lnTo>
                  <a:lnTo>
                    <a:pt x="765810" y="1222248"/>
                  </a:lnTo>
                  <a:lnTo>
                    <a:pt x="693420" y="1178052"/>
                  </a:lnTo>
                  <a:lnTo>
                    <a:pt x="720296" y="1161294"/>
                  </a:lnTo>
                  <a:lnTo>
                    <a:pt x="0" y="6858"/>
                  </a:lnTo>
                  <a:lnTo>
                    <a:pt x="1143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grpSp>
      <p:grpSp>
        <p:nvGrpSpPr>
          <p:cNvPr id="210" name="Group 18145">
            <a:extLst>
              <a:ext uri="{FF2B5EF4-FFF2-40B4-BE49-F238E27FC236}">
                <a16:creationId xmlns:a16="http://schemas.microsoft.com/office/drawing/2014/main" id="{D1D3DDC7-313C-432F-A93D-DBADDEB889E6}"/>
              </a:ext>
            </a:extLst>
          </p:cNvPr>
          <p:cNvGrpSpPr/>
          <p:nvPr/>
        </p:nvGrpSpPr>
        <p:grpSpPr>
          <a:xfrm>
            <a:off x="3660265" y="4516182"/>
            <a:ext cx="469898" cy="469901"/>
            <a:chOff x="0" y="0"/>
            <a:chExt cx="470154" cy="470154"/>
          </a:xfrm>
        </p:grpSpPr>
        <p:sp>
          <p:nvSpPr>
            <p:cNvPr id="211" name="Shape 18146">
              <a:extLst>
                <a:ext uri="{FF2B5EF4-FFF2-40B4-BE49-F238E27FC236}">
                  <a16:creationId xmlns:a16="http://schemas.microsoft.com/office/drawing/2014/main" id="{16C1F2BB-DB48-484A-8482-09A07712343D}"/>
                </a:ext>
              </a:extLst>
            </p:cNvPr>
            <p:cNvSpPr/>
            <p:nvPr/>
          </p:nvSpPr>
          <p:spPr>
            <a:xfrm>
              <a:off x="0" y="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212" name="Shape 18147">
              <a:extLst>
                <a:ext uri="{FF2B5EF4-FFF2-40B4-BE49-F238E27FC236}">
                  <a16:creationId xmlns:a16="http://schemas.microsoft.com/office/drawing/2014/main" id="{73A48099-0479-4F71-9D4D-C8523C326EB0}"/>
                </a:ext>
              </a:extLst>
            </p:cNvPr>
            <p:cNvSpPr/>
            <p:nvPr/>
          </p:nvSpPr>
          <p:spPr>
            <a:xfrm>
              <a:off x="82677" y="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213" name="Shape 19769">
              <a:extLst>
                <a:ext uri="{FF2B5EF4-FFF2-40B4-BE49-F238E27FC236}">
                  <a16:creationId xmlns:a16="http://schemas.microsoft.com/office/drawing/2014/main" id="{C3E865CD-BD32-417F-A701-73534F0A67C2}"/>
                </a:ext>
              </a:extLst>
            </p:cNvPr>
            <p:cNvSpPr/>
            <p:nvPr/>
          </p:nvSpPr>
          <p:spPr>
            <a:xfrm>
              <a:off x="158496" y="6857"/>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FFFFFF"/>
            </a:fillRef>
            <a:effectRef idx="0">
              <a:scrgbClr r="0" g="0" b="0"/>
            </a:effectRef>
            <a:fontRef idx="none"/>
          </p:style>
          <p:txBody>
            <a:bodyPr/>
            <a:lstStyle/>
            <a:p>
              <a:endParaRPr lang="zh-CN" altLang="en-US"/>
            </a:p>
          </p:txBody>
        </p:sp>
        <p:sp>
          <p:nvSpPr>
            <p:cNvPr id="214" name="Shape 18149">
              <a:extLst>
                <a:ext uri="{FF2B5EF4-FFF2-40B4-BE49-F238E27FC236}">
                  <a16:creationId xmlns:a16="http://schemas.microsoft.com/office/drawing/2014/main" id="{8BE57633-F99C-48A9-A278-5C2CD13F0086}"/>
                </a:ext>
              </a:extLst>
            </p:cNvPr>
            <p:cNvSpPr/>
            <p:nvPr/>
          </p:nvSpPr>
          <p:spPr>
            <a:xfrm>
              <a:off x="152400" y="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215" name="Shape 18150">
              <a:extLst>
                <a:ext uri="{FF2B5EF4-FFF2-40B4-BE49-F238E27FC236}">
                  <a16:creationId xmlns:a16="http://schemas.microsoft.com/office/drawing/2014/main" id="{69A7B98D-8678-4E38-B7C5-1D2CEF326BFB}"/>
                </a:ext>
              </a:extLst>
            </p:cNvPr>
            <p:cNvSpPr/>
            <p:nvPr/>
          </p:nvSpPr>
          <p:spPr>
            <a:xfrm>
              <a:off x="235077" y="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216" name="Shape 19770">
              <a:extLst>
                <a:ext uri="{FF2B5EF4-FFF2-40B4-BE49-F238E27FC236}">
                  <a16:creationId xmlns:a16="http://schemas.microsoft.com/office/drawing/2014/main" id="{EA409C55-59F1-4827-8192-FC448763FEDD}"/>
                </a:ext>
              </a:extLst>
            </p:cNvPr>
            <p:cNvSpPr/>
            <p:nvPr/>
          </p:nvSpPr>
          <p:spPr>
            <a:xfrm>
              <a:off x="6096" y="159257"/>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FFFFFF"/>
            </a:fillRef>
            <a:effectRef idx="0">
              <a:scrgbClr r="0" g="0" b="0"/>
            </a:effectRef>
            <a:fontRef idx="none"/>
          </p:style>
          <p:txBody>
            <a:bodyPr/>
            <a:lstStyle/>
            <a:p>
              <a:endParaRPr lang="zh-CN" altLang="en-US"/>
            </a:p>
          </p:txBody>
        </p:sp>
        <p:sp>
          <p:nvSpPr>
            <p:cNvPr id="217" name="Shape 18152">
              <a:extLst>
                <a:ext uri="{FF2B5EF4-FFF2-40B4-BE49-F238E27FC236}">
                  <a16:creationId xmlns:a16="http://schemas.microsoft.com/office/drawing/2014/main" id="{306E59E3-2104-4EEB-861B-85909AB5C60D}"/>
                </a:ext>
              </a:extLst>
            </p:cNvPr>
            <p:cNvSpPr/>
            <p:nvPr/>
          </p:nvSpPr>
          <p:spPr>
            <a:xfrm>
              <a:off x="0" y="15240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660066"/>
            </a:fillRef>
            <a:effectRef idx="0">
              <a:scrgbClr r="0" g="0" b="0"/>
            </a:effectRef>
            <a:fontRef idx="none"/>
          </p:style>
          <p:txBody>
            <a:bodyPr/>
            <a:lstStyle/>
            <a:p>
              <a:endParaRPr lang="zh-CN" altLang="en-US"/>
            </a:p>
          </p:txBody>
        </p:sp>
        <p:sp>
          <p:nvSpPr>
            <p:cNvPr id="218" name="Shape 18153">
              <a:extLst>
                <a:ext uri="{FF2B5EF4-FFF2-40B4-BE49-F238E27FC236}">
                  <a16:creationId xmlns:a16="http://schemas.microsoft.com/office/drawing/2014/main" id="{EA068D83-14D0-4F67-9430-EAA51766C054}"/>
                </a:ext>
              </a:extLst>
            </p:cNvPr>
            <p:cNvSpPr/>
            <p:nvPr/>
          </p:nvSpPr>
          <p:spPr>
            <a:xfrm>
              <a:off x="82677" y="15240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660066"/>
            </a:fillRef>
            <a:effectRef idx="0">
              <a:scrgbClr r="0" g="0" b="0"/>
            </a:effectRef>
            <a:fontRef idx="none"/>
          </p:style>
          <p:txBody>
            <a:bodyPr/>
            <a:lstStyle/>
            <a:p>
              <a:endParaRPr lang="zh-CN" altLang="en-US"/>
            </a:p>
          </p:txBody>
        </p:sp>
        <p:sp>
          <p:nvSpPr>
            <p:cNvPr id="219" name="Shape 19771">
              <a:extLst>
                <a:ext uri="{FF2B5EF4-FFF2-40B4-BE49-F238E27FC236}">
                  <a16:creationId xmlns:a16="http://schemas.microsoft.com/office/drawing/2014/main" id="{F3A968BE-7C9F-441F-8278-810366E9ABEE}"/>
                </a:ext>
              </a:extLst>
            </p:cNvPr>
            <p:cNvSpPr/>
            <p:nvPr/>
          </p:nvSpPr>
          <p:spPr>
            <a:xfrm>
              <a:off x="158496" y="159257"/>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FFFFFF"/>
            </a:fillRef>
            <a:effectRef idx="0">
              <a:scrgbClr r="0" g="0" b="0"/>
            </a:effectRef>
            <a:fontRef idx="none"/>
          </p:style>
          <p:txBody>
            <a:bodyPr/>
            <a:lstStyle/>
            <a:p>
              <a:endParaRPr lang="zh-CN" altLang="en-US"/>
            </a:p>
          </p:txBody>
        </p:sp>
        <p:sp>
          <p:nvSpPr>
            <p:cNvPr id="220" name="Shape 18155">
              <a:extLst>
                <a:ext uri="{FF2B5EF4-FFF2-40B4-BE49-F238E27FC236}">
                  <a16:creationId xmlns:a16="http://schemas.microsoft.com/office/drawing/2014/main" id="{7539D9E5-AF54-4DB0-BD5A-1EBD061C6C55}"/>
                </a:ext>
              </a:extLst>
            </p:cNvPr>
            <p:cNvSpPr/>
            <p:nvPr/>
          </p:nvSpPr>
          <p:spPr>
            <a:xfrm>
              <a:off x="152400" y="15240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221" name="Shape 18156">
              <a:extLst>
                <a:ext uri="{FF2B5EF4-FFF2-40B4-BE49-F238E27FC236}">
                  <a16:creationId xmlns:a16="http://schemas.microsoft.com/office/drawing/2014/main" id="{3A9CFC56-E8A0-4E1F-A33D-EFC41D01AB1E}"/>
                </a:ext>
              </a:extLst>
            </p:cNvPr>
            <p:cNvSpPr/>
            <p:nvPr/>
          </p:nvSpPr>
          <p:spPr>
            <a:xfrm>
              <a:off x="235077" y="15240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222" name="Shape 19772">
              <a:extLst>
                <a:ext uri="{FF2B5EF4-FFF2-40B4-BE49-F238E27FC236}">
                  <a16:creationId xmlns:a16="http://schemas.microsoft.com/office/drawing/2014/main" id="{147C187E-FAFF-4A64-ADE8-D882895D61C6}"/>
                </a:ext>
              </a:extLst>
            </p:cNvPr>
            <p:cNvSpPr/>
            <p:nvPr/>
          </p:nvSpPr>
          <p:spPr>
            <a:xfrm>
              <a:off x="310896" y="159257"/>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FFFFFF"/>
            </a:fillRef>
            <a:effectRef idx="0">
              <a:scrgbClr r="0" g="0" b="0"/>
            </a:effectRef>
            <a:fontRef idx="none"/>
          </p:style>
          <p:txBody>
            <a:bodyPr/>
            <a:lstStyle/>
            <a:p>
              <a:endParaRPr lang="zh-CN" altLang="en-US"/>
            </a:p>
          </p:txBody>
        </p:sp>
        <p:sp>
          <p:nvSpPr>
            <p:cNvPr id="223" name="Shape 18158">
              <a:extLst>
                <a:ext uri="{FF2B5EF4-FFF2-40B4-BE49-F238E27FC236}">
                  <a16:creationId xmlns:a16="http://schemas.microsoft.com/office/drawing/2014/main" id="{AC9427AD-DB66-4602-AF7F-5CEA4B91D4CF}"/>
                </a:ext>
              </a:extLst>
            </p:cNvPr>
            <p:cNvSpPr/>
            <p:nvPr/>
          </p:nvSpPr>
          <p:spPr>
            <a:xfrm>
              <a:off x="304800" y="15240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224" name="Shape 18159">
              <a:extLst>
                <a:ext uri="{FF2B5EF4-FFF2-40B4-BE49-F238E27FC236}">
                  <a16:creationId xmlns:a16="http://schemas.microsoft.com/office/drawing/2014/main" id="{9BC45E86-1789-4C1B-BA83-7C0B1CB66D9A}"/>
                </a:ext>
              </a:extLst>
            </p:cNvPr>
            <p:cNvSpPr/>
            <p:nvPr/>
          </p:nvSpPr>
          <p:spPr>
            <a:xfrm>
              <a:off x="387477" y="15240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225" name="Shape 19773">
              <a:extLst>
                <a:ext uri="{FF2B5EF4-FFF2-40B4-BE49-F238E27FC236}">
                  <a16:creationId xmlns:a16="http://schemas.microsoft.com/office/drawing/2014/main" id="{D1508FAC-5AEF-443E-A754-2798CF5CCF16}"/>
                </a:ext>
              </a:extLst>
            </p:cNvPr>
            <p:cNvSpPr/>
            <p:nvPr/>
          </p:nvSpPr>
          <p:spPr>
            <a:xfrm>
              <a:off x="6096" y="311658"/>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FFFFFF"/>
            </a:fillRef>
            <a:effectRef idx="0">
              <a:scrgbClr r="0" g="0" b="0"/>
            </a:effectRef>
            <a:fontRef idx="none"/>
          </p:style>
          <p:txBody>
            <a:bodyPr/>
            <a:lstStyle/>
            <a:p>
              <a:endParaRPr lang="zh-CN" altLang="en-US"/>
            </a:p>
          </p:txBody>
        </p:sp>
        <p:sp>
          <p:nvSpPr>
            <p:cNvPr id="226" name="Shape 18161">
              <a:extLst>
                <a:ext uri="{FF2B5EF4-FFF2-40B4-BE49-F238E27FC236}">
                  <a16:creationId xmlns:a16="http://schemas.microsoft.com/office/drawing/2014/main" id="{98194D49-09F6-45F1-8FDF-D594A327E228}"/>
                </a:ext>
              </a:extLst>
            </p:cNvPr>
            <p:cNvSpPr/>
            <p:nvPr/>
          </p:nvSpPr>
          <p:spPr>
            <a:xfrm>
              <a:off x="0" y="30480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227" name="Shape 18162">
              <a:extLst>
                <a:ext uri="{FF2B5EF4-FFF2-40B4-BE49-F238E27FC236}">
                  <a16:creationId xmlns:a16="http://schemas.microsoft.com/office/drawing/2014/main" id="{AB79C666-F810-479A-8AF5-65ACB34C5F7F}"/>
                </a:ext>
              </a:extLst>
            </p:cNvPr>
            <p:cNvSpPr/>
            <p:nvPr/>
          </p:nvSpPr>
          <p:spPr>
            <a:xfrm>
              <a:off x="82677" y="30480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228" name="Shape 19774">
              <a:extLst>
                <a:ext uri="{FF2B5EF4-FFF2-40B4-BE49-F238E27FC236}">
                  <a16:creationId xmlns:a16="http://schemas.microsoft.com/office/drawing/2014/main" id="{779D772F-2CF7-4806-BB62-7BEACD6CF210}"/>
                </a:ext>
              </a:extLst>
            </p:cNvPr>
            <p:cNvSpPr/>
            <p:nvPr/>
          </p:nvSpPr>
          <p:spPr>
            <a:xfrm>
              <a:off x="310896" y="311658"/>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FFFFFF"/>
            </a:fillRef>
            <a:effectRef idx="0">
              <a:scrgbClr r="0" g="0" b="0"/>
            </a:effectRef>
            <a:fontRef idx="none"/>
          </p:style>
          <p:txBody>
            <a:bodyPr/>
            <a:lstStyle/>
            <a:p>
              <a:endParaRPr lang="zh-CN" altLang="en-US"/>
            </a:p>
          </p:txBody>
        </p:sp>
        <p:sp>
          <p:nvSpPr>
            <p:cNvPr id="229" name="Shape 18164">
              <a:extLst>
                <a:ext uri="{FF2B5EF4-FFF2-40B4-BE49-F238E27FC236}">
                  <a16:creationId xmlns:a16="http://schemas.microsoft.com/office/drawing/2014/main" id="{D6DCE850-2619-4D8D-AAEF-A4C08B7BD32C}"/>
                </a:ext>
              </a:extLst>
            </p:cNvPr>
            <p:cNvSpPr/>
            <p:nvPr/>
          </p:nvSpPr>
          <p:spPr>
            <a:xfrm>
              <a:off x="304800" y="30480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230" name="Shape 18165">
              <a:extLst>
                <a:ext uri="{FF2B5EF4-FFF2-40B4-BE49-F238E27FC236}">
                  <a16:creationId xmlns:a16="http://schemas.microsoft.com/office/drawing/2014/main" id="{CD54D9C3-DCEA-4E43-BEB2-4984636F7023}"/>
                </a:ext>
              </a:extLst>
            </p:cNvPr>
            <p:cNvSpPr/>
            <p:nvPr/>
          </p:nvSpPr>
          <p:spPr>
            <a:xfrm>
              <a:off x="387477" y="30480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231" name="Shape 19775">
              <a:extLst>
                <a:ext uri="{FF2B5EF4-FFF2-40B4-BE49-F238E27FC236}">
                  <a16:creationId xmlns:a16="http://schemas.microsoft.com/office/drawing/2014/main" id="{E592DDEB-5F0F-46FA-A052-A4BDB19D27D7}"/>
                </a:ext>
              </a:extLst>
            </p:cNvPr>
            <p:cNvSpPr/>
            <p:nvPr/>
          </p:nvSpPr>
          <p:spPr>
            <a:xfrm>
              <a:off x="158496" y="311658"/>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FFFFFF"/>
            </a:fillRef>
            <a:effectRef idx="0">
              <a:scrgbClr r="0" g="0" b="0"/>
            </a:effectRef>
            <a:fontRef idx="none"/>
          </p:style>
          <p:txBody>
            <a:bodyPr/>
            <a:lstStyle/>
            <a:p>
              <a:endParaRPr lang="zh-CN" altLang="en-US"/>
            </a:p>
          </p:txBody>
        </p:sp>
        <p:sp>
          <p:nvSpPr>
            <p:cNvPr id="232" name="Shape 18167">
              <a:extLst>
                <a:ext uri="{FF2B5EF4-FFF2-40B4-BE49-F238E27FC236}">
                  <a16:creationId xmlns:a16="http://schemas.microsoft.com/office/drawing/2014/main" id="{7324BA40-F25F-49B2-8A0E-F3C6FED42B13}"/>
                </a:ext>
              </a:extLst>
            </p:cNvPr>
            <p:cNvSpPr/>
            <p:nvPr/>
          </p:nvSpPr>
          <p:spPr>
            <a:xfrm>
              <a:off x="152400" y="30480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233" name="Shape 18168">
              <a:extLst>
                <a:ext uri="{FF2B5EF4-FFF2-40B4-BE49-F238E27FC236}">
                  <a16:creationId xmlns:a16="http://schemas.microsoft.com/office/drawing/2014/main" id="{60C5512F-CA48-4C84-922B-3A1F4A6A6CFF}"/>
                </a:ext>
              </a:extLst>
            </p:cNvPr>
            <p:cNvSpPr/>
            <p:nvPr/>
          </p:nvSpPr>
          <p:spPr>
            <a:xfrm>
              <a:off x="235077" y="30480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234" name="Shape 19776">
              <a:extLst>
                <a:ext uri="{FF2B5EF4-FFF2-40B4-BE49-F238E27FC236}">
                  <a16:creationId xmlns:a16="http://schemas.microsoft.com/office/drawing/2014/main" id="{C1EBA61C-C0C7-4AEE-8B55-994708CC942C}"/>
                </a:ext>
              </a:extLst>
            </p:cNvPr>
            <p:cNvSpPr/>
            <p:nvPr/>
          </p:nvSpPr>
          <p:spPr>
            <a:xfrm>
              <a:off x="310896" y="6857"/>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FFFFFF"/>
            </a:fillRef>
            <a:effectRef idx="0">
              <a:scrgbClr r="0" g="0" b="0"/>
            </a:effectRef>
            <a:fontRef idx="none"/>
          </p:style>
          <p:txBody>
            <a:bodyPr/>
            <a:lstStyle/>
            <a:p>
              <a:endParaRPr lang="zh-CN" altLang="en-US"/>
            </a:p>
          </p:txBody>
        </p:sp>
        <p:sp>
          <p:nvSpPr>
            <p:cNvPr id="235" name="Shape 18170">
              <a:extLst>
                <a:ext uri="{FF2B5EF4-FFF2-40B4-BE49-F238E27FC236}">
                  <a16:creationId xmlns:a16="http://schemas.microsoft.com/office/drawing/2014/main" id="{804F4E34-1904-4BC5-8096-77EDD5E1A092}"/>
                </a:ext>
              </a:extLst>
            </p:cNvPr>
            <p:cNvSpPr/>
            <p:nvPr/>
          </p:nvSpPr>
          <p:spPr>
            <a:xfrm>
              <a:off x="304800" y="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236" name="Shape 18171">
              <a:extLst>
                <a:ext uri="{FF2B5EF4-FFF2-40B4-BE49-F238E27FC236}">
                  <a16:creationId xmlns:a16="http://schemas.microsoft.com/office/drawing/2014/main" id="{E404B41B-7E22-4B36-BF14-BC3703A279BF}"/>
                </a:ext>
              </a:extLst>
            </p:cNvPr>
            <p:cNvSpPr/>
            <p:nvPr/>
          </p:nvSpPr>
          <p:spPr>
            <a:xfrm>
              <a:off x="387477" y="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grpSp>
      <p:sp>
        <p:nvSpPr>
          <p:cNvPr id="237" name="Rectangle 1167">
            <a:extLst>
              <a:ext uri="{FF2B5EF4-FFF2-40B4-BE49-F238E27FC236}">
                <a16:creationId xmlns:a16="http://schemas.microsoft.com/office/drawing/2014/main" id="{DB98362C-CE86-4D38-BD0E-ABF1C5F72921}"/>
              </a:ext>
            </a:extLst>
          </p:cNvPr>
          <p:cNvSpPr/>
          <p:nvPr/>
        </p:nvSpPr>
        <p:spPr>
          <a:xfrm>
            <a:off x="3797151" y="5010704"/>
            <a:ext cx="184259" cy="407352"/>
          </a:xfrm>
          <a:prstGeom prst="rect">
            <a:avLst/>
          </a:prstGeom>
          <a:ln>
            <a:noFill/>
          </a:ln>
        </p:spPr>
        <p:txBody>
          <a:bodyPr vert="horz" lIns="0" tIns="0" rIns="0" bIns="0" rtlCol="0">
            <a:noAutofit/>
          </a:bodyPr>
          <a:lstStyle/>
          <a:p>
            <a:pPr>
              <a:lnSpc>
                <a:spcPct val="107000"/>
              </a:lnSpc>
              <a:spcAft>
                <a:spcPts val="800"/>
              </a:spcAft>
            </a:pPr>
            <a:r>
              <a:rPr lang="en-US" sz="2000" kern="100" dirty="0">
                <a:solidFill>
                  <a:srgbClr val="000000"/>
                </a:solidFill>
                <a:effectLst/>
                <a:latin typeface="Tahoma" panose="020B0604030504040204" pitchFamily="34" charset="0"/>
                <a:ea typeface="Tahoma" panose="020B0604030504040204" pitchFamily="34" charset="0"/>
              </a:rPr>
              <a:t>7</a:t>
            </a:r>
            <a:endParaRPr lang="zh-CN" sz="1100" kern="100" dirty="0">
              <a:solidFill>
                <a:srgbClr val="000000"/>
              </a:solidFill>
              <a:effectLst/>
              <a:latin typeface="Calibri" panose="020F0502020204030204" pitchFamily="34" charset="0"/>
              <a:ea typeface="Calibri" panose="020F0502020204030204" pitchFamily="34" charset="0"/>
            </a:endParaRPr>
          </a:p>
        </p:txBody>
      </p:sp>
      <p:sp>
        <p:nvSpPr>
          <p:cNvPr id="238" name="Rectangle 1167">
            <a:extLst>
              <a:ext uri="{FF2B5EF4-FFF2-40B4-BE49-F238E27FC236}">
                <a16:creationId xmlns:a16="http://schemas.microsoft.com/office/drawing/2014/main" id="{4F577DED-8336-4A88-9E0E-75E3857CA4FA}"/>
              </a:ext>
            </a:extLst>
          </p:cNvPr>
          <p:cNvSpPr/>
          <p:nvPr/>
        </p:nvSpPr>
        <p:spPr>
          <a:xfrm>
            <a:off x="5016191" y="5010704"/>
            <a:ext cx="184259" cy="407352"/>
          </a:xfrm>
          <a:prstGeom prst="rect">
            <a:avLst/>
          </a:prstGeom>
          <a:ln>
            <a:noFill/>
          </a:ln>
        </p:spPr>
        <p:txBody>
          <a:bodyPr vert="horz" lIns="0" tIns="0" rIns="0" bIns="0" rtlCol="0">
            <a:noAutofit/>
          </a:bodyPr>
          <a:lstStyle/>
          <a:p>
            <a:pPr>
              <a:lnSpc>
                <a:spcPct val="107000"/>
              </a:lnSpc>
              <a:spcAft>
                <a:spcPts val="800"/>
              </a:spcAft>
            </a:pPr>
            <a:r>
              <a:rPr lang="en-US" sz="2000" kern="100" dirty="0">
                <a:solidFill>
                  <a:srgbClr val="000000"/>
                </a:solidFill>
                <a:effectLst/>
                <a:latin typeface="Tahoma" panose="020B0604030504040204" pitchFamily="34" charset="0"/>
                <a:ea typeface="Tahoma" panose="020B0604030504040204" pitchFamily="34" charset="0"/>
              </a:rPr>
              <a:t>7</a:t>
            </a:r>
            <a:endParaRPr lang="zh-CN" sz="1100" kern="100" dirty="0">
              <a:solidFill>
                <a:srgbClr val="000000"/>
              </a:solidFill>
              <a:effectLst/>
              <a:latin typeface="Calibri" panose="020F0502020204030204" pitchFamily="34" charset="0"/>
              <a:ea typeface="Calibri" panose="020F0502020204030204" pitchFamily="34" charset="0"/>
            </a:endParaRPr>
          </a:p>
        </p:txBody>
      </p:sp>
      <p:grpSp>
        <p:nvGrpSpPr>
          <p:cNvPr id="267" name="Group 17404">
            <a:extLst>
              <a:ext uri="{FF2B5EF4-FFF2-40B4-BE49-F238E27FC236}">
                <a16:creationId xmlns:a16="http://schemas.microsoft.com/office/drawing/2014/main" id="{44E3F889-0E02-4B22-B72F-E05CEC5CC5E2}"/>
              </a:ext>
            </a:extLst>
          </p:cNvPr>
          <p:cNvGrpSpPr/>
          <p:nvPr/>
        </p:nvGrpSpPr>
        <p:grpSpPr>
          <a:xfrm>
            <a:off x="10395862" y="3529828"/>
            <a:ext cx="469901" cy="469901"/>
            <a:chOff x="0" y="0"/>
            <a:chExt cx="470154" cy="470154"/>
          </a:xfrm>
        </p:grpSpPr>
        <p:sp>
          <p:nvSpPr>
            <p:cNvPr id="268" name="Shape 19009">
              <a:extLst>
                <a:ext uri="{FF2B5EF4-FFF2-40B4-BE49-F238E27FC236}">
                  <a16:creationId xmlns:a16="http://schemas.microsoft.com/office/drawing/2014/main" id="{3A6EA387-3FB5-42DB-9338-529FF974137B}"/>
                </a:ext>
              </a:extLst>
            </p:cNvPr>
            <p:cNvSpPr/>
            <p:nvPr/>
          </p:nvSpPr>
          <p:spPr>
            <a:xfrm>
              <a:off x="158496" y="6096"/>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BADFE2"/>
            </a:fillRef>
            <a:effectRef idx="0">
              <a:scrgbClr r="0" g="0" b="0"/>
            </a:effectRef>
            <a:fontRef idx="none"/>
          </p:style>
          <p:txBody>
            <a:bodyPr/>
            <a:lstStyle/>
            <a:p>
              <a:endParaRPr lang="zh-CN" altLang="en-US"/>
            </a:p>
          </p:txBody>
        </p:sp>
        <p:sp>
          <p:nvSpPr>
            <p:cNvPr id="269" name="Shape 1017">
              <a:extLst>
                <a:ext uri="{FF2B5EF4-FFF2-40B4-BE49-F238E27FC236}">
                  <a16:creationId xmlns:a16="http://schemas.microsoft.com/office/drawing/2014/main" id="{E84D1EAF-34C2-458F-B8E4-F74742F75CB8}"/>
                </a:ext>
              </a:extLst>
            </p:cNvPr>
            <p:cNvSpPr/>
            <p:nvPr/>
          </p:nvSpPr>
          <p:spPr>
            <a:xfrm>
              <a:off x="152400" y="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270" name="Shape 1018">
              <a:extLst>
                <a:ext uri="{FF2B5EF4-FFF2-40B4-BE49-F238E27FC236}">
                  <a16:creationId xmlns:a16="http://schemas.microsoft.com/office/drawing/2014/main" id="{CD87F144-60FD-4A7D-94C5-B3D0501A6E0A}"/>
                </a:ext>
              </a:extLst>
            </p:cNvPr>
            <p:cNvSpPr/>
            <p:nvPr/>
          </p:nvSpPr>
          <p:spPr>
            <a:xfrm>
              <a:off x="235077" y="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271" name="Shape 19010">
              <a:extLst>
                <a:ext uri="{FF2B5EF4-FFF2-40B4-BE49-F238E27FC236}">
                  <a16:creationId xmlns:a16="http://schemas.microsoft.com/office/drawing/2014/main" id="{1B08344F-120E-404B-B7D4-B27C8F58F634}"/>
                </a:ext>
              </a:extLst>
            </p:cNvPr>
            <p:cNvSpPr/>
            <p:nvPr/>
          </p:nvSpPr>
          <p:spPr>
            <a:xfrm>
              <a:off x="6096" y="158496"/>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CC6600"/>
            </a:fillRef>
            <a:effectRef idx="0">
              <a:scrgbClr r="0" g="0" b="0"/>
            </a:effectRef>
            <a:fontRef idx="none"/>
          </p:style>
          <p:txBody>
            <a:bodyPr/>
            <a:lstStyle/>
            <a:p>
              <a:endParaRPr lang="zh-CN" altLang="en-US"/>
            </a:p>
          </p:txBody>
        </p:sp>
        <p:sp>
          <p:nvSpPr>
            <p:cNvPr id="272" name="Shape 1020">
              <a:extLst>
                <a:ext uri="{FF2B5EF4-FFF2-40B4-BE49-F238E27FC236}">
                  <a16:creationId xmlns:a16="http://schemas.microsoft.com/office/drawing/2014/main" id="{8A15AA5E-8014-4476-B796-B091CF49F7BC}"/>
                </a:ext>
              </a:extLst>
            </p:cNvPr>
            <p:cNvSpPr/>
            <p:nvPr/>
          </p:nvSpPr>
          <p:spPr>
            <a:xfrm>
              <a:off x="0" y="15240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273" name="Shape 1021">
              <a:extLst>
                <a:ext uri="{FF2B5EF4-FFF2-40B4-BE49-F238E27FC236}">
                  <a16:creationId xmlns:a16="http://schemas.microsoft.com/office/drawing/2014/main" id="{C934284F-2CD4-48F0-A3BB-2C6D83CDDE8B}"/>
                </a:ext>
              </a:extLst>
            </p:cNvPr>
            <p:cNvSpPr/>
            <p:nvPr/>
          </p:nvSpPr>
          <p:spPr>
            <a:xfrm>
              <a:off x="82677" y="15240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274" name="Shape 19011">
              <a:extLst>
                <a:ext uri="{FF2B5EF4-FFF2-40B4-BE49-F238E27FC236}">
                  <a16:creationId xmlns:a16="http://schemas.microsoft.com/office/drawing/2014/main" id="{A465F986-5831-4801-9403-52F6BDD0E7B9}"/>
                </a:ext>
              </a:extLst>
            </p:cNvPr>
            <p:cNvSpPr/>
            <p:nvPr/>
          </p:nvSpPr>
          <p:spPr>
            <a:xfrm>
              <a:off x="6096" y="6096"/>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CCFFCC"/>
            </a:fillRef>
            <a:effectRef idx="0">
              <a:scrgbClr r="0" g="0" b="0"/>
            </a:effectRef>
            <a:fontRef idx="none"/>
          </p:style>
          <p:txBody>
            <a:bodyPr/>
            <a:lstStyle/>
            <a:p>
              <a:endParaRPr lang="zh-CN" altLang="en-US"/>
            </a:p>
          </p:txBody>
        </p:sp>
        <p:sp>
          <p:nvSpPr>
            <p:cNvPr id="275" name="Shape 1023">
              <a:extLst>
                <a:ext uri="{FF2B5EF4-FFF2-40B4-BE49-F238E27FC236}">
                  <a16:creationId xmlns:a16="http://schemas.microsoft.com/office/drawing/2014/main" id="{DCFE32E6-A900-4625-B43E-2C400BC06C0E}"/>
                </a:ext>
              </a:extLst>
            </p:cNvPr>
            <p:cNvSpPr/>
            <p:nvPr/>
          </p:nvSpPr>
          <p:spPr>
            <a:xfrm>
              <a:off x="0" y="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660066"/>
            </a:fillRef>
            <a:effectRef idx="0">
              <a:scrgbClr r="0" g="0" b="0"/>
            </a:effectRef>
            <a:fontRef idx="none"/>
          </p:style>
          <p:txBody>
            <a:bodyPr/>
            <a:lstStyle/>
            <a:p>
              <a:endParaRPr lang="zh-CN" altLang="en-US"/>
            </a:p>
          </p:txBody>
        </p:sp>
        <p:sp>
          <p:nvSpPr>
            <p:cNvPr id="276" name="Shape 1024">
              <a:extLst>
                <a:ext uri="{FF2B5EF4-FFF2-40B4-BE49-F238E27FC236}">
                  <a16:creationId xmlns:a16="http://schemas.microsoft.com/office/drawing/2014/main" id="{FC3F19AB-9201-4841-91CC-D3F47477D4C9}"/>
                </a:ext>
              </a:extLst>
            </p:cNvPr>
            <p:cNvSpPr/>
            <p:nvPr/>
          </p:nvSpPr>
          <p:spPr>
            <a:xfrm>
              <a:off x="82677" y="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660066"/>
            </a:fillRef>
            <a:effectRef idx="0">
              <a:scrgbClr r="0" g="0" b="0"/>
            </a:effectRef>
            <a:fontRef idx="none"/>
          </p:style>
          <p:txBody>
            <a:bodyPr/>
            <a:lstStyle/>
            <a:p>
              <a:endParaRPr lang="zh-CN" altLang="en-US"/>
            </a:p>
          </p:txBody>
        </p:sp>
        <p:sp>
          <p:nvSpPr>
            <p:cNvPr id="277" name="Shape 19012">
              <a:extLst>
                <a:ext uri="{FF2B5EF4-FFF2-40B4-BE49-F238E27FC236}">
                  <a16:creationId xmlns:a16="http://schemas.microsoft.com/office/drawing/2014/main" id="{A8A4B1B6-B85E-4358-BF19-336538BBC3F0}"/>
                </a:ext>
              </a:extLst>
            </p:cNvPr>
            <p:cNvSpPr/>
            <p:nvPr/>
          </p:nvSpPr>
          <p:spPr>
            <a:xfrm>
              <a:off x="158496" y="310896"/>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6E88F7"/>
            </a:fillRef>
            <a:effectRef idx="0">
              <a:scrgbClr r="0" g="0" b="0"/>
            </a:effectRef>
            <a:fontRef idx="none"/>
          </p:style>
          <p:txBody>
            <a:bodyPr/>
            <a:lstStyle/>
            <a:p>
              <a:endParaRPr lang="zh-CN" altLang="en-US"/>
            </a:p>
          </p:txBody>
        </p:sp>
        <p:sp>
          <p:nvSpPr>
            <p:cNvPr id="278" name="Shape 1026">
              <a:extLst>
                <a:ext uri="{FF2B5EF4-FFF2-40B4-BE49-F238E27FC236}">
                  <a16:creationId xmlns:a16="http://schemas.microsoft.com/office/drawing/2014/main" id="{07AC1758-6B56-40AA-BC7D-D2E375AC8111}"/>
                </a:ext>
              </a:extLst>
            </p:cNvPr>
            <p:cNvSpPr/>
            <p:nvPr/>
          </p:nvSpPr>
          <p:spPr>
            <a:xfrm>
              <a:off x="152400" y="30480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279" name="Shape 1027">
              <a:extLst>
                <a:ext uri="{FF2B5EF4-FFF2-40B4-BE49-F238E27FC236}">
                  <a16:creationId xmlns:a16="http://schemas.microsoft.com/office/drawing/2014/main" id="{5E74FA9E-8A2E-499F-82DF-2CD81BA532B4}"/>
                </a:ext>
              </a:extLst>
            </p:cNvPr>
            <p:cNvSpPr/>
            <p:nvPr/>
          </p:nvSpPr>
          <p:spPr>
            <a:xfrm>
              <a:off x="235077" y="30480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280" name="Shape 19013">
              <a:extLst>
                <a:ext uri="{FF2B5EF4-FFF2-40B4-BE49-F238E27FC236}">
                  <a16:creationId xmlns:a16="http://schemas.microsoft.com/office/drawing/2014/main" id="{D2D2B84E-2150-4B33-897B-E7A0B8ECCF3A}"/>
                </a:ext>
              </a:extLst>
            </p:cNvPr>
            <p:cNvSpPr/>
            <p:nvPr/>
          </p:nvSpPr>
          <p:spPr>
            <a:xfrm>
              <a:off x="310896" y="158496"/>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FFCCFF"/>
            </a:fillRef>
            <a:effectRef idx="0">
              <a:scrgbClr r="0" g="0" b="0"/>
            </a:effectRef>
            <a:fontRef idx="none"/>
          </p:style>
          <p:txBody>
            <a:bodyPr/>
            <a:lstStyle/>
            <a:p>
              <a:endParaRPr lang="zh-CN" altLang="en-US"/>
            </a:p>
          </p:txBody>
        </p:sp>
        <p:sp>
          <p:nvSpPr>
            <p:cNvPr id="281" name="Shape 1029">
              <a:extLst>
                <a:ext uri="{FF2B5EF4-FFF2-40B4-BE49-F238E27FC236}">
                  <a16:creationId xmlns:a16="http://schemas.microsoft.com/office/drawing/2014/main" id="{55299DD8-BC82-4A03-8EDF-6676613FF466}"/>
                </a:ext>
              </a:extLst>
            </p:cNvPr>
            <p:cNvSpPr/>
            <p:nvPr/>
          </p:nvSpPr>
          <p:spPr>
            <a:xfrm>
              <a:off x="304800" y="15240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282" name="Shape 1030">
              <a:extLst>
                <a:ext uri="{FF2B5EF4-FFF2-40B4-BE49-F238E27FC236}">
                  <a16:creationId xmlns:a16="http://schemas.microsoft.com/office/drawing/2014/main" id="{9C72A8BF-35B9-4318-B6F0-5D1DA3BC40B1}"/>
                </a:ext>
              </a:extLst>
            </p:cNvPr>
            <p:cNvSpPr/>
            <p:nvPr/>
          </p:nvSpPr>
          <p:spPr>
            <a:xfrm>
              <a:off x="387477" y="15240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283" name="Shape 19014">
              <a:extLst>
                <a:ext uri="{FF2B5EF4-FFF2-40B4-BE49-F238E27FC236}">
                  <a16:creationId xmlns:a16="http://schemas.microsoft.com/office/drawing/2014/main" id="{3C477B63-643D-4375-BB1D-D70A5E138E15}"/>
                </a:ext>
              </a:extLst>
            </p:cNvPr>
            <p:cNvSpPr/>
            <p:nvPr/>
          </p:nvSpPr>
          <p:spPr>
            <a:xfrm>
              <a:off x="6096" y="310896"/>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33CC33"/>
            </a:fillRef>
            <a:effectRef idx="0">
              <a:scrgbClr r="0" g="0" b="0"/>
            </a:effectRef>
            <a:fontRef idx="none"/>
          </p:style>
          <p:txBody>
            <a:bodyPr/>
            <a:lstStyle/>
            <a:p>
              <a:endParaRPr lang="zh-CN" altLang="en-US"/>
            </a:p>
          </p:txBody>
        </p:sp>
        <p:sp>
          <p:nvSpPr>
            <p:cNvPr id="284" name="Shape 1032">
              <a:extLst>
                <a:ext uri="{FF2B5EF4-FFF2-40B4-BE49-F238E27FC236}">
                  <a16:creationId xmlns:a16="http://schemas.microsoft.com/office/drawing/2014/main" id="{A0619A51-3807-413D-9795-A962584D7D46}"/>
                </a:ext>
              </a:extLst>
            </p:cNvPr>
            <p:cNvSpPr/>
            <p:nvPr/>
          </p:nvSpPr>
          <p:spPr>
            <a:xfrm>
              <a:off x="0" y="30480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285" name="Shape 1033">
              <a:extLst>
                <a:ext uri="{FF2B5EF4-FFF2-40B4-BE49-F238E27FC236}">
                  <a16:creationId xmlns:a16="http://schemas.microsoft.com/office/drawing/2014/main" id="{E694B67C-2158-4DB2-8AA9-6ECF95B36629}"/>
                </a:ext>
              </a:extLst>
            </p:cNvPr>
            <p:cNvSpPr/>
            <p:nvPr/>
          </p:nvSpPr>
          <p:spPr>
            <a:xfrm>
              <a:off x="82677" y="30480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286" name="Shape 19015">
              <a:extLst>
                <a:ext uri="{FF2B5EF4-FFF2-40B4-BE49-F238E27FC236}">
                  <a16:creationId xmlns:a16="http://schemas.microsoft.com/office/drawing/2014/main" id="{DCA8D754-E7CA-471E-9F03-7E1359B79A74}"/>
                </a:ext>
              </a:extLst>
            </p:cNvPr>
            <p:cNvSpPr/>
            <p:nvPr/>
          </p:nvSpPr>
          <p:spPr>
            <a:xfrm>
              <a:off x="158496" y="158496"/>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FFFFFF"/>
            </a:fillRef>
            <a:effectRef idx="0">
              <a:scrgbClr r="0" g="0" b="0"/>
            </a:effectRef>
            <a:fontRef idx="none"/>
          </p:style>
          <p:txBody>
            <a:bodyPr/>
            <a:lstStyle/>
            <a:p>
              <a:endParaRPr lang="zh-CN" altLang="en-US"/>
            </a:p>
          </p:txBody>
        </p:sp>
        <p:sp>
          <p:nvSpPr>
            <p:cNvPr id="287" name="Shape 1035">
              <a:extLst>
                <a:ext uri="{FF2B5EF4-FFF2-40B4-BE49-F238E27FC236}">
                  <a16:creationId xmlns:a16="http://schemas.microsoft.com/office/drawing/2014/main" id="{A0974E4D-6E5B-4629-92AD-44D0503CF505}"/>
                </a:ext>
              </a:extLst>
            </p:cNvPr>
            <p:cNvSpPr/>
            <p:nvPr/>
          </p:nvSpPr>
          <p:spPr>
            <a:xfrm>
              <a:off x="152400" y="15240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288" name="Shape 1036">
              <a:extLst>
                <a:ext uri="{FF2B5EF4-FFF2-40B4-BE49-F238E27FC236}">
                  <a16:creationId xmlns:a16="http://schemas.microsoft.com/office/drawing/2014/main" id="{AD14007F-6B6A-478F-9572-545A53A1B3AF}"/>
                </a:ext>
              </a:extLst>
            </p:cNvPr>
            <p:cNvSpPr/>
            <p:nvPr/>
          </p:nvSpPr>
          <p:spPr>
            <a:xfrm>
              <a:off x="235077" y="15240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289" name="Shape 19016">
              <a:extLst>
                <a:ext uri="{FF2B5EF4-FFF2-40B4-BE49-F238E27FC236}">
                  <a16:creationId xmlns:a16="http://schemas.microsoft.com/office/drawing/2014/main" id="{AA683498-86D7-4F4D-AC1D-F81CD9036816}"/>
                </a:ext>
              </a:extLst>
            </p:cNvPr>
            <p:cNvSpPr/>
            <p:nvPr/>
          </p:nvSpPr>
          <p:spPr>
            <a:xfrm>
              <a:off x="310896" y="310896"/>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FF9900"/>
            </a:fillRef>
            <a:effectRef idx="0">
              <a:scrgbClr r="0" g="0" b="0"/>
            </a:effectRef>
            <a:fontRef idx="none"/>
          </p:style>
          <p:txBody>
            <a:bodyPr/>
            <a:lstStyle/>
            <a:p>
              <a:endParaRPr lang="zh-CN" altLang="en-US"/>
            </a:p>
          </p:txBody>
        </p:sp>
        <p:sp>
          <p:nvSpPr>
            <p:cNvPr id="290" name="Shape 1038">
              <a:extLst>
                <a:ext uri="{FF2B5EF4-FFF2-40B4-BE49-F238E27FC236}">
                  <a16:creationId xmlns:a16="http://schemas.microsoft.com/office/drawing/2014/main" id="{85E58106-B342-42CA-A342-1F61EA0AAE5C}"/>
                </a:ext>
              </a:extLst>
            </p:cNvPr>
            <p:cNvSpPr/>
            <p:nvPr/>
          </p:nvSpPr>
          <p:spPr>
            <a:xfrm>
              <a:off x="304800" y="30480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291" name="Shape 1039">
              <a:extLst>
                <a:ext uri="{FF2B5EF4-FFF2-40B4-BE49-F238E27FC236}">
                  <a16:creationId xmlns:a16="http://schemas.microsoft.com/office/drawing/2014/main" id="{662111D4-7D42-4290-91CF-C0158942A8AE}"/>
                </a:ext>
              </a:extLst>
            </p:cNvPr>
            <p:cNvSpPr/>
            <p:nvPr/>
          </p:nvSpPr>
          <p:spPr>
            <a:xfrm>
              <a:off x="387477" y="30480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292" name="Shape 19017">
              <a:extLst>
                <a:ext uri="{FF2B5EF4-FFF2-40B4-BE49-F238E27FC236}">
                  <a16:creationId xmlns:a16="http://schemas.microsoft.com/office/drawing/2014/main" id="{B5A26C2A-C857-432A-AE60-2EAD3EC58BF7}"/>
                </a:ext>
              </a:extLst>
            </p:cNvPr>
            <p:cNvSpPr/>
            <p:nvPr/>
          </p:nvSpPr>
          <p:spPr>
            <a:xfrm>
              <a:off x="310896" y="6096"/>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FF3300"/>
            </a:fillRef>
            <a:effectRef idx="0">
              <a:scrgbClr r="0" g="0" b="0"/>
            </a:effectRef>
            <a:fontRef idx="none"/>
          </p:style>
          <p:txBody>
            <a:bodyPr/>
            <a:lstStyle/>
            <a:p>
              <a:endParaRPr lang="zh-CN" altLang="en-US"/>
            </a:p>
          </p:txBody>
        </p:sp>
        <p:sp>
          <p:nvSpPr>
            <p:cNvPr id="293" name="Shape 1041">
              <a:extLst>
                <a:ext uri="{FF2B5EF4-FFF2-40B4-BE49-F238E27FC236}">
                  <a16:creationId xmlns:a16="http://schemas.microsoft.com/office/drawing/2014/main" id="{7FE091B6-0364-43A0-B113-684C0F8EDE40}"/>
                </a:ext>
              </a:extLst>
            </p:cNvPr>
            <p:cNvSpPr/>
            <p:nvPr/>
          </p:nvSpPr>
          <p:spPr>
            <a:xfrm>
              <a:off x="304800" y="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294" name="Shape 1042">
              <a:extLst>
                <a:ext uri="{FF2B5EF4-FFF2-40B4-BE49-F238E27FC236}">
                  <a16:creationId xmlns:a16="http://schemas.microsoft.com/office/drawing/2014/main" id="{FBE0BE8B-3030-4E23-A6DB-D50DBE1CB7F1}"/>
                </a:ext>
              </a:extLst>
            </p:cNvPr>
            <p:cNvSpPr/>
            <p:nvPr/>
          </p:nvSpPr>
          <p:spPr>
            <a:xfrm>
              <a:off x="387477" y="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grpSp>
      <p:grpSp>
        <p:nvGrpSpPr>
          <p:cNvPr id="295" name="组合 294">
            <a:extLst>
              <a:ext uri="{FF2B5EF4-FFF2-40B4-BE49-F238E27FC236}">
                <a16:creationId xmlns:a16="http://schemas.microsoft.com/office/drawing/2014/main" id="{E3F720E1-9238-40D4-8CA2-5030FFD75BDC}"/>
              </a:ext>
            </a:extLst>
          </p:cNvPr>
          <p:cNvGrpSpPr/>
          <p:nvPr/>
        </p:nvGrpSpPr>
        <p:grpSpPr>
          <a:xfrm>
            <a:off x="4871176" y="3305457"/>
            <a:ext cx="471804" cy="905760"/>
            <a:chOff x="0" y="0"/>
            <a:chExt cx="472291" cy="905810"/>
          </a:xfrm>
        </p:grpSpPr>
        <p:sp>
          <p:nvSpPr>
            <p:cNvPr id="296" name="Shape 19155">
              <a:extLst>
                <a:ext uri="{FF2B5EF4-FFF2-40B4-BE49-F238E27FC236}">
                  <a16:creationId xmlns:a16="http://schemas.microsoft.com/office/drawing/2014/main" id="{1421BC2D-928D-4B78-A966-0E0631C441FA}"/>
                </a:ext>
              </a:extLst>
            </p:cNvPr>
            <p:cNvSpPr/>
            <p:nvPr/>
          </p:nvSpPr>
          <p:spPr>
            <a:xfrm>
              <a:off x="7951" y="7952"/>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BADFE2"/>
            </a:fillRef>
            <a:effectRef idx="0">
              <a:scrgbClr r="0" g="0" b="0"/>
            </a:effectRef>
            <a:fontRef idx="none"/>
          </p:style>
          <p:txBody>
            <a:bodyPr/>
            <a:lstStyle/>
            <a:p>
              <a:endParaRPr lang="zh-CN" altLang="en-US"/>
            </a:p>
          </p:txBody>
        </p:sp>
        <p:sp>
          <p:nvSpPr>
            <p:cNvPr id="297" name="Shape 1382">
              <a:extLst>
                <a:ext uri="{FF2B5EF4-FFF2-40B4-BE49-F238E27FC236}">
                  <a16:creationId xmlns:a16="http://schemas.microsoft.com/office/drawing/2014/main" id="{4364B55E-4099-441C-B788-A995CDFE231D}"/>
                </a:ext>
              </a:extLst>
            </p:cNvPr>
            <p:cNvSpPr/>
            <p:nvPr/>
          </p:nvSpPr>
          <p:spPr>
            <a:xfrm>
              <a:off x="0" y="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298" name="Shape 1383">
              <a:extLst>
                <a:ext uri="{FF2B5EF4-FFF2-40B4-BE49-F238E27FC236}">
                  <a16:creationId xmlns:a16="http://schemas.microsoft.com/office/drawing/2014/main" id="{9DC419A8-2D85-4215-858E-A98A86F135C0}"/>
                </a:ext>
              </a:extLst>
            </p:cNvPr>
            <p:cNvSpPr/>
            <p:nvPr/>
          </p:nvSpPr>
          <p:spPr>
            <a:xfrm>
              <a:off x="79513" y="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299" name="Shape 19156">
              <a:extLst>
                <a:ext uri="{FF2B5EF4-FFF2-40B4-BE49-F238E27FC236}">
                  <a16:creationId xmlns:a16="http://schemas.microsoft.com/office/drawing/2014/main" id="{6E82FBAC-0D71-49D4-AD77-88E5B3292372}"/>
                </a:ext>
              </a:extLst>
            </p:cNvPr>
            <p:cNvSpPr/>
            <p:nvPr/>
          </p:nvSpPr>
          <p:spPr>
            <a:xfrm>
              <a:off x="159026" y="159026"/>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CC6600"/>
            </a:fillRef>
            <a:effectRef idx="0">
              <a:scrgbClr r="0" g="0" b="0"/>
            </a:effectRef>
            <a:fontRef idx="none"/>
          </p:style>
          <p:txBody>
            <a:bodyPr/>
            <a:lstStyle/>
            <a:p>
              <a:endParaRPr lang="zh-CN" altLang="en-US"/>
            </a:p>
          </p:txBody>
        </p:sp>
        <p:sp>
          <p:nvSpPr>
            <p:cNvPr id="300" name="Shape 1385">
              <a:extLst>
                <a:ext uri="{FF2B5EF4-FFF2-40B4-BE49-F238E27FC236}">
                  <a16:creationId xmlns:a16="http://schemas.microsoft.com/office/drawing/2014/main" id="{A58C55D4-80D0-4040-AAFB-DE7DFA624F2B}"/>
                </a:ext>
              </a:extLst>
            </p:cNvPr>
            <p:cNvSpPr/>
            <p:nvPr/>
          </p:nvSpPr>
          <p:spPr>
            <a:xfrm>
              <a:off x="151075" y="159026"/>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301" name="Shape 1386">
              <a:extLst>
                <a:ext uri="{FF2B5EF4-FFF2-40B4-BE49-F238E27FC236}">
                  <a16:creationId xmlns:a16="http://schemas.microsoft.com/office/drawing/2014/main" id="{89401EC8-0964-4DC5-8DD4-605BC5DF8053}"/>
                </a:ext>
              </a:extLst>
            </p:cNvPr>
            <p:cNvSpPr/>
            <p:nvPr/>
          </p:nvSpPr>
          <p:spPr>
            <a:xfrm>
              <a:off x="238539" y="159026"/>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302" name="Shape 19157">
              <a:extLst>
                <a:ext uri="{FF2B5EF4-FFF2-40B4-BE49-F238E27FC236}">
                  <a16:creationId xmlns:a16="http://schemas.microsoft.com/office/drawing/2014/main" id="{CD756208-35ED-4A50-A26F-19C90B2AFF27}"/>
                </a:ext>
              </a:extLst>
            </p:cNvPr>
            <p:cNvSpPr/>
            <p:nvPr/>
          </p:nvSpPr>
          <p:spPr>
            <a:xfrm>
              <a:off x="7951" y="159026"/>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CCFFCC"/>
            </a:fillRef>
            <a:effectRef idx="0">
              <a:scrgbClr r="0" g="0" b="0"/>
            </a:effectRef>
            <a:fontRef idx="none"/>
          </p:style>
          <p:txBody>
            <a:bodyPr/>
            <a:lstStyle/>
            <a:p>
              <a:endParaRPr lang="zh-CN" altLang="en-US"/>
            </a:p>
          </p:txBody>
        </p:sp>
        <p:sp>
          <p:nvSpPr>
            <p:cNvPr id="303" name="Shape 1388">
              <a:extLst>
                <a:ext uri="{FF2B5EF4-FFF2-40B4-BE49-F238E27FC236}">
                  <a16:creationId xmlns:a16="http://schemas.microsoft.com/office/drawing/2014/main" id="{36D17618-7662-403B-A89B-4AABBB04A4E7}"/>
                </a:ext>
              </a:extLst>
            </p:cNvPr>
            <p:cNvSpPr/>
            <p:nvPr/>
          </p:nvSpPr>
          <p:spPr>
            <a:xfrm>
              <a:off x="0" y="159026"/>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660066"/>
            </a:fillRef>
            <a:effectRef idx="0">
              <a:scrgbClr r="0" g="0" b="0"/>
            </a:effectRef>
            <a:fontRef idx="none"/>
          </p:style>
          <p:txBody>
            <a:bodyPr/>
            <a:lstStyle/>
            <a:p>
              <a:endParaRPr lang="zh-CN" altLang="en-US"/>
            </a:p>
          </p:txBody>
        </p:sp>
        <p:sp>
          <p:nvSpPr>
            <p:cNvPr id="304" name="Shape 1389">
              <a:extLst>
                <a:ext uri="{FF2B5EF4-FFF2-40B4-BE49-F238E27FC236}">
                  <a16:creationId xmlns:a16="http://schemas.microsoft.com/office/drawing/2014/main" id="{CFDC400C-0AA0-43B7-A039-F329C50A95C1}"/>
                </a:ext>
              </a:extLst>
            </p:cNvPr>
            <p:cNvSpPr/>
            <p:nvPr/>
          </p:nvSpPr>
          <p:spPr>
            <a:xfrm>
              <a:off x="79513" y="159026"/>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660066"/>
            </a:fillRef>
            <a:effectRef idx="0">
              <a:scrgbClr r="0" g="0" b="0"/>
            </a:effectRef>
            <a:fontRef idx="none"/>
          </p:style>
          <p:txBody>
            <a:bodyPr/>
            <a:lstStyle/>
            <a:p>
              <a:endParaRPr lang="zh-CN" altLang="en-US"/>
            </a:p>
          </p:txBody>
        </p:sp>
        <p:sp>
          <p:nvSpPr>
            <p:cNvPr id="305" name="Shape 19158">
              <a:extLst>
                <a:ext uri="{FF2B5EF4-FFF2-40B4-BE49-F238E27FC236}">
                  <a16:creationId xmlns:a16="http://schemas.microsoft.com/office/drawing/2014/main" id="{1E705F2C-2F10-41CC-8D5C-85F38B6FA985}"/>
                </a:ext>
              </a:extLst>
            </p:cNvPr>
            <p:cNvSpPr/>
            <p:nvPr/>
          </p:nvSpPr>
          <p:spPr>
            <a:xfrm>
              <a:off x="159026" y="318052"/>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6E88F7"/>
            </a:fillRef>
            <a:effectRef idx="0">
              <a:scrgbClr r="0" g="0" b="0"/>
            </a:effectRef>
            <a:fontRef idx="none"/>
          </p:style>
          <p:txBody>
            <a:bodyPr/>
            <a:lstStyle/>
            <a:p>
              <a:endParaRPr lang="zh-CN" altLang="en-US"/>
            </a:p>
          </p:txBody>
        </p:sp>
        <p:sp>
          <p:nvSpPr>
            <p:cNvPr id="306" name="Shape 1391">
              <a:extLst>
                <a:ext uri="{FF2B5EF4-FFF2-40B4-BE49-F238E27FC236}">
                  <a16:creationId xmlns:a16="http://schemas.microsoft.com/office/drawing/2014/main" id="{2606A36C-4887-4278-8337-FFC4D04E1041}"/>
                </a:ext>
              </a:extLst>
            </p:cNvPr>
            <p:cNvSpPr/>
            <p:nvPr/>
          </p:nvSpPr>
          <p:spPr>
            <a:xfrm>
              <a:off x="151075" y="310101"/>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307" name="Shape 1392">
              <a:extLst>
                <a:ext uri="{FF2B5EF4-FFF2-40B4-BE49-F238E27FC236}">
                  <a16:creationId xmlns:a16="http://schemas.microsoft.com/office/drawing/2014/main" id="{EC256FF9-F386-4873-A581-706057AAD2CD}"/>
                </a:ext>
              </a:extLst>
            </p:cNvPr>
            <p:cNvSpPr/>
            <p:nvPr/>
          </p:nvSpPr>
          <p:spPr>
            <a:xfrm>
              <a:off x="238539" y="310101"/>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308" name="Shape 19159">
              <a:extLst>
                <a:ext uri="{FF2B5EF4-FFF2-40B4-BE49-F238E27FC236}">
                  <a16:creationId xmlns:a16="http://schemas.microsoft.com/office/drawing/2014/main" id="{2FBBBA0A-1827-4103-AD80-66C9464632A8}"/>
                </a:ext>
              </a:extLst>
            </p:cNvPr>
            <p:cNvSpPr/>
            <p:nvPr/>
          </p:nvSpPr>
          <p:spPr>
            <a:xfrm>
              <a:off x="310101" y="159026"/>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FFCCFF"/>
            </a:fillRef>
            <a:effectRef idx="0">
              <a:scrgbClr r="0" g="0" b="0"/>
            </a:effectRef>
            <a:fontRef idx="none"/>
          </p:style>
          <p:txBody>
            <a:bodyPr/>
            <a:lstStyle/>
            <a:p>
              <a:endParaRPr lang="zh-CN" altLang="en-US"/>
            </a:p>
          </p:txBody>
        </p:sp>
        <p:sp>
          <p:nvSpPr>
            <p:cNvPr id="309" name="Shape 1394">
              <a:extLst>
                <a:ext uri="{FF2B5EF4-FFF2-40B4-BE49-F238E27FC236}">
                  <a16:creationId xmlns:a16="http://schemas.microsoft.com/office/drawing/2014/main" id="{734A5966-40F5-40B0-A2C5-1A09DCC51595}"/>
                </a:ext>
              </a:extLst>
            </p:cNvPr>
            <p:cNvSpPr/>
            <p:nvPr/>
          </p:nvSpPr>
          <p:spPr>
            <a:xfrm>
              <a:off x="302150" y="159026"/>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310" name="Shape 1395">
              <a:extLst>
                <a:ext uri="{FF2B5EF4-FFF2-40B4-BE49-F238E27FC236}">
                  <a16:creationId xmlns:a16="http://schemas.microsoft.com/office/drawing/2014/main" id="{25FCAC9A-1086-477D-95D5-D2494CF07D8A}"/>
                </a:ext>
              </a:extLst>
            </p:cNvPr>
            <p:cNvSpPr/>
            <p:nvPr/>
          </p:nvSpPr>
          <p:spPr>
            <a:xfrm>
              <a:off x="389614" y="159026"/>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311" name="Shape 19160">
              <a:extLst>
                <a:ext uri="{FF2B5EF4-FFF2-40B4-BE49-F238E27FC236}">
                  <a16:creationId xmlns:a16="http://schemas.microsoft.com/office/drawing/2014/main" id="{99BE2901-6EA4-498F-A710-44AE903FEF08}"/>
                </a:ext>
              </a:extLst>
            </p:cNvPr>
            <p:cNvSpPr/>
            <p:nvPr/>
          </p:nvSpPr>
          <p:spPr>
            <a:xfrm>
              <a:off x="7951" y="318052"/>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33CC33"/>
            </a:fillRef>
            <a:effectRef idx="0">
              <a:scrgbClr r="0" g="0" b="0"/>
            </a:effectRef>
            <a:fontRef idx="none"/>
          </p:style>
          <p:txBody>
            <a:bodyPr/>
            <a:lstStyle/>
            <a:p>
              <a:endParaRPr lang="zh-CN" altLang="en-US"/>
            </a:p>
          </p:txBody>
        </p:sp>
        <p:sp>
          <p:nvSpPr>
            <p:cNvPr id="312" name="Shape 1397">
              <a:extLst>
                <a:ext uri="{FF2B5EF4-FFF2-40B4-BE49-F238E27FC236}">
                  <a16:creationId xmlns:a16="http://schemas.microsoft.com/office/drawing/2014/main" id="{FD9E8F5E-6D3B-4742-8CE7-FB76BFD42721}"/>
                </a:ext>
              </a:extLst>
            </p:cNvPr>
            <p:cNvSpPr/>
            <p:nvPr/>
          </p:nvSpPr>
          <p:spPr>
            <a:xfrm>
              <a:off x="0" y="310101"/>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313" name="Shape 1398">
              <a:extLst>
                <a:ext uri="{FF2B5EF4-FFF2-40B4-BE49-F238E27FC236}">
                  <a16:creationId xmlns:a16="http://schemas.microsoft.com/office/drawing/2014/main" id="{35D4DD86-1E39-4ACF-A7C8-A6F1780F3E4F}"/>
                </a:ext>
              </a:extLst>
            </p:cNvPr>
            <p:cNvSpPr/>
            <p:nvPr/>
          </p:nvSpPr>
          <p:spPr>
            <a:xfrm>
              <a:off x="79513" y="310101"/>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314" name="Shape 19161">
              <a:extLst>
                <a:ext uri="{FF2B5EF4-FFF2-40B4-BE49-F238E27FC236}">
                  <a16:creationId xmlns:a16="http://schemas.microsoft.com/office/drawing/2014/main" id="{A18D0D78-00E3-424D-95AF-C3728C8AE8B9}"/>
                </a:ext>
              </a:extLst>
            </p:cNvPr>
            <p:cNvSpPr/>
            <p:nvPr/>
          </p:nvSpPr>
          <p:spPr>
            <a:xfrm>
              <a:off x="159026" y="7952"/>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FFFFFF"/>
            </a:fillRef>
            <a:effectRef idx="0">
              <a:scrgbClr r="0" g="0" b="0"/>
            </a:effectRef>
            <a:fontRef idx="none"/>
          </p:style>
          <p:txBody>
            <a:bodyPr/>
            <a:lstStyle/>
            <a:p>
              <a:endParaRPr lang="zh-CN" altLang="en-US"/>
            </a:p>
          </p:txBody>
        </p:sp>
        <p:sp>
          <p:nvSpPr>
            <p:cNvPr id="315" name="Shape 1400">
              <a:extLst>
                <a:ext uri="{FF2B5EF4-FFF2-40B4-BE49-F238E27FC236}">
                  <a16:creationId xmlns:a16="http://schemas.microsoft.com/office/drawing/2014/main" id="{365A9A32-27F2-4DBE-A7E3-D4A5352DCD05}"/>
                </a:ext>
              </a:extLst>
            </p:cNvPr>
            <p:cNvSpPr/>
            <p:nvPr/>
          </p:nvSpPr>
          <p:spPr>
            <a:xfrm>
              <a:off x="151075" y="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316" name="Shape 1401">
              <a:extLst>
                <a:ext uri="{FF2B5EF4-FFF2-40B4-BE49-F238E27FC236}">
                  <a16:creationId xmlns:a16="http://schemas.microsoft.com/office/drawing/2014/main" id="{C26B667D-3A16-45F2-B61D-AAE21F1F9E2D}"/>
                </a:ext>
              </a:extLst>
            </p:cNvPr>
            <p:cNvSpPr/>
            <p:nvPr/>
          </p:nvSpPr>
          <p:spPr>
            <a:xfrm>
              <a:off x="238539" y="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317" name="Shape 19162">
              <a:extLst>
                <a:ext uri="{FF2B5EF4-FFF2-40B4-BE49-F238E27FC236}">
                  <a16:creationId xmlns:a16="http://schemas.microsoft.com/office/drawing/2014/main" id="{0D92DC7C-EA44-407D-B559-548006A0167B}"/>
                </a:ext>
              </a:extLst>
            </p:cNvPr>
            <p:cNvSpPr/>
            <p:nvPr/>
          </p:nvSpPr>
          <p:spPr>
            <a:xfrm>
              <a:off x="310101" y="318052"/>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FF9900"/>
            </a:fillRef>
            <a:effectRef idx="0">
              <a:scrgbClr r="0" g="0" b="0"/>
            </a:effectRef>
            <a:fontRef idx="none"/>
          </p:style>
          <p:txBody>
            <a:bodyPr/>
            <a:lstStyle/>
            <a:p>
              <a:endParaRPr lang="zh-CN" altLang="en-US"/>
            </a:p>
          </p:txBody>
        </p:sp>
        <p:sp>
          <p:nvSpPr>
            <p:cNvPr id="318" name="Shape 1403">
              <a:extLst>
                <a:ext uri="{FF2B5EF4-FFF2-40B4-BE49-F238E27FC236}">
                  <a16:creationId xmlns:a16="http://schemas.microsoft.com/office/drawing/2014/main" id="{12B8F820-034D-4FC5-A987-238A38BE037C}"/>
                </a:ext>
              </a:extLst>
            </p:cNvPr>
            <p:cNvSpPr/>
            <p:nvPr/>
          </p:nvSpPr>
          <p:spPr>
            <a:xfrm>
              <a:off x="302150" y="310101"/>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319" name="Shape 1404">
              <a:extLst>
                <a:ext uri="{FF2B5EF4-FFF2-40B4-BE49-F238E27FC236}">
                  <a16:creationId xmlns:a16="http://schemas.microsoft.com/office/drawing/2014/main" id="{BB1413FD-080B-4835-B27C-3BFBE4795A02}"/>
                </a:ext>
              </a:extLst>
            </p:cNvPr>
            <p:cNvSpPr/>
            <p:nvPr/>
          </p:nvSpPr>
          <p:spPr>
            <a:xfrm>
              <a:off x="389614" y="310101"/>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320" name="Shape 19163">
              <a:extLst>
                <a:ext uri="{FF2B5EF4-FFF2-40B4-BE49-F238E27FC236}">
                  <a16:creationId xmlns:a16="http://schemas.microsoft.com/office/drawing/2014/main" id="{C63810E8-4CD4-4B4E-B05F-5B98C7A8A2A4}"/>
                </a:ext>
              </a:extLst>
            </p:cNvPr>
            <p:cNvSpPr/>
            <p:nvPr/>
          </p:nvSpPr>
          <p:spPr>
            <a:xfrm>
              <a:off x="310101" y="7952"/>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FF3300"/>
            </a:fillRef>
            <a:effectRef idx="0">
              <a:scrgbClr r="0" g="0" b="0"/>
            </a:effectRef>
            <a:fontRef idx="none"/>
          </p:style>
          <p:txBody>
            <a:bodyPr/>
            <a:lstStyle/>
            <a:p>
              <a:endParaRPr lang="zh-CN" altLang="en-US"/>
            </a:p>
          </p:txBody>
        </p:sp>
        <p:sp>
          <p:nvSpPr>
            <p:cNvPr id="321" name="Shape 1406">
              <a:extLst>
                <a:ext uri="{FF2B5EF4-FFF2-40B4-BE49-F238E27FC236}">
                  <a16:creationId xmlns:a16="http://schemas.microsoft.com/office/drawing/2014/main" id="{1FCD19FA-71BD-4BFE-B120-5721405A1E51}"/>
                </a:ext>
              </a:extLst>
            </p:cNvPr>
            <p:cNvSpPr/>
            <p:nvPr/>
          </p:nvSpPr>
          <p:spPr>
            <a:xfrm>
              <a:off x="302150" y="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322" name="Shape 1407">
              <a:extLst>
                <a:ext uri="{FF2B5EF4-FFF2-40B4-BE49-F238E27FC236}">
                  <a16:creationId xmlns:a16="http://schemas.microsoft.com/office/drawing/2014/main" id="{972F8042-E04B-48DA-963F-FBAE5EEB9E08}"/>
                </a:ext>
              </a:extLst>
            </p:cNvPr>
            <p:cNvSpPr/>
            <p:nvPr/>
          </p:nvSpPr>
          <p:spPr>
            <a:xfrm>
              <a:off x="389614" y="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323" name="Rectangle 1408">
              <a:extLst>
                <a:ext uri="{FF2B5EF4-FFF2-40B4-BE49-F238E27FC236}">
                  <a16:creationId xmlns:a16="http://schemas.microsoft.com/office/drawing/2014/main" id="{48A9FA47-1F3C-4931-A601-AB9D4664F29D}"/>
                </a:ext>
              </a:extLst>
            </p:cNvPr>
            <p:cNvSpPr/>
            <p:nvPr/>
          </p:nvSpPr>
          <p:spPr>
            <a:xfrm>
              <a:off x="147666" y="498458"/>
              <a:ext cx="184265" cy="407352"/>
            </a:xfrm>
            <a:prstGeom prst="rect">
              <a:avLst/>
            </a:prstGeom>
            <a:ln>
              <a:noFill/>
            </a:ln>
          </p:spPr>
          <p:txBody>
            <a:bodyPr vert="horz" lIns="0" tIns="0" rIns="0" bIns="0" rtlCol="0">
              <a:noAutofit/>
            </a:bodyPr>
            <a:lstStyle/>
            <a:p>
              <a:pPr>
                <a:lnSpc>
                  <a:spcPct val="107000"/>
                </a:lnSpc>
                <a:spcAft>
                  <a:spcPts val="800"/>
                </a:spcAft>
              </a:pPr>
              <a:r>
                <a:rPr lang="en-US" sz="2000" kern="100" dirty="0">
                  <a:solidFill>
                    <a:srgbClr val="000000"/>
                  </a:solidFill>
                  <a:effectLst/>
                  <a:latin typeface="Tahoma" panose="020B0604030504040204" pitchFamily="34" charset="0"/>
                  <a:ea typeface="Tahoma" panose="020B0604030504040204" pitchFamily="34" charset="0"/>
                </a:rPr>
                <a:t>6</a:t>
              </a:r>
              <a:endParaRPr lang="zh-CN" sz="1100" kern="100" dirty="0">
                <a:solidFill>
                  <a:srgbClr val="000000"/>
                </a:solidFill>
                <a:effectLst/>
                <a:latin typeface="Calibri" panose="020F0502020204030204" pitchFamily="34" charset="0"/>
                <a:ea typeface="Calibri" panose="020F0502020204030204" pitchFamily="34" charset="0"/>
              </a:endParaRPr>
            </a:p>
          </p:txBody>
        </p:sp>
      </p:grpSp>
      <p:cxnSp>
        <p:nvCxnSpPr>
          <p:cNvPr id="327" name="直接箭头连接符 326">
            <a:extLst>
              <a:ext uri="{FF2B5EF4-FFF2-40B4-BE49-F238E27FC236}">
                <a16:creationId xmlns:a16="http://schemas.microsoft.com/office/drawing/2014/main" id="{7369786D-4671-46A1-A435-6321B9B4889D}"/>
              </a:ext>
            </a:extLst>
          </p:cNvPr>
          <p:cNvCxnSpPr/>
          <p:nvPr/>
        </p:nvCxnSpPr>
        <p:spPr>
          <a:xfrm>
            <a:off x="4112539" y="3526273"/>
            <a:ext cx="765784" cy="0"/>
          </a:xfrm>
          <a:prstGeom prst="straightConnector1">
            <a:avLst/>
          </a:prstGeom>
          <a:ln w="15875">
            <a:tailEnd type="triangle"/>
          </a:ln>
        </p:spPr>
        <p:style>
          <a:lnRef idx="1">
            <a:schemeClr val="dk1"/>
          </a:lnRef>
          <a:fillRef idx="0">
            <a:schemeClr val="dk1"/>
          </a:fillRef>
          <a:effectRef idx="0">
            <a:schemeClr val="dk1"/>
          </a:effectRef>
          <a:fontRef idx="minor">
            <a:schemeClr val="tx1"/>
          </a:fontRef>
        </p:style>
      </p:cxnSp>
      <p:grpSp>
        <p:nvGrpSpPr>
          <p:cNvPr id="184" name="Group 18145">
            <a:extLst>
              <a:ext uri="{FF2B5EF4-FFF2-40B4-BE49-F238E27FC236}">
                <a16:creationId xmlns:a16="http://schemas.microsoft.com/office/drawing/2014/main" id="{948D653A-16B3-4E34-B7A1-02D4491B9FE8}"/>
              </a:ext>
            </a:extLst>
          </p:cNvPr>
          <p:cNvGrpSpPr/>
          <p:nvPr/>
        </p:nvGrpSpPr>
        <p:grpSpPr>
          <a:xfrm>
            <a:off x="4888307" y="4523035"/>
            <a:ext cx="469898" cy="469901"/>
            <a:chOff x="0" y="0"/>
            <a:chExt cx="470154" cy="470154"/>
          </a:xfrm>
        </p:grpSpPr>
        <p:sp>
          <p:nvSpPr>
            <p:cNvPr id="239" name="Shape 18146">
              <a:extLst>
                <a:ext uri="{FF2B5EF4-FFF2-40B4-BE49-F238E27FC236}">
                  <a16:creationId xmlns:a16="http://schemas.microsoft.com/office/drawing/2014/main" id="{00F0F5A3-0019-40D9-BFB9-859D0A72EC87}"/>
                </a:ext>
              </a:extLst>
            </p:cNvPr>
            <p:cNvSpPr/>
            <p:nvPr/>
          </p:nvSpPr>
          <p:spPr>
            <a:xfrm>
              <a:off x="0" y="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240" name="Shape 18147">
              <a:extLst>
                <a:ext uri="{FF2B5EF4-FFF2-40B4-BE49-F238E27FC236}">
                  <a16:creationId xmlns:a16="http://schemas.microsoft.com/office/drawing/2014/main" id="{3691E061-41EE-47E6-AA88-404FD40D14A8}"/>
                </a:ext>
              </a:extLst>
            </p:cNvPr>
            <p:cNvSpPr/>
            <p:nvPr/>
          </p:nvSpPr>
          <p:spPr>
            <a:xfrm>
              <a:off x="82677" y="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241" name="Shape 19769">
              <a:extLst>
                <a:ext uri="{FF2B5EF4-FFF2-40B4-BE49-F238E27FC236}">
                  <a16:creationId xmlns:a16="http://schemas.microsoft.com/office/drawing/2014/main" id="{FF05CF89-11F9-484E-B004-1FDFE32C422A}"/>
                </a:ext>
              </a:extLst>
            </p:cNvPr>
            <p:cNvSpPr/>
            <p:nvPr/>
          </p:nvSpPr>
          <p:spPr>
            <a:xfrm>
              <a:off x="158496" y="6857"/>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FFFFFF"/>
            </a:fillRef>
            <a:effectRef idx="0">
              <a:scrgbClr r="0" g="0" b="0"/>
            </a:effectRef>
            <a:fontRef idx="none"/>
          </p:style>
          <p:txBody>
            <a:bodyPr/>
            <a:lstStyle/>
            <a:p>
              <a:endParaRPr lang="zh-CN" altLang="en-US"/>
            </a:p>
          </p:txBody>
        </p:sp>
        <p:sp>
          <p:nvSpPr>
            <p:cNvPr id="242" name="Shape 18149">
              <a:extLst>
                <a:ext uri="{FF2B5EF4-FFF2-40B4-BE49-F238E27FC236}">
                  <a16:creationId xmlns:a16="http://schemas.microsoft.com/office/drawing/2014/main" id="{C74006E9-8903-4E3F-B52A-AD2BC085DADE}"/>
                </a:ext>
              </a:extLst>
            </p:cNvPr>
            <p:cNvSpPr/>
            <p:nvPr/>
          </p:nvSpPr>
          <p:spPr>
            <a:xfrm>
              <a:off x="152400" y="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243" name="Shape 18150">
              <a:extLst>
                <a:ext uri="{FF2B5EF4-FFF2-40B4-BE49-F238E27FC236}">
                  <a16:creationId xmlns:a16="http://schemas.microsoft.com/office/drawing/2014/main" id="{2C86926B-9429-48EC-815E-F2297CA8B965}"/>
                </a:ext>
              </a:extLst>
            </p:cNvPr>
            <p:cNvSpPr/>
            <p:nvPr/>
          </p:nvSpPr>
          <p:spPr>
            <a:xfrm>
              <a:off x="235077" y="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244" name="Shape 19770">
              <a:extLst>
                <a:ext uri="{FF2B5EF4-FFF2-40B4-BE49-F238E27FC236}">
                  <a16:creationId xmlns:a16="http://schemas.microsoft.com/office/drawing/2014/main" id="{E3B90DB2-E4BC-49C8-A5D2-515F202578E3}"/>
                </a:ext>
              </a:extLst>
            </p:cNvPr>
            <p:cNvSpPr/>
            <p:nvPr/>
          </p:nvSpPr>
          <p:spPr>
            <a:xfrm>
              <a:off x="6096" y="159257"/>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FFFFFF"/>
            </a:fillRef>
            <a:effectRef idx="0">
              <a:scrgbClr r="0" g="0" b="0"/>
            </a:effectRef>
            <a:fontRef idx="none"/>
          </p:style>
          <p:txBody>
            <a:bodyPr/>
            <a:lstStyle/>
            <a:p>
              <a:endParaRPr lang="zh-CN" altLang="en-US"/>
            </a:p>
          </p:txBody>
        </p:sp>
        <p:sp>
          <p:nvSpPr>
            <p:cNvPr id="245" name="Shape 18152">
              <a:extLst>
                <a:ext uri="{FF2B5EF4-FFF2-40B4-BE49-F238E27FC236}">
                  <a16:creationId xmlns:a16="http://schemas.microsoft.com/office/drawing/2014/main" id="{7C2F7C74-6649-4F11-BD5F-CBD202252DCF}"/>
                </a:ext>
              </a:extLst>
            </p:cNvPr>
            <p:cNvSpPr/>
            <p:nvPr/>
          </p:nvSpPr>
          <p:spPr>
            <a:xfrm>
              <a:off x="0" y="15240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660066"/>
            </a:fillRef>
            <a:effectRef idx="0">
              <a:scrgbClr r="0" g="0" b="0"/>
            </a:effectRef>
            <a:fontRef idx="none"/>
          </p:style>
          <p:txBody>
            <a:bodyPr/>
            <a:lstStyle/>
            <a:p>
              <a:endParaRPr lang="zh-CN" altLang="en-US"/>
            </a:p>
          </p:txBody>
        </p:sp>
        <p:sp>
          <p:nvSpPr>
            <p:cNvPr id="246" name="Shape 18153">
              <a:extLst>
                <a:ext uri="{FF2B5EF4-FFF2-40B4-BE49-F238E27FC236}">
                  <a16:creationId xmlns:a16="http://schemas.microsoft.com/office/drawing/2014/main" id="{BFF409C4-4366-44EF-862E-A52F17E0CB0B}"/>
                </a:ext>
              </a:extLst>
            </p:cNvPr>
            <p:cNvSpPr/>
            <p:nvPr/>
          </p:nvSpPr>
          <p:spPr>
            <a:xfrm>
              <a:off x="82677" y="15240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660066"/>
            </a:fillRef>
            <a:effectRef idx="0">
              <a:scrgbClr r="0" g="0" b="0"/>
            </a:effectRef>
            <a:fontRef idx="none"/>
          </p:style>
          <p:txBody>
            <a:bodyPr/>
            <a:lstStyle/>
            <a:p>
              <a:endParaRPr lang="zh-CN" altLang="en-US"/>
            </a:p>
          </p:txBody>
        </p:sp>
        <p:sp>
          <p:nvSpPr>
            <p:cNvPr id="247" name="Shape 19771">
              <a:extLst>
                <a:ext uri="{FF2B5EF4-FFF2-40B4-BE49-F238E27FC236}">
                  <a16:creationId xmlns:a16="http://schemas.microsoft.com/office/drawing/2014/main" id="{0468A357-F56C-4CC3-AFD5-300D543837D3}"/>
                </a:ext>
              </a:extLst>
            </p:cNvPr>
            <p:cNvSpPr/>
            <p:nvPr/>
          </p:nvSpPr>
          <p:spPr>
            <a:xfrm>
              <a:off x="158496" y="159257"/>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FFFFFF"/>
            </a:fillRef>
            <a:effectRef idx="0">
              <a:scrgbClr r="0" g="0" b="0"/>
            </a:effectRef>
            <a:fontRef idx="none"/>
          </p:style>
          <p:txBody>
            <a:bodyPr/>
            <a:lstStyle/>
            <a:p>
              <a:endParaRPr lang="zh-CN" altLang="en-US"/>
            </a:p>
          </p:txBody>
        </p:sp>
        <p:sp>
          <p:nvSpPr>
            <p:cNvPr id="248" name="Shape 18155">
              <a:extLst>
                <a:ext uri="{FF2B5EF4-FFF2-40B4-BE49-F238E27FC236}">
                  <a16:creationId xmlns:a16="http://schemas.microsoft.com/office/drawing/2014/main" id="{D1B68314-68F4-45F2-908C-0D12618AF9A8}"/>
                </a:ext>
              </a:extLst>
            </p:cNvPr>
            <p:cNvSpPr/>
            <p:nvPr/>
          </p:nvSpPr>
          <p:spPr>
            <a:xfrm>
              <a:off x="152400" y="15240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249" name="Shape 18156">
              <a:extLst>
                <a:ext uri="{FF2B5EF4-FFF2-40B4-BE49-F238E27FC236}">
                  <a16:creationId xmlns:a16="http://schemas.microsoft.com/office/drawing/2014/main" id="{2EE967F7-2DA6-4F3C-B722-65F7E5269583}"/>
                </a:ext>
              </a:extLst>
            </p:cNvPr>
            <p:cNvSpPr/>
            <p:nvPr/>
          </p:nvSpPr>
          <p:spPr>
            <a:xfrm>
              <a:off x="235077" y="15240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250" name="Shape 19772">
              <a:extLst>
                <a:ext uri="{FF2B5EF4-FFF2-40B4-BE49-F238E27FC236}">
                  <a16:creationId xmlns:a16="http://schemas.microsoft.com/office/drawing/2014/main" id="{9D544FCF-3283-4198-AD3E-8754C7902FE2}"/>
                </a:ext>
              </a:extLst>
            </p:cNvPr>
            <p:cNvSpPr/>
            <p:nvPr/>
          </p:nvSpPr>
          <p:spPr>
            <a:xfrm>
              <a:off x="310896" y="159257"/>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FFFFFF"/>
            </a:fillRef>
            <a:effectRef idx="0">
              <a:scrgbClr r="0" g="0" b="0"/>
            </a:effectRef>
            <a:fontRef idx="none"/>
          </p:style>
          <p:txBody>
            <a:bodyPr/>
            <a:lstStyle/>
            <a:p>
              <a:endParaRPr lang="zh-CN" altLang="en-US"/>
            </a:p>
          </p:txBody>
        </p:sp>
        <p:sp>
          <p:nvSpPr>
            <p:cNvPr id="251" name="Shape 18158">
              <a:extLst>
                <a:ext uri="{FF2B5EF4-FFF2-40B4-BE49-F238E27FC236}">
                  <a16:creationId xmlns:a16="http://schemas.microsoft.com/office/drawing/2014/main" id="{BB3563CE-8FE5-4179-8F95-CF5587532F96}"/>
                </a:ext>
              </a:extLst>
            </p:cNvPr>
            <p:cNvSpPr/>
            <p:nvPr/>
          </p:nvSpPr>
          <p:spPr>
            <a:xfrm>
              <a:off x="304800" y="15240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252" name="Shape 18159">
              <a:extLst>
                <a:ext uri="{FF2B5EF4-FFF2-40B4-BE49-F238E27FC236}">
                  <a16:creationId xmlns:a16="http://schemas.microsoft.com/office/drawing/2014/main" id="{06FCAD93-5E68-48C6-BA70-3C13CC99B207}"/>
                </a:ext>
              </a:extLst>
            </p:cNvPr>
            <p:cNvSpPr/>
            <p:nvPr/>
          </p:nvSpPr>
          <p:spPr>
            <a:xfrm>
              <a:off x="387477" y="15240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253" name="Shape 19773">
              <a:extLst>
                <a:ext uri="{FF2B5EF4-FFF2-40B4-BE49-F238E27FC236}">
                  <a16:creationId xmlns:a16="http://schemas.microsoft.com/office/drawing/2014/main" id="{874B0587-037F-4417-83BE-39A718A92B7F}"/>
                </a:ext>
              </a:extLst>
            </p:cNvPr>
            <p:cNvSpPr/>
            <p:nvPr/>
          </p:nvSpPr>
          <p:spPr>
            <a:xfrm>
              <a:off x="6096" y="311658"/>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FFFFFF"/>
            </a:fillRef>
            <a:effectRef idx="0">
              <a:scrgbClr r="0" g="0" b="0"/>
            </a:effectRef>
            <a:fontRef idx="none"/>
          </p:style>
          <p:txBody>
            <a:bodyPr/>
            <a:lstStyle/>
            <a:p>
              <a:endParaRPr lang="zh-CN" altLang="en-US"/>
            </a:p>
          </p:txBody>
        </p:sp>
        <p:sp>
          <p:nvSpPr>
            <p:cNvPr id="254" name="Shape 18161">
              <a:extLst>
                <a:ext uri="{FF2B5EF4-FFF2-40B4-BE49-F238E27FC236}">
                  <a16:creationId xmlns:a16="http://schemas.microsoft.com/office/drawing/2014/main" id="{15BA93AE-DA79-419D-A025-BF073687AF30}"/>
                </a:ext>
              </a:extLst>
            </p:cNvPr>
            <p:cNvSpPr/>
            <p:nvPr/>
          </p:nvSpPr>
          <p:spPr>
            <a:xfrm>
              <a:off x="0" y="30480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255" name="Shape 18162">
              <a:extLst>
                <a:ext uri="{FF2B5EF4-FFF2-40B4-BE49-F238E27FC236}">
                  <a16:creationId xmlns:a16="http://schemas.microsoft.com/office/drawing/2014/main" id="{ED77AE4E-5FBE-4F0C-9311-576CA38E4579}"/>
                </a:ext>
              </a:extLst>
            </p:cNvPr>
            <p:cNvSpPr/>
            <p:nvPr/>
          </p:nvSpPr>
          <p:spPr>
            <a:xfrm>
              <a:off x="82677" y="30480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256" name="Shape 19774">
              <a:extLst>
                <a:ext uri="{FF2B5EF4-FFF2-40B4-BE49-F238E27FC236}">
                  <a16:creationId xmlns:a16="http://schemas.microsoft.com/office/drawing/2014/main" id="{F0A5BEEE-5CF5-4592-9CD3-17362BD4A4E2}"/>
                </a:ext>
              </a:extLst>
            </p:cNvPr>
            <p:cNvSpPr/>
            <p:nvPr/>
          </p:nvSpPr>
          <p:spPr>
            <a:xfrm>
              <a:off x="310896" y="311658"/>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FFFFFF"/>
            </a:fillRef>
            <a:effectRef idx="0">
              <a:scrgbClr r="0" g="0" b="0"/>
            </a:effectRef>
            <a:fontRef idx="none"/>
          </p:style>
          <p:txBody>
            <a:bodyPr/>
            <a:lstStyle/>
            <a:p>
              <a:endParaRPr lang="zh-CN" altLang="en-US"/>
            </a:p>
          </p:txBody>
        </p:sp>
        <p:sp>
          <p:nvSpPr>
            <p:cNvPr id="257" name="Shape 18164">
              <a:extLst>
                <a:ext uri="{FF2B5EF4-FFF2-40B4-BE49-F238E27FC236}">
                  <a16:creationId xmlns:a16="http://schemas.microsoft.com/office/drawing/2014/main" id="{E0E70238-610F-4E1C-9FCF-34B6B6D7CDA5}"/>
                </a:ext>
              </a:extLst>
            </p:cNvPr>
            <p:cNvSpPr/>
            <p:nvPr/>
          </p:nvSpPr>
          <p:spPr>
            <a:xfrm>
              <a:off x="304800" y="30480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258" name="Shape 18165">
              <a:extLst>
                <a:ext uri="{FF2B5EF4-FFF2-40B4-BE49-F238E27FC236}">
                  <a16:creationId xmlns:a16="http://schemas.microsoft.com/office/drawing/2014/main" id="{4C272379-9CF5-434D-B07A-CBEFD6736A7E}"/>
                </a:ext>
              </a:extLst>
            </p:cNvPr>
            <p:cNvSpPr/>
            <p:nvPr/>
          </p:nvSpPr>
          <p:spPr>
            <a:xfrm>
              <a:off x="387477" y="30480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259" name="Shape 19775">
              <a:extLst>
                <a:ext uri="{FF2B5EF4-FFF2-40B4-BE49-F238E27FC236}">
                  <a16:creationId xmlns:a16="http://schemas.microsoft.com/office/drawing/2014/main" id="{7E23D2C3-C39F-4C5F-86D6-0262E6F89EB1}"/>
                </a:ext>
              </a:extLst>
            </p:cNvPr>
            <p:cNvSpPr/>
            <p:nvPr/>
          </p:nvSpPr>
          <p:spPr>
            <a:xfrm>
              <a:off x="158496" y="311658"/>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FFFFFF"/>
            </a:fillRef>
            <a:effectRef idx="0">
              <a:scrgbClr r="0" g="0" b="0"/>
            </a:effectRef>
            <a:fontRef idx="none"/>
          </p:style>
          <p:txBody>
            <a:bodyPr/>
            <a:lstStyle/>
            <a:p>
              <a:endParaRPr lang="zh-CN" altLang="en-US"/>
            </a:p>
          </p:txBody>
        </p:sp>
        <p:sp>
          <p:nvSpPr>
            <p:cNvPr id="260" name="Shape 18167">
              <a:extLst>
                <a:ext uri="{FF2B5EF4-FFF2-40B4-BE49-F238E27FC236}">
                  <a16:creationId xmlns:a16="http://schemas.microsoft.com/office/drawing/2014/main" id="{E0224451-E24B-4D53-965F-C494919AF696}"/>
                </a:ext>
              </a:extLst>
            </p:cNvPr>
            <p:cNvSpPr/>
            <p:nvPr/>
          </p:nvSpPr>
          <p:spPr>
            <a:xfrm>
              <a:off x="152400" y="30480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261" name="Shape 18168">
              <a:extLst>
                <a:ext uri="{FF2B5EF4-FFF2-40B4-BE49-F238E27FC236}">
                  <a16:creationId xmlns:a16="http://schemas.microsoft.com/office/drawing/2014/main" id="{0B0B6E13-EA01-4A66-A937-E90DB9D05F0B}"/>
                </a:ext>
              </a:extLst>
            </p:cNvPr>
            <p:cNvSpPr/>
            <p:nvPr/>
          </p:nvSpPr>
          <p:spPr>
            <a:xfrm>
              <a:off x="235077" y="30480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262" name="Shape 19776">
              <a:extLst>
                <a:ext uri="{FF2B5EF4-FFF2-40B4-BE49-F238E27FC236}">
                  <a16:creationId xmlns:a16="http://schemas.microsoft.com/office/drawing/2014/main" id="{E429F607-71DC-4759-979A-0EE7EEE9E220}"/>
                </a:ext>
              </a:extLst>
            </p:cNvPr>
            <p:cNvSpPr/>
            <p:nvPr/>
          </p:nvSpPr>
          <p:spPr>
            <a:xfrm>
              <a:off x="310896" y="6857"/>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FFFFFF"/>
            </a:fillRef>
            <a:effectRef idx="0">
              <a:scrgbClr r="0" g="0" b="0"/>
            </a:effectRef>
            <a:fontRef idx="none"/>
          </p:style>
          <p:txBody>
            <a:bodyPr/>
            <a:lstStyle/>
            <a:p>
              <a:endParaRPr lang="zh-CN" altLang="en-US"/>
            </a:p>
          </p:txBody>
        </p:sp>
        <p:sp>
          <p:nvSpPr>
            <p:cNvPr id="263" name="Shape 18170">
              <a:extLst>
                <a:ext uri="{FF2B5EF4-FFF2-40B4-BE49-F238E27FC236}">
                  <a16:creationId xmlns:a16="http://schemas.microsoft.com/office/drawing/2014/main" id="{65768B3E-170B-49D9-B9FD-80137BE00D1D}"/>
                </a:ext>
              </a:extLst>
            </p:cNvPr>
            <p:cNvSpPr/>
            <p:nvPr/>
          </p:nvSpPr>
          <p:spPr>
            <a:xfrm>
              <a:off x="304800" y="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264" name="Shape 18171">
              <a:extLst>
                <a:ext uri="{FF2B5EF4-FFF2-40B4-BE49-F238E27FC236}">
                  <a16:creationId xmlns:a16="http://schemas.microsoft.com/office/drawing/2014/main" id="{2A2CC407-28B0-4DFB-ABF7-1D952584E529}"/>
                </a:ext>
              </a:extLst>
            </p:cNvPr>
            <p:cNvSpPr/>
            <p:nvPr/>
          </p:nvSpPr>
          <p:spPr>
            <a:xfrm>
              <a:off x="387477" y="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grpSp>
      <p:cxnSp>
        <p:nvCxnSpPr>
          <p:cNvPr id="324" name="直接箭头连接符 323">
            <a:extLst>
              <a:ext uri="{FF2B5EF4-FFF2-40B4-BE49-F238E27FC236}">
                <a16:creationId xmlns:a16="http://schemas.microsoft.com/office/drawing/2014/main" id="{06EF77E6-910B-42A8-9983-02C2090CFE98}"/>
              </a:ext>
            </a:extLst>
          </p:cNvPr>
          <p:cNvCxnSpPr>
            <a:cxnSpLocks/>
          </p:cNvCxnSpPr>
          <p:nvPr/>
        </p:nvCxnSpPr>
        <p:spPr>
          <a:xfrm>
            <a:off x="5330216" y="3526273"/>
            <a:ext cx="627998" cy="643086"/>
          </a:xfrm>
          <a:prstGeom prst="straightConnector1">
            <a:avLst/>
          </a:prstGeom>
          <a:ln w="15875">
            <a:tailEnd type="triangle"/>
          </a:ln>
        </p:spPr>
        <p:style>
          <a:lnRef idx="1">
            <a:schemeClr val="dk1"/>
          </a:lnRef>
          <a:fillRef idx="0">
            <a:schemeClr val="dk1"/>
          </a:fillRef>
          <a:effectRef idx="0">
            <a:schemeClr val="dk1"/>
          </a:effectRef>
          <a:fontRef idx="minor">
            <a:schemeClr val="tx1"/>
          </a:fontRef>
        </p:style>
      </p:cxnSp>
      <p:sp>
        <p:nvSpPr>
          <p:cNvPr id="325" name="Rectangle 1167">
            <a:extLst>
              <a:ext uri="{FF2B5EF4-FFF2-40B4-BE49-F238E27FC236}">
                <a16:creationId xmlns:a16="http://schemas.microsoft.com/office/drawing/2014/main" id="{8855EE5F-5F9F-460D-9804-2A3C689AD9E2}"/>
              </a:ext>
            </a:extLst>
          </p:cNvPr>
          <p:cNvSpPr/>
          <p:nvPr/>
        </p:nvSpPr>
        <p:spPr>
          <a:xfrm>
            <a:off x="6089605" y="4406612"/>
            <a:ext cx="184259" cy="407352"/>
          </a:xfrm>
          <a:prstGeom prst="rect">
            <a:avLst/>
          </a:prstGeom>
          <a:ln>
            <a:noFill/>
          </a:ln>
        </p:spPr>
        <p:txBody>
          <a:bodyPr vert="horz" lIns="0" tIns="0" rIns="0" bIns="0" rtlCol="0">
            <a:noAutofit/>
          </a:bodyPr>
          <a:lstStyle/>
          <a:p>
            <a:pPr>
              <a:lnSpc>
                <a:spcPct val="107000"/>
              </a:lnSpc>
              <a:spcAft>
                <a:spcPts val="800"/>
              </a:spcAft>
            </a:pPr>
            <a:r>
              <a:rPr lang="en-US" sz="2000" kern="100" dirty="0">
                <a:solidFill>
                  <a:srgbClr val="000000"/>
                </a:solidFill>
                <a:effectLst/>
                <a:latin typeface="Tahoma" panose="020B0604030504040204" pitchFamily="34" charset="0"/>
                <a:ea typeface="Tahoma" panose="020B0604030504040204" pitchFamily="34" charset="0"/>
              </a:rPr>
              <a:t>8</a:t>
            </a:r>
            <a:endParaRPr lang="zh-CN" sz="1100" kern="100" dirty="0">
              <a:solidFill>
                <a:srgbClr val="000000"/>
              </a:solidFill>
              <a:effectLst/>
              <a:latin typeface="Calibri" panose="020F0502020204030204" pitchFamily="34" charset="0"/>
              <a:ea typeface="Calibri" panose="020F0502020204030204" pitchFamily="34" charset="0"/>
            </a:endParaRPr>
          </a:p>
        </p:txBody>
      </p:sp>
      <p:grpSp>
        <p:nvGrpSpPr>
          <p:cNvPr id="326" name="Group 18145">
            <a:extLst>
              <a:ext uri="{FF2B5EF4-FFF2-40B4-BE49-F238E27FC236}">
                <a16:creationId xmlns:a16="http://schemas.microsoft.com/office/drawing/2014/main" id="{CBE7F439-531A-41E5-8BD8-6311C593B8F0}"/>
              </a:ext>
            </a:extLst>
          </p:cNvPr>
          <p:cNvGrpSpPr/>
          <p:nvPr/>
        </p:nvGrpSpPr>
        <p:grpSpPr>
          <a:xfrm>
            <a:off x="5961721" y="3918943"/>
            <a:ext cx="469898" cy="469901"/>
            <a:chOff x="0" y="0"/>
            <a:chExt cx="470154" cy="470154"/>
          </a:xfrm>
        </p:grpSpPr>
        <p:sp>
          <p:nvSpPr>
            <p:cNvPr id="328" name="Shape 18146">
              <a:extLst>
                <a:ext uri="{FF2B5EF4-FFF2-40B4-BE49-F238E27FC236}">
                  <a16:creationId xmlns:a16="http://schemas.microsoft.com/office/drawing/2014/main" id="{02271706-6A54-473A-820B-A71C1182BC17}"/>
                </a:ext>
              </a:extLst>
            </p:cNvPr>
            <p:cNvSpPr/>
            <p:nvPr/>
          </p:nvSpPr>
          <p:spPr>
            <a:xfrm>
              <a:off x="0" y="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329" name="Shape 18147">
              <a:extLst>
                <a:ext uri="{FF2B5EF4-FFF2-40B4-BE49-F238E27FC236}">
                  <a16:creationId xmlns:a16="http://schemas.microsoft.com/office/drawing/2014/main" id="{A1EDA4BD-B4C9-499A-A7DC-278D6E22AC70}"/>
                </a:ext>
              </a:extLst>
            </p:cNvPr>
            <p:cNvSpPr/>
            <p:nvPr/>
          </p:nvSpPr>
          <p:spPr>
            <a:xfrm>
              <a:off x="82677" y="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330" name="Shape 19769">
              <a:extLst>
                <a:ext uri="{FF2B5EF4-FFF2-40B4-BE49-F238E27FC236}">
                  <a16:creationId xmlns:a16="http://schemas.microsoft.com/office/drawing/2014/main" id="{341AE3D4-B9DC-4744-B93C-A5472084E94A}"/>
                </a:ext>
              </a:extLst>
            </p:cNvPr>
            <p:cNvSpPr/>
            <p:nvPr/>
          </p:nvSpPr>
          <p:spPr>
            <a:xfrm>
              <a:off x="158496" y="6857"/>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FFFFFF"/>
            </a:fillRef>
            <a:effectRef idx="0">
              <a:scrgbClr r="0" g="0" b="0"/>
            </a:effectRef>
            <a:fontRef idx="none"/>
          </p:style>
          <p:txBody>
            <a:bodyPr/>
            <a:lstStyle/>
            <a:p>
              <a:endParaRPr lang="zh-CN" altLang="en-US"/>
            </a:p>
          </p:txBody>
        </p:sp>
        <p:sp>
          <p:nvSpPr>
            <p:cNvPr id="331" name="Shape 18149">
              <a:extLst>
                <a:ext uri="{FF2B5EF4-FFF2-40B4-BE49-F238E27FC236}">
                  <a16:creationId xmlns:a16="http://schemas.microsoft.com/office/drawing/2014/main" id="{0808B99D-FB05-4745-BDCC-97DC3652D6DB}"/>
                </a:ext>
              </a:extLst>
            </p:cNvPr>
            <p:cNvSpPr/>
            <p:nvPr/>
          </p:nvSpPr>
          <p:spPr>
            <a:xfrm>
              <a:off x="152400" y="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332" name="Shape 18150">
              <a:extLst>
                <a:ext uri="{FF2B5EF4-FFF2-40B4-BE49-F238E27FC236}">
                  <a16:creationId xmlns:a16="http://schemas.microsoft.com/office/drawing/2014/main" id="{F6CE583B-8897-4022-B4BD-ECC67C71E719}"/>
                </a:ext>
              </a:extLst>
            </p:cNvPr>
            <p:cNvSpPr/>
            <p:nvPr/>
          </p:nvSpPr>
          <p:spPr>
            <a:xfrm>
              <a:off x="235077" y="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333" name="Shape 19770">
              <a:extLst>
                <a:ext uri="{FF2B5EF4-FFF2-40B4-BE49-F238E27FC236}">
                  <a16:creationId xmlns:a16="http://schemas.microsoft.com/office/drawing/2014/main" id="{62B86C83-2DCC-4738-B6F5-1CD4A0C5A349}"/>
                </a:ext>
              </a:extLst>
            </p:cNvPr>
            <p:cNvSpPr/>
            <p:nvPr/>
          </p:nvSpPr>
          <p:spPr>
            <a:xfrm>
              <a:off x="6096" y="159257"/>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FFFFFF"/>
            </a:fillRef>
            <a:effectRef idx="0">
              <a:scrgbClr r="0" g="0" b="0"/>
            </a:effectRef>
            <a:fontRef idx="none"/>
          </p:style>
          <p:txBody>
            <a:bodyPr/>
            <a:lstStyle/>
            <a:p>
              <a:endParaRPr lang="zh-CN" altLang="en-US"/>
            </a:p>
          </p:txBody>
        </p:sp>
        <p:sp>
          <p:nvSpPr>
            <p:cNvPr id="334" name="Shape 18152">
              <a:extLst>
                <a:ext uri="{FF2B5EF4-FFF2-40B4-BE49-F238E27FC236}">
                  <a16:creationId xmlns:a16="http://schemas.microsoft.com/office/drawing/2014/main" id="{9368488D-6AFB-4DB1-8A23-E4236F18C11B}"/>
                </a:ext>
              </a:extLst>
            </p:cNvPr>
            <p:cNvSpPr/>
            <p:nvPr/>
          </p:nvSpPr>
          <p:spPr>
            <a:xfrm>
              <a:off x="0" y="15240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660066"/>
            </a:fillRef>
            <a:effectRef idx="0">
              <a:scrgbClr r="0" g="0" b="0"/>
            </a:effectRef>
            <a:fontRef idx="none"/>
          </p:style>
          <p:txBody>
            <a:bodyPr/>
            <a:lstStyle/>
            <a:p>
              <a:endParaRPr lang="zh-CN" altLang="en-US"/>
            </a:p>
          </p:txBody>
        </p:sp>
        <p:sp>
          <p:nvSpPr>
            <p:cNvPr id="335" name="Shape 18153">
              <a:extLst>
                <a:ext uri="{FF2B5EF4-FFF2-40B4-BE49-F238E27FC236}">
                  <a16:creationId xmlns:a16="http://schemas.microsoft.com/office/drawing/2014/main" id="{2E25B8D6-FD11-4D70-8AB7-1A3B1814CD7D}"/>
                </a:ext>
              </a:extLst>
            </p:cNvPr>
            <p:cNvSpPr/>
            <p:nvPr/>
          </p:nvSpPr>
          <p:spPr>
            <a:xfrm>
              <a:off x="82677" y="15240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660066"/>
            </a:fillRef>
            <a:effectRef idx="0">
              <a:scrgbClr r="0" g="0" b="0"/>
            </a:effectRef>
            <a:fontRef idx="none"/>
          </p:style>
          <p:txBody>
            <a:bodyPr/>
            <a:lstStyle/>
            <a:p>
              <a:endParaRPr lang="zh-CN" altLang="en-US"/>
            </a:p>
          </p:txBody>
        </p:sp>
        <p:sp>
          <p:nvSpPr>
            <p:cNvPr id="336" name="Shape 19771">
              <a:extLst>
                <a:ext uri="{FF2B5EF4-FFF2-40B4-BE49-F238E27FC236}">
                  <a16:creationId xmlns:a16="http://schemas.microsoft.com/office/drawing/2014/main" id="{F35EE6D6-CE29-4055-AEF7-1C1E9BAF0E25}"/>
                </a:ext>
              </a:extLst>
            </p:cNvPr>
            <p:cNvSpPr/>
            <p:nvPr/>
          </p:nvSpPr>
          <p:spPr>
            <a:xfrm>
              <a:off x="158496" y="159257"/>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FFFFFF"/>
            </a:fillRef>
            <a:effectRef idx="0">
              <a:scrgbClr r="0" g="0" b="0"/>
            </a:effectRef>
            <a:fontRef idx="none"/>
          </p:style>
          <p:txBody>
            <a:bodyPr/>
            <a:lstStyle/>
            <a:p>
              <a:endParaRPr lang="zh-CN" altLang="en-US"/>
            </a:p>
          </p:txBody>
        </p:sp>
        <p:sp>
          <p:nvSpPr>
            <p:cNvPr id="337" name="Shape 18155">
              <a:extLst>
                <a:ext uri="{FF2B5EF4-FFF2-40B4-BE49-F238E27FC236}">
                  <a16:creationId xmlns:a16="http://schemas.microsoft.com/office/drawing/2014/main" id="{8FC7911A-8891-445A-B359-0DF2762F9E95}"/>
                </a:ext>
              </a:extLst>
            </p:cNvPr>
            <p:cNvSpPr/>
            <p:nvPr/>
          </p:nvSpPr>
          <p:spPr>
            <a:xfrm>
              <a:off x="152400" y="15240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338" name="Shape 18156">
              <a:extLst>
                <a:ext uri="{FF2B5EF4-FFF2-40B4-BE49-F238E27FC236}">
                  <a16:creationId xmlns:a16="http://schemas.microsoft.com/office/drawing/2014/main" id="{D5C6739A-4E7F-4F8A-BD17-7EBAF24316D4}"/>
                </a:ext>
              </a:extLst>
            </p:cNvPr>
            <p:cNvSpPr/>
            <p:nvPr/>
          </p:nvSpPr>
          <p:spPr>
            <a:xfrm>
              <a:off x="235077" y="15240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339" name="Shape 19772">
              <a:extLst>
                <a:ext uri="{FF2B5EF4-FFF2-40B4-BE49-F238E27FC236}">
                  <a16:creationId xmlns:a16="http://schemas.microsoft.com/office/drawing/2014/main" id="{12785C1D-1B98-4394-BAF0-AF1F4F89FAE7}"/>
                </a:ext>
              </a:extLst>
            </p:cNvPr>
            <p:cNvSpPr/>
            <p:nvPr/>
          </p:nvSpPr>
          <p:spPr>
            <a:xfrm>
              <a:off x="310896" y="159257"/>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FFFFFF"/>
            </a:fillRef>
            <a:effectRef idx="0">
              <a:scrgbClr r="0" g="0" b="0"/>
            </a:effectRef>
            <a:fontRef idx="none"/>
          </p:style>
          <p:txBody>
            <a:bodyPr/>
            <a:lstStyle/>
            <a:p>
              <a:endParaRPr lang="zh-CN" altLang="en-US"/>
            </a:p>
          </p:txBody>
        </p:sp>
        <p:sp>
          <p:nvSpPr>
            <p:cNvPr id="340" name="Shape 18158">
              <a:extLst>
                <a:ext uri="{FF2B5EF4-FFF2-40B4-BE49-F238E27FC236}">
                  <a16:creationId xmlns:a16="http://schemas.microsoft.com/office/drawing/2014/main" id="{A06D3B6B-E237-4DD2-B0AB-E73A17648A3E}"/>
                </a:ext>
              </a:extLst>
            </p:cNvPr>
            <p:cNvSpPr/>
            <p:nvPr/>
          </p:nvSpPr>
          <p:spPr>
            <a:xfrm>
              <a:off x="304800" y="15240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341" name="Shape 18159">
              <a:extLst>
                <a:ext uri="{FF2B5EF4-FFF2-40B4-BE49-F238E27FC236}">
                  <a16:creationId xmlns:a16="http://schemas.microsoft.com/office/drawing/2014/main" id="{93B49413-AA80-4950-B374-C51ADFEE13B0}"/>
                </a:ext>
              </a:extLst>
            </p:cNvPr>
            <p:cNvSpPr/>
            <p:nvPr/>
          </p:nvSpPr>
          <p:spPr>
            <a:xfrm>
              <a:off x="387477" y="15240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342" name="Shape 19773">
              <a:extLst>
                <a:ext uri="{FF2B5EF4-FFF2-40B4-BE49-F238E27FC236}">
                  <a16:creationId xmlns:a16="http://schemas.microsoft.com/office/drawing/2014/main" id="{7D39FFD9-2FAF-4E2B-894B-EF8C838A8D85}"/>
                </a:ext>
              </a:extLst>
            </p:cNvPr>
            <p:cNvSpPr/>
            <p:nvPr/>
          </p:nvSpPr>
          <p:spPr>
            <a:xfrm>
              <a:off x="6096" y="311658"/>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FFFFFF"/>
            </a:fillRef>
            <a:effectRef idx="0">
              <a:scrgbClr r="0" g="0" b="0"/>
            </a:effectRef>
            <a:fontRef idx="none"/>
          </p:style>
          <p:txBody>
            <a:bodyPr/>
            <a:lstStyle/>
            <a:p>
              <a:endParaRPr lang="zh-CN" altLang="en-US"/>
            </a:p>
          </p:txBody>
        </p:sp>
        <p:sp>
          <p:nvSpPr>
            <p:cNvPr id="343" name="Shape 18161">
              <a:extLst>
                <a:ext uri="{FF2B5EF4-FFF2-40B4-BE49-F238E27FC236}">
                  <a16:creationId xmlns:a16="http://schemas.microsoft.com/office/drawing/2014/main" id="{CE5E2BBE-ED6D-4DF0-8F95-839BB0D02400}"/>
                </a:ext>
              </a:extLst>
            </p:cNvPr>
            <p:cNvSpPr/>
            <p:nvPr/>
          </p:nvSpPr>
          <p:spPr>
            <a:xfrm>
              <a:off x="0" y="30480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344" name="Shape 18162">
              <a:extLst>
                <a:ext uri="{FF2B5EF4-FFF2-40B4-BE49-F238E27FC236}">
                  <a16:creationId xmlns:a16="http://schemas.microsoft.com/office/drawing/2014/main" id="{95537496-5F86-4654-8C43-333A973DA8F7}"/>
                </a:ext>
              </a:extLst>
            </p:cNvPr>
            <p:cNvSpPr/>
            <p:nvPr/>
          </p:nvSpPr>
          <p:spPr>
            <a:xfrm>
              <a:off x="82677" y="30480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345" name="Shape 19774">
              <a:extLst>
                <a:ext uri="{FF2B5EF4-FFF2-40B4-BE49-F238E27FC236}">
                  <a16:creationId xmlns:a16="http://schemas.microsoft.com/office/drawing/2014/main" id="{5C29A8BE-881F-4896-86B0-755858CA7646}"/>
                </a:ext>
              </a:extLst>
            </p:cNvPr>
            <p:cNvSpPr/>
            <p:nvPr/>
          </p:nvSpPr>
          <p:spPr>
            <a:xfrm>
              <a:off x="310896" y="311658"/>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FFFFFF"/>
            </a:fillRef>
            <a:effectRef idx="0">
              <a:scrgbClr r="0" g="0" b="0"/>
            </a:effectRef>
            <a:fontRef idx="none"/>
          </p:style>
          <p:txBody>
            <a:bodyPr/>
            <a:lstStyle/>
            <a:p>
              <a:endParaRPr lang="zh-CN" altLang="en-US"/>
            </a:p>
          </p:txBody>
        </p:sp>
        <p:sp>
          <p:nvSpPr>
            <p:cNvPr id="346" name="Shape 18164">
              <a:extLst>
                <a:ext uri="{FF2B5EF4-FFF2-40B4-BE49-F238E27FC236}">
                  <a16:creationId xmlns:a16="http://schemas.microsoft.com/office/drawing/2014/main" id="{90B3E608-38F2-495D-86F1-BB6478AB858E}"/>
                </a:ext>
              </a:extLst>
            </p:cNvPr>
            <p:cNvSpPr/>
            <p:nvPr/>
          </p:nvSpPr>
          <p:spPr>
            <a:xfrm>
              <a:off x="304800" y="30480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347" name="Shape 18165">
              <a:extLst>
                <a:ext uri="{FF2B5EF4-FFF2-40B4-BE49-F238E27FC236}">
                  <a16:creationId xmlns:a16="http://schemas.microsoft.com/office/drawing/2014/main" id="{4BEAD5DC-705F-4ECC-B5FD-F2780974190A}"/>
                </a:ext>
              </a:extLst>
            </p:cNvPr>
            <p:cNvSpPr/>
            <p:nvPr/>
          </p:nvSpPr>
          <p:spPr>
            <a:xfrm>
              <a:off x="387477" y="30480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348" name="Shape 19775">
              <a:extLst>
                <a:ext uri="{FF2B5EF4-FFF2-40B4-BE49-F238E27FC236}">
                  <a16:creationId xmlns:a16="http://schemas.microsoft.com/office/drawing/2014/main" id="{AE5F5D08-1AC6-44EB-9C61-6323622B5D88}"/>
                </a:ext>
              </a:extLst>
            </p:cNvPr>
            <p:cNvSpPr/>
            <p:nvPr/>
          </p:nvSpPr>
          <p:spPr>
            <a:xfrm>
              <a:off x="158496" y="311658"/>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FFFFFF"/>
            </a:fillRef>
            <a:effectRef idx="0">
              <a:scrgbClr r="0" g="0" b="0"/>
            </a:effectRef>
            <a:fontRef idx="none"/>
          </p:style>
          <p:txBody>
            <a:bodyPr/>
            <a:lstStyle/>
            <a:p>
              <a:endParaRPr lang="zh-CN" altLang="en-US"/>
            </a:p>
          </p:txBody>
        </p:sp>
        <p:sp>
          <p:nvSpPr>
            <p:cNvPr id="349" name="Shape 18167">
              <a:extLst>
                <a:ext uri="{FF2B5EF4-FFF2-40B4-BE49-F238E27FC236}">
                  <a16:creationId xmlns:a16="http://schemas.microsoft.com/office/drawing/2014/main" id="{9E2B81D7-856E-41CB-9F5A-81DEDABD9111}"/>
                </a:ext>
              </a:extLst>
            </p:cNvPr>
            <p:cNvSpPr/>
            <p:nvPr/>
          </p:nvSpPr>
          <p:spPr>
            <a:xfrm>
              <a:off x="152400" y="30480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350" name="Shape 18168">
              <a:extLst>
                <a:ext uri="{FF2B5EF4-FFF2-40B4-BE49-F238E27FC236}">
                  <a16:creationId xmlns:a16="http://schemas.microsoft.com/office/drawing/2014/main" id="{8346A569-F964-4FD5-BBFB-AE67A2FDD781}"/>
                </a:ext>
              </a:extLst>
            </p:cNvPr>
            <p:cNvSpPr/>
            <p:nvPr/>
          </p:nvSpPr>
          <p:spPr>
            <a:xfrm>
              <a:off x="235077" y="30480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351" name="Shape 19776">
              <a:extLst>
                <a:ext uri="{FF2B5EF4-FFF2-40B4-BE49-F238E27FC236}">
                  <a16:creationId xmlns:a16="http://schemas.microsoft.com/office/drawing/2014/main" id="{7EE42D07-F78D-4CF5-A15C-D64CE498ED4A}"/>
                </a:ext>
              </a:extLst>
            </p:cNvPr>
            <p:cNvSpPr/>
            <p:nvPr/>
          </p:nvSpPr>
          <p:spPr>
            <a:xfrm>
              <a:off x="310896" y="6857"/>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FFFFFF"/>
            </a:fillRef>
            <a:effectRef idx="0">
              <a:scrgbClr r="0" g="0" b="0"/>
            </a:effectRef>
            <a:fontRef idx="none"/>
          </p:style>
          <p:txBody>
            <a:bodyPr/>
            <a:lstStyle/>
            <a:p>
              <a:endParaRPr lang="zh-CN" altLang="en-US"/>
            </a:p>
          </p:txBody>
        </p:sp>
        <p:sp>
          <p:nvSpPr>
            <p:cNvPr id="352" name="Shape 18170">
              <a:extLst>
                <a:ext uri="{FF2B5EF4-FFF2-40B4-BE49-F238E27FC236}">
                  <a16:creationId xmlns:a16="http://schemas.microsoft.com/office/drawing/2014/main" id="{CFEF2F6E-36C0-4E6F-A1E4-671F69E1A6AC}"/>
                </a:ext>
              </a:extLst>
            </p:cNvPr>
            <p:cNvSpPr/>
            <p:nvPr/>
          </p:nvSpPr>
          <p:spPr>
            <a:xfrm>
              <a:off x="304800" y="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353" name="Shape 18171">
              <a:extLst>
                <a:ext uri="{FF2B5EF4-FFF2-40B4-BE49-F238E27FC236}">
                  <a16:creationId xmlns:a16="http://schemas.microsoft.com/office/drawing/2014/main" id="{C473A9DA-9859-43E7-86BB-7EA23ACF60CD}"/>
                </a:ext>
              </a:extLst>
            </p:cNvPr>
            <p:cNvSpPr/>
            <p:nvPr/>
          </p:nvSpPr>
          <p:spPr>
            <a:xfrm>
              <a:off x="387477" y="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grpSp>
      <p:cxnSp>
        <p:nvCxnSpPr>
          <p:cNvPr id="383" name="直接箭头连接符 382">
            <a:extLst>
              <a:ext uri="{FF2B5EF4-FFF2-40B4-BE49-F238E27FC236}">
                <a16:creationId xmlns:a16="http://schemas.microsoft.com/office/drawing/2014/main" id="{4BE0CA94-0FFB-4E51-AB20-22A93F729EB4}"/>
              </a:ext>
            </a:extLst>
          </p:cNvPr>
          <p:cNvCxnSpPr>
            <a:cxnSpLocks/>
          </p:cNvCxnSpPr>
          <p:nvPr/>
        </p:nvCxnSpPr>
        <p:spPr>
          <a:xfrm flipV="1">
            <a:off x="5351351" y="2832527"/>
            <a:ext cx="593820" cy="668441"/>
          </a:xfrm>
          <a:prstGeom prst="straightConnector1">
            <a:avLst/>
          </a:prstGeom>
          <a:ln w="15875">
            <a:tailEnd type="triangle"/>
          </a:ln>
        </p:spPr>
        <p:style>
          <a:lnRef idx="1">
            <a:schemeClr val="dk1"/>
          </a:lnRef>
          <a:fillRef idx="0">
            <a:schemeClr val="dk1"/>
          </a:fillRef>
          <a:effectRef idx="0">
            <a:schemeClr val="dk1"/>
          </a:effectRef>
          <a:fontRef idx="minor">
            <a:schemeClr val="tx1"/>
          </a:fontRef>
        </p:style>
      </p:cxnSp>
      <p:sp>
        <p:nvSpPr>
          <p:cNvPr id="265" name="Shape 19009">
            <a:extLst>
              <a:ext uri="{FF2B5EF4-FFF2-40B4-BE49-F238E27FC236}">
                <a16:creationId xmlns:a16="http://schemas.microsoft.com/office/drawing/2014/main" id="{91B5D51A-E54E-4281-8FEE-69EAF2C9A56C}"/>
              </a:ext>
            </a:extLst>
          </p:cNvPr>
          <p:cNvSpPr/>
          <p:nvPr/>
        </p:nvSpPr>
        <p:spPr>
          <a:xfrm>
            <a:off x="7956038" y="2607083"/>
            <a:ext cx="152318" cy="152318"/>
          </a:xfrm>
          <a:custGeom>
            <a:avLst/>
            <a:gdLst/>
            <a:ahLst/>
            <a:cxnLst/>
            <a:rect l="0" t="0" r="0" b="0"/>
            <a:pathLst>
              <a:path w="152400" h="152400">
                <a:moveTo>
                  <a:pt x="0" y="0"/>
                </a:moveTo>
                <a:lnTo>
                  <a:pt x="152400" y="0"/>
                </a:lnTo>
                <a:lnTo>
                  <a:pt x="152400" y="152400"/>
                </a:lnTo>
                <a:lnTo>
                  <a:pt x="0" y="152400"/>
                </a:lnTo>
                <a:lnTo>
                  <a:pt x="0" y="0"/>
                </a:lnTo>
              </a:path>
            </a:pathLst>
          </a:custGeom>
          <a:ln w="3175" cap="flat">
            <a:solidFill>
              <a:schemeClr val="dk1"/>
            </a:solidFill>
            <a:miter lim="127000"/>
          </a:ln>
        </p:spPr>
        <p:style>
          <a:lnRef idx="0">
            <a:srgbClr val="000000">
              <a:alpha val="0"/>
            </a:srgbClr>
          </a:lnRef>
          <a:fillRef idx="1">
            <a:srgbClr val="BADFE2"/>
          </a:fillRef>
          <a:effectRef idx="0">
            <a:scrgbClr r="0" g="0" b="0"/>
          </a:effectRef>
          <a:fontRef idx="none"/>
        </p:style>
        <p:txBody>
          <a:bodyPr/>
          <a:lstStyle/>
          <a:p>
            <a:endParaRPr lang="zh-CN" altLang="en-US"/>
          </a:p>
        </p:txBody>
      </p:sp>
      <p:sp>
        <p:nvSpPr>
          <p:cNvPr id="381" name="Shape 1017">
            <a:extLst>
              <a:ext uri="{FF2B5EF4-FFF2-40B4-BE49-F238E27FC236}">
                <a16:creationId xmlns:a16="http://schemas.microsoft.com/office/drawing/2014/main" id="{50967F35-56DF-49E5-B7EB-49C5910236DE}"/>
              </a:ext>
            </a:extLst>
          </p:cNvPr>
          <p:cNvSpPr/>
          <p:nvPr/>
        </p:nvSpPr>
        <p:spPr>
          <a:xfrm>
            <a:off x="7949945" y="2600990"/>
            <a:ext cx="82633" cy="165265"/>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385" name="Shape 1018">
            <a:extLst>
              <a:ext uri="{FF2B5EF4-FFF2-40B4-BE49-F238E27FC236}">
                <a16:creationId xmlns:a16="http://schemas.microsoft.com/office/drawing/2014/main" id="{DA1730CD-60BA-4B11-89BD-FE706C2A5AE3}"/>
              </a:ext>
            </a:extLst>
          </p:cNvPr>
          <p:cNvSpPr/>
          <p:nvPr/>
        </p:nvSpPr>
        <p:spPr>
          <a:xfrm>
            <a:off x="8032578" y="2600990"/>
            <a:ext cx="82633" cy="165265"/>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386" name="Shape 1020">
            <a:extLst>
              <a:ext uri="{FF2B5EF4-FFF2-40B4-BE49-F238E27FC236}">
                <a16:creationId xmlns:a16="http://schemas.microsoft.com/office/drawing/2014/main" id="{CB64EEED-675B-43EF-BBF0-0A82FD494789}"/>
              </a:ext>
            </a:extLst>
          </p:cNvPr>
          <p:cNvSpPr/>
          <p:nvPr/>
        </p:nvSpPr>
        <p:spPr>
          <a:xfrm>
            <a:off x="7168977" y="2277210"/>
            <a:ext cx="82633" cy="165265"/>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387" name="Shape 1021">
            <a:extLst>
              <a:ext uri="{FF2B5EF4-FFF2-40B4-BE49-F238E27FC236}">
                <a16:creationId xmlns:a16="http://schemas.microsoft.com/office/drawing/2014/main" id="{3EF109F9-41AC-4388-A393-9468200F778E}"/>
              </a:ext>
            </a:extLst>
          </p:cNvPr>
          <p:cNvSpPr/>
          <p:nvPr/>
        </p:nvSpPr>
        <p:spPr>
          <a:xfrm>
            <a:off x="7880260" y="2753308"/>
            <a:ext cx="82633" cy="165265"/>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388" name="Shape 19011">
            <a:extLst>
              <a:ext uri="{FF2B5EF4-FFF2-40B4-BE49-F238E27FC236}">
                <a16:creationId xmlns:a16="http://schemas.microsoft.com/office/drawing/2014/main" id="{76DD72BA-493C-408C-8A5B-B41B8F8E4154}"/>
              </a:ext>
            </a:extLst>
          </p:cNvPr>
          <p:cNvSpPr/>
          <p:nvPr/>
        </p:nvSpPr>
        <p:spPr>
          <a:xfrm>
            <a:off x="7803720" y="2607083"/>
            <a:ext cx="152318" cy="152318"/>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CCFFCC"/>
          </a:fillRef>
          <a:effectRef idx="0">
            <a:scrgbClr r="0" g="0" b="0"/>
          </a:effectRef>
          <a:fontRef idx="none"/>
        </p:style>
        <p:txBody>
          <a:bodyPr/>
          <a:lstStyle/>
          <a:p>
            <a:endParaRPr lang="zh-CN" altLang="en-US"/>
          </a:p>
        </p:txBody>
      </p:sp>
      <p:sp>
        <p:nvSpPr>
          <p:cNvPr id="389" name="Shape 1023">
            <a:extLst>
              <a:ext uri="{FF2B5EF4-FFF2-40B4-BE49-F238E27FC236}">
                <a16:creationId xmlns:a16="http://schemas.microsoft.com/office/drawing/2014/main" id="{7FC56E02-367C-4D9E-AE48-2F07856AB703}"/>
              </a:ext>
            </a:extLst>
          </p:cNvPr>
          <p:cNvSpPr/>
          <p:nvPr/>
        </p:nvSpPr>
        <p:spPr>
          <a:xfrm>
            <a:off x="7797627" y="2600990"/>
            <a:ext cx="82633" cy="165265"/>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660066"/>
          </a:fillRef>
          <a:effectRef idx="0">
            <a:scrgbClr r="0" g="0" b="0"/>
          </a:effectRef>
          <a:fontRef idx="none"/>
        </p:style>
        <p:txBody>
          <a:bodyPr/>
          <a:lstStyle/>
          <a:p>
            <a:endParaRPr lang="zh-CN" altLang="en-US"/>
          </a:p>
        </p:txBody>
      </p:sp>
      <p:sp>
        <p:nvSpPr>
          <p:cNvPr id="390" name="Shape 1024">
            <a:extLst>
              <a:ext uri="{FF2B5EF4-FFF2-40B4-BE49-F238E27FC236}">
                <a16:creationId xmlns:a16="http://schemas.microsoft.com/office/drawing/2014/main" id="{E1C3E659-D125-4984-849B-E6E94C8F518C}"/>
              </a:ext>
            </a:extLst>
          </p:cNvPr>
          <p:cNvSpPr/>
          <p:nvPr/>
        </p:nvSpPr>
        <p:spPr>
          <a:xfrm>
            <a:off x="7880260" y="2600990"/>
            <a:ext cx="82633" cy="165265"/>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660066"/>
          </a:fillRef>
          <a:effectRef idx="0">
            <a:scrgbClr r="0" g="0" b="0"/>
          </a:effectRef>
          <a:fontRef idx="none"/>
        </p:style>
        <p:txBody>
          <a:bodyPr/>
          <a:lstStyle/>
          <a:p>
            <a:endParaRPr lang="zh-CN" altLang="en-US"/>
          </a:p>
        </p:txBody>
      </p:sp>
      <p:sp>
        <p:nvSpPr>
          <p:cNvPr id="391" name="Shape 19012">
            <a:extLst>
              <a:ext uri="{FF2B5EF4-FFF2-40B4-BE49-F238E27FC236}">
                <a16:creationId xmlns:a16="http://schemas.microsoft.com/office/drawing/2014/main" id="{AC2D88B1-0C6E-4BA4-B29C-4728F25EAF47}"/>
              </a:ext>
            </a:extLst>
          </p:cNvPr>
          <p:cNvSpPr/>
          <p:nvPr/>
        </p:nvSpPr>
        <p:spPr>
          <a:xfrm>
            <a:off x="7956038" y="2911719"/>
            <a:ext cx="152318" cy="152318"/>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6E88F7"/>
          </a:fillRef>
          <a:effectRef idx="0">
            <a:scrgbClr r="0" g="0" b="0"/>
          </a:effectRef>
          <a:fontRef idx="none"/>
        </p:style>
        <p:txBody>
          <a:bodyPr/>
          <a:lstStyle/>
          <a:p>
            <a:endParaRPr lang="zh-CN" altLang="en-US"/>
          </a:p>
        </p:txBody>
      </p:sp>
      <p:sp>
        <p:nvSpPr>
          <p:cNvPr id="392" name="Shape 1026">
            <a:extLst>
              <a:ext uri="{FF2B5EF4-FFF2-40B4-BE49-F238E27FC236}">
                <a16:creationId xmlns:a16="http://schemas.microsoft.com/office/drawing/2014/main" id="{280F0E75-456A-4C78-B61B-1FBB0B74476A}"/>
              </a:ext>
            </a:extLst>
          </p:cNvPr>
          <p:cNvSpPr/>
          <p:nvPr/>
        </p:nvSpPr>
        <p:spPr>
          <a:xfrm>
            <a:off x="7949945" y="2905626"/>
            <a:ext cx="82633" cy="165265"/>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393" name="Shape 1027">
            <a:extLst>
              <a:ext uri="{FF2B5EF4-FFF2-40B4-BE49-F238E27FC236}">
                <a16:creationId xmlns:a16="http://schemas.microsoft.com/office/drawing/2014/main" id="{8607FCFD-5FF7-43B3-B7B7-8EE0B8987A3B}"/>
              </a:ext>
            </a:extLst>
          </p:cNvPr>
          <p:cNvSpPr/>
          <p:nvPr/>
        </p:nvSpPr>
        <p:spPr>
          <a:xfrm>
            <a:off x="8032578" y="2905626"/>
            <a:ext cx="82633" cy="165265"/>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394" name="Shape 19013">
            <a:extLst>
              <a:ext uri="{FF2B5EF4-FFF2-40B4-BE49-F238E27FC236}">
                <a16:creationId xmlns:a16="http://schemas.microsoft.com/office/drawing/2014/main" id="{E3D2EF7F-6584-4E4E-AA77-84A08FEC23C5}"/>
              </a:ext>
            </a:extLst>
          </p:cNvPr>
          <p:cNvSpPr/>
          <p:nvPr/>
        </p:nvSpPr>
        <p:spPr>
          <a:xfrm>
            <a:off x="8108356" y="2759401"/>
            <a:ext cx="152318" cy="152318"/>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FFCCFF"/>
          </a:fillRef>
          <a:effectRef idx="0">
            <a:scrgbClr r="0" g="0" b="0"/>
          </a:effectRef>
          <a:fontRef idx="none"/>
        </p:style>
        <p:txBody>
          <a:bodyPr/>
          <a:lstStyle/>
          <a:p>
            <a:endParaRPr lang="zh-CN" altLang="en-US"/>
          </a:p>
        </p:txBody>
      </p:sp>
      <p:sp>
        <p:nvSpPr>
          <p:cNvPr id="395" name="Shape 1029">
            <a:extLst>
              <a:ext uri="{FF2B5EF4-FFF2-40B4-BE49-F238E27FC236}">
                <a16:creationId xmlns:a16="http://schemas.microsoft.com/office/drawing/2014/main" id="{4C864BFC-2717-49CD-B43A-45E11A3B4B66}"/>
              </a:ext>
            </a:extLst>
          </p:cNvPr>
          <p:cNvSpPr/>
          <p:nvPr/>
        </p:nvSpPr>
        <p:spPr>
          <a:xfrm>
            <a:off x="8102263" y="2753308"/>
            <a:ext cx="82633" cy="165265"/>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396" name="Shape 1030">
            <a:extLst>
              <a:ext uri="{FF2B5EF4-FFF2-40B4-BE49-F238E27FC236}">
                <a16:creationId xmlns:a16="http://schemas.microsoft.com/office/drawing/2014/main" id="{EFA4B974-5E5E-4898-B56D-5DC1E8BE2CFE}"/>
              </a:ext>
            </a:extLst>
          </p:cNvPr>
          <p:cNvSpPr/>
          <p:nvPr/>
        </p:nvSpPr>
        <p:spPr>
          <a:xfrm>
            <a:off x="8184895" y="2753308"/>
            <a:ext cx="82633" cy="165265"/>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397" name="Shape 19014">
            <a:extLst>
              <a:ext uri="{FF2B5EF4-FFF2-40B4-BE49-F238E27FC236}">
                <a16:creationId xmlns:a16="http://schemas.microsoft.com/office/drawing/2014/main" id="{A48E7737-2562-448B-A9BE-4A8B09369242}"/>
              </a:ext>
            </a:extLst>
          </p:cNvPr>
          <p:cNvSpPr/>
          <p:nvPr/>
        </p:nvSpPr>
        <p:spPr>
          <a:xfrm>
            <a:off x="7803720" y="2911719"/>
            <a:ext cx="152318" cy="152318"/>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33CC33"/>
          </a:fillRef>
          <a:effectRef idx="0">
            <a:scrgbClr r="0" g="0" b="0"/>
          </a:effectRef>
          <a:fontRef idx="none"/>
        </p:style>
        <p:txBody>
          <a:bodyPr/>
          <a:lstStyle/>
          <a:p>
            <a:endParaRPr lang="zh-CN" altLang="en-US"/>
          </a:p>
        </p:txBody>
      </p:sp>
      <p:sp>
        <p:nvSpPr>
          <p:cNvPr id="398" name="Shape 1032">
            <a:extLst>
              <a:ext uri="{FF2B5EF4-FFF2-40B4-BE49-F238E27FC236}">
                <a16:creationId xmlns:a16="http://schemas.microsoft.com/office/drawing/2014/main" id="{8D3A53B2-9278-42D4-8215-61E148E8A061}"/>
              </a:ext>
            </a:extLst>
          </p:cNvPr>
          <p:cNvSpPr/>
          <p:nvPr/>
        </p:nvSpPr>
        <p:spPr>
          <a:xfrm>
            <a:off x="7797627" y="2905626"/>
            <a:ext cx="82633" cy="165265"/>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399" name="Shape 1033">
            <a:extLst>
              <a:ext uri="{FF2B5EF4-FFF2-40B4-BE49-F238E27FC236}">
                <a16:creationId xmlns:a16="http://schemas.microsoft.com/office/drawing/2014/main" id="{C9A5E079-E796-4045-A861-5F4E50273DDE}"/>
              </a:ext>
            </a:extLst>
          </p:cNvPr>
          <p:cNvSpPr/>
          <p:nvPr/>
        </p:nvSpPr>
        <p:spPr>
          <a:xfrm>
            <a:off x="7880260" y="2905626"/>
            <a:ext cx="82633" cy="165265"/>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400" name="Shape 19015">
            <a:extLst>
              <a:ext uri="{FF2B5EF4-FFF2-40B4-BE49-F238E27FC236}">
                <a16:creationId xmlns:a16="http://schemas.microsoft.com/office/drawing/2014/main" id="{757434C9-46E4-4C10-A5DE-B2BC94D4ABFC}"/>
              </a:ext>
            </a:extLst>
          </p:cNvPr>
          <p:cNvSpPr/>
          <p:nvPr/>
        </p:nvSpPr>
        <p:spPr>
          <a:xfrm>
            <a:off x="7956038" y="2759401"/>
            <a:ext cx="152318" cy="152318"/>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FFFFFF"/>
          </a:fillRef>
          <a:effectRef idx="0">
            <a:scrgbClr r="0" g="0" b="0"/>
          </a:effectRef>
          <a:fontRef idx="none"/>
        </p:style>
        <p:txBody>
          <a:bodyPr/>
          <a:lstStyle/>
          <a:p>
            <a:endParaRPr lang="zh-CN" altLang="en-US"/>
          </a:p>
        </p:txBody>
      </p:sp>
      <p:sp>
        <p:nvSpPr>
          <p:cNvPr id="401" name="Shape 1035">
            <a:extLst>
              <a:ext uri="{FF2B5EF4-FFF2-40B4-BE49-F238E27FC236}">
                <a16:creationId xmlns:a16="http://schemas.microsoft.com/office/drawing/2014/main" id="{779519F2-E5F1-4994-979E-C39C08BC86FD}"/>
              </a:ext>
            </a:extLst>
          </p:cNvPr>
          <p:cNvSpPr/>
          <p:nvPr/>
        </p:nvSpPr>
        <p:spPr>
          <a:xfrm>
            <a:off x="7949945" y="2753308"/>
            <a:ext cx="82633" cy="165265"/>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402" name="Shape 1036">
            <a:extLst>
              <a:ext uri="{FF2B5EF4-FFF2-40B4-BE49-F238E27FC236}">
                <a16:creationId xmlns:a16="http://schemas.microsoft.com/office/drawing/2014/main" id="{1CC6D041-7CAF-4669-B75F-71A0942F3490}"/>
              </a:ext>
            </a:extLst>
          </p:cNvPr>
          <p:cNvSpPr/>
          <p:nvPr/>
        </p:nvSpPr>
        <p:spPr>
          <a:xfrm>
            <a:off x="8032578" y="2753308"/>
            <a:ext cx="82633" cy="165265"/>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403" name="Shape 19016">
            <a:extLst>
              <a:ext uri="{FF2B5EF4-FFF2-40B4-BE49-F238E27FC236}">
                <a16:creationId xmlns:a16="http://schemas.microsoft.com/office/drawing/2014/main" id="{5961C8DD-4236-402C-86EF-7DBECFF292C5}"/>
              </a:ext>
            </a:extLst>
          </p:cNvPr>
          <p:cNvSpPr/>
          <p:nvPr/>
        </p:nvSpPr>
        <p:spPr>
          <a:xfrm>
            <a:off x="8108356" y="2911719"/>
            <a:ext cx="152318" cy="152318"/>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FF9900"/>
          </a:fillRef>
          <a:effectRef idx="0">
            <a:scrgbClr r="0" g="0" b="0"/>
          </a:effectRef>
          <a:fontRef idx="none"/>
        </p:style>
        <p:txBody>
          <a:bodyPr/>
          <a:lstStyle/>
          <a:p>
            <a:endParaRPr lang="zh-CN" altLang="en-US"/>
          </a:p>
        </p:txBody>
      </p:sp>
      <p:sp>
        <p:nvSpPr>
          <p:cNvPr id="404" name="Shape 1038">
            <a:extLst>
              <a:ext uri="{FF2B5EF4-FFF2-40B4-BE49-F238E27FC236}">
                <a16:creationId xmlns:a16="http://schemas.microsoft.com/office/drawing/2014/main" id="{92C363B8-F07A-4DBF-B1F4-A107511AC62B}"/>
              </a:ext>
            </a:extLst>
          </p:cNvPr>
          <p:cNvSpPr/>
          <p:nvPr/>
        </p:nvSpPr>
        <p:spPr>
          <a:xfrm>
            <a:off x="8102263" y="2905626"/>
            <a:ext cx="82633" cy="165265"/>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405" name="Shape 1039">
            <a:extLst>
              <a:ext uri="{FF2B5EF4-FFF2-40B4-BE49-F238E27FC236}">
                <a16:creationId xmlns:a16="http://schemas.microsoft.com/office/drawing/2014/main" id="{749D61F7-BF98-448A-9756-5CCFA4FC50CE}"/>
              </a:ext>
            </a:extLst>
          </p:cNvPr>
          <p:cNvSpPr/>
          <p:nvPr/>
        </p:nvSpPr>
        <p:spPr>
          <a:xfrm>
            <a:off x="8184895" y="2905626"/>
            <a:ext cx="82633" cy="165265"/>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406" name="Shape 19017">
            <a:extLst>
              <a:ext uri="{FF2B5EF4-FFF2-40B4-BE49-F238E27FC236}">
                <a16:creationId xmlns:a16="http://schemas.microsoft.com/office/drawing/2014/main" id="{00160443-6084-43D4-B57D-6B347E6D1956}"/>
              </a:ext>
            </a:extLst>
          </p:cNvPr>
          <p:cNvSpPr/>
          <p:nvPr/>
        </p:nvSpPr>
        <p:spPr>
          <a:xfrm>
            <a:off x="8108356" y="2607083"/>
            <a:ext cx="152318" cy="152318"/>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FF3300"/>
          </a:fillRef>
          <a:effectRef idx="0">
            <a:scrgbClr r="0" g="0" b="0"/>
          </a:effectRef>
          <a:fontRef idx="none"/>
        </p:style>
        <p:txBody>
          <a:bodyPr/>
          <a:lstStyle/>
          <a:p>
            <a:endParaRPr lang="zh-CN" altLang="en-US"/>
          </a:p>
        </p:txBody>
      </p:sp>
      <p:sp>
        <p:nvSpPr>
          <p:cNvPr id="407" name="Shape 1041">
            <a:extLst>
              <a:ext uri="{FF2B5EF4-FFF2-40B4-BE49-F238E27FC236}">
                <a16:creationId xmlns:a16="http://schemas.microsoft.com/office/drawing/2014/main" id="{42F3AF2A-E167-4491-91B2-460CB5A2A28D}"/>
              </a:ext>
            </a:extLst>
          </p:cNvPr>
          <p:cNvSpPr/>
          <p:nvPr/>
        </p:nvSpPr>
        <p:spPr>
          <a:xfrm>
            <a:off x="8102263" y="2600990"/>
            <a:ext cx="82633" cy="165265"/>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408" name="Shape 1042">
            <a:extLst>
              <a:ext uri="{FF2B5EF4-FFF2-40B4-BE49-F238E27FC236}">
                <a16:creationId xmlns:a16="http://schemas.microsoft.com/office/drawing/2014/main" id="{A000BE88-7382-4A48-97CF-03A2303A4565}"/>
              </a:ext>
            </a:extLst>
          </p:cNvPr>
          <p:cNvSpPr/>
          <p:nvPr/>
        </p:nvSpPr>
        <p:spPr>
          <a:xfrm>
            <a:off x="8184895" y="2600990"/>
            <a:ext cx="82633" cy="165265"/>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410" name="Shape 19010">
            <a:extLst>
              <a:ext uri="{FF2B5EF4-FFF2-40B4-BE49-F238E27FC236}">
                <a16:creationId xmlns:a16="http://schemas.microsoft.com/office/drawing/2014/main" id="{EC4849BA-AA78-4ED3-8EA7-4161D1D1B881}"/>
              </a:ext>
            </a:extLst>
          </p:cNvPr>
          <p:cNvSpPr/>
          <p:nvPr/>
        </p:nvSpPr>
        <p:spPr>
          <a:xfrm>
            <a:off x="7953603" y="2757914"/>
            <a:ext cx="152318" cy="152318"/>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CC6600"/>
          </a:fillRef>
          <a:effectRef idx="0">
            <a:scrgbClr r="0" g="0" b="0"/>
          </a:effectRef>
          <a:fontRef idx="none"/>
        </p:style>
        <p:txBody>
          <a:bodyPr/>
          <a:lstStyle/>
          <a:p>
            <a:endParaRPr lang="zh-CN" altLang="en-US"/>
          </a:p>
        </p:txBody>
      </p:sp>
      <p:sp>
        <p:nvSpPr>
          <p:cNvPr id="411" name="Shape 19157">
            <a:extLst>
              <a:ext uri="{FF2B5EF4-FFF2-40B4-BE49-F238E27FC236}">
                <a16:creationId xmlns:a16="http://schemas.microsoft.com/office/drawing/2014/main" id="{EE49C4B2-0CED-438C-84D5-F064A23B2C92}"/>
              </a:ext>
            </a:extLst>
          </p:cNvPr>
          <p:cNvSpPr/>
          <p:nvPr/>
        </p:nvSpPr>
        <p:spPr>
          <a:xfrm>
            <a:off x="7801167" y="2754374"/>
            <a:ext cx="152243" cy="152392"/>
          </a:xfrm>
          <a:custGeom>
            <a:avLst/>
            <a:gdLst/>
            <a:ahLst/>
            <a:cxnLst/>
            <a:rect l="0" t="0" r="0" b="0"/>
            <a:pathLst>
              <a:path w="152400" h="152400">
                <a:moveTo>
                  <a:pt x="0" y="0"/>
                </a:moveTo>
                <a:lnTo>
                  <a:pt x="152400" y="0"/>
                </a:lnTo>
                <a:lnTo>
                  <a:pt x="152400" y="152400"/>
                </a:lnTo>
                <a:lnTo>
                  <a:pt x="0" y="152400"/>
                </a:lnTo>
                <a:lnTo>
                  <a:pt x="0" y="0"/>
                </a:lnTo>
              </a:path>
            </a:pathLst>
          </a:custGeom>
          <a:ln w="0" cap="flat">
            <a:solidFill>
              <a:schemeClr val="dk1"/>
            </a:solidFill>
            <a:miter lim="127000"/>
          </a:ln>
        </p:spPr>
        <p:style>
          <a:lnRef idx="0">
            <a:srgbClr val="000000">
              <a:alpha val="0"/>
            </a:srgbClr>
          </a:lnRef>
          <a:fillRef idx="1">
            <a:srgbClr val="CCFFCC"/>
          </a:fillRef>
          <a:effectRef idx="0">
            <a:scrgbClr r="0" g="0" b="0"/>
          </a:effectRef>
          <a:fontRef idx="none"/>
        </p:style>
        <p:txBody>
          <a:bodyPr/>
          <a:lstStyle/>
          <a:p>
            <a:endParaRPr lang="zh-CN" altLang="en-US"/>
          </a:p>
        </p:txBody>
      </p:sp>
      <p:sp>
        <p:nvSpPr>
          <p:cNvPr id="412" name="Rectangle 1408">
            <a:extLst>
              <a:ext uri="{FF2B5EF4-FFF2-40B4-BE49-F238E27FC236}">
                <a16:creationId xmlns:a16="http://schemas.microsoft.com/office/drawing/2014/main" id="{E7DADABF-FFBE-45FB-8BDD-3787269D19E9}"/>
              </a:ext>
            </a:extLst>
          </p:cNvPr>
          <p:cNvSpPr/>
          <p:nvPr/>
        </p:nvSpPr>
        <p:spPr>
          <a:xfrm>
            <a:off x="7929230" y="3057456"/>
            <a:ext cx="184075" cy="407330"/>
          </a:xfrm>
          <a:prstGeom prst="rect">
            <a:avLst/>
          </a:prstGeom>
          <a:ln>
            <a:noFill/>
          </a:ln>
        </p:spPr>
        <p:txBody>
          <a:bodyPr vert="horz" lIns="0" tIns="0" rIns="0" bIns="0" rtlCol="0">
            <a:noAutofit/>
          </a:bodyPr>
          <a:lstStyle/>
          <a:p>
            <a:pPr>
              <a:lnSpc>
                <a:spcPct val="107000"/>
              </a:lnSpc>
              <a:spcAft>
                <a:spcPts val="800"/>
              </a:spcAft>
            </a:pPr>
            <a:r>
              <a:rPr lang="en-US" sz="2000" kern="100" dirty="0">
                <a:solidFill>
                  <a:srgbClr val="000000"/>
                </a:solidFill>
                <a:effectLst/>
                <a:latin typeface="Tahoma" panose="020B0604030504040204" pitchFamily="34" charset="0"/>
                <a:ea typeface="Tahoma" panose="020B0604030504040204" pitchFamily="34" charset="0"/>
              </a:rPr>
              <a:t>6</a:t>
            </a:r>
            <a:endParaRPr lang="zh-CN" sz="1100" kern="100" dirty="0">
              <a:solidFill>
                <a:srgbClr val="000000"/>
              </a:solidFill>
              <a:effectLst/>
              <a:latin typeface="Calibri" panose="020F0502020204030204" pitchFamily="34" charset="0"/>
              <a:ea typeface="Calibri" panose="020F0502020204030204" pitchFamily="34" charset="0"/>
            </a:endParaRPr>
          </a:p>
        </p:txBody>
      </p:sp>
      <p:sp>
        <p:nvSpPr>
          <p:cNvPr id="409" name="Shape 19015">
            <a:extLst>
              <a:ext uri="{FF2B5EF4-FFF2-40B4-BE49-F238E27FC236}">
                <a16:creationId xmlns:a16="http://schemas.microsoft.com/office/drawing/2014/main" id="{8938A4F8-3D5C-4D4F-BD0A-B6F43398ABDE}"/>
              </a:ext>
            </a:extLst>
          </p:cNvPr>
          <p:cNvSpPr/>
          <p:nvPr/>
        </p:nvSpPr>
        <p:spPr>
          <a:xfrm>
            <a:off x="7796133" y="2760888"/>
            <a:ext cx="152318" cy="152318"/>
          </a:xfrm>
          <a:custGeom>
            <a:avLst/>
            <a:gdLst/>
            <a:ahLst/>
            <a:cxnLst/>
            <a:rect l="0" t="0" r="0" b="0"/>
            <a:pathLst>
              <a:path w="152400" h="152400">
                <a:moveTo>
                  <a:pt x="0" y="0"/>
                </a:moveTo>
                <a:lnTo>
                  <a:pt x="152400" y="0"/>
                </a:lnTo>
                <a:lnTo>
                  <a:pt x="152400" y="152400"/>
                </a:lnTo>
                <a:lnTo>
                  <a:pt x="0" y="152400"/>
                </a:lnTo>
                <a:lnTo>
                  <a:pt x="0" y="0"/>
                </a:lnTo>
              </a:path>
            </a:pathLst>
          </a:custGeom>
          <a:ln w="3175" cap="flat">
            <a:solidFill>
              <a:schemeClr val="dk1"/>
            </a:solidFill>
            <a:miter lim="127000"/>
          </a:ln>
        </p:spPr>
        <p:style>
          <a:lnRef idx="0">
            <a:srgbClr val="000000">
              <a:alpha val="0"/>
            </a:srgbClr>
          </a:lnRef>
          <a:fillRef idx="1">
            <a:srgbClr val="FFFFFF"/>
          </a:fillRef>
          <a:effectRef idx="0">
            <a:scrgbClr r="0" g="0" b="0"/>
          </a:effectRef>
          <a:fontRef idx="none"/>
        </p:style>
        <p:txBody>
          <a:bodyPr/>
          <a:lstStyle/>
          <a:p>
            <a:endParaRPr lang="zh-CN" altLang="en-US"/>
          </a:p>
        </p:txBody>
      </p:sp>
      <p:cxnSp>
        <p:nvCxnSpPr>
          <p:cNvPr id="413" name="直接箭头连接符 412">
            <a:extLst>
              <a:ext uri="{FF2B5EF4-FFF2-40B4-BE49-F238E27FC236}">
                <a16:creationId xmlns:a16="http://schemas.microsoft.com/office/drawing/2014/main" id="{DCC5B278-B5D9-43C7-8A26-6D1A1EF369FB}"/>
              </a:ext>
            </a:extLst>
          </p:cNvPr>
          <p:cNvCxnSpPr>
            <a:cxnSpLocks/>
          </p:cNvCxnSpPr>
          <p:nvPr/>
        </p:nvCxnSpPr>
        <p:spPr>
          <a:xfrm>
            <a:off x="6394976" y="2841577"/>
            <a:ext cx="1398529" cy="0"/>
          </a:xfrm>
          <a:prstGeom prst="straightConnector1">
            <a:avLst/>
          </a:prstGeom>
          <a:ln w="15875">
            <a:tailEnd type="triangle"/>
          </a:ln>
        </p:spPr>
        <p:style>
          <a:lnRef idx="1">
            <a:schemeClr val="dk1"/>
          </a:lnRef>
          <a:fillRef idx="0">
            <a:schemeClr val="dk1"/>
          </a:fillRef>
          <a:effectRef idx="0">
            <a:schemeClr val="dk1"/>
          </a:effectRef>
          <a:fontRef idx="minor">
            <a:schemeClr val="tx1"/>
          </a:fontRef>
        </p:style>
      </p:cxnSp>
      <p:grpSp>
        <p:nvGrpSpPr>
          <p:cNvPr id="5" name="组合 4">
            <a:extLst>
              <a:ext uri="{FF2B5EF4-FFF2-40B4-BE49-F238E27FC236}">
                <a16:creationId xmlns:a16="http://schemas.microsoft.com/office/drawing/2014/main" id="{BE2CF209-4860-4460-A4A9-8D673232CF44}"/>
              </a:ext>
            </a:extLst>
          </p:cNvPr>
          <p:cNvGrpSpPr/>
          <p:nvPr/>
        </p:nvGrpSpPr>
        <p:grpSpPr>
          <a:xfrm>
            <a:off x="5953852" y="2607006"/>
            <a:ext cx="469901" cy="863796"/>
            <a:chOff x="5953852" y="2607006"/>
            <a:chExt cx="469901" cy="863796"/>
          </a:xfrm>
        </p:grpSpPr>
        <p:sp>
          <p:nvSpPr>
            <p:cNvPr id="266" name="Shape 19009">
              <a:extLst>
                <a:ext uri="{FF2B5EF4-FFF2-40B4-BE49-F238E27FC236}">
                  <a16:creationId xmlns:a16="http://schemas.microsoft.com/office/drawing/2014/main" id="{A0A5DF8D-47CC-4F57-B0A4-4141F0F82998}"/>
                </a:ext>
              </a:extLst>
            </p:cNvPr>
            <p:cNvSpPr/>
            <p:nvPr/>
          </p:nvSpPr>
          <p:spPr>
            <a:xfrm>
              <a:off x="6112263" y="2613099"/>
              <a:ext cx="152318" cy="152318"/>
            </a:xfrm>
            <a:custGeom>
              <a:avLst/>
              <a:gdLst/>
              <a:ahLst/>
              <a:cxnLst/>
              <a:rect l="0" t="0" r="0" b="0"/>
              <a:pathLst>
                <a:path w="152400" h="152400">
                  <a:moveTo>
                    <a:pt x="0" y="0"/>
                  </a:moveTo>
                  <a:lnTo>
                    <a:pt x="152400" y="0"/>
                  </a:lnTo>
                  <a:lnTo>
                    <a:pt x="152400" y="152400"/>
                  </a:lnTo>
                  <a:lnTo>
                    <a:pt x="0" y="152400"/>
                  </a:lnTo>
                  <a:lnTo>
                    <a:pt x="0" y="0"/>
                  </a:lnTo>
                </a:path>
              </a:pathLst>
            </a:custGeom>
            <a:ln w="3175" cap="flat">
              <a:solidFill>
                <a:schemeClr val="dk1"/>
              </a:solidFill>
              <a:miter lim="127000"/>
            </a:ln>
          </p:spPr>
          <p:style>
            <a:lnRef idx="0">
              <a:srgbClr val="000000">
                <a:alpha val="0"/>
              </a:srgbClr>
            </a:lnRef>
            <a:fillRef idx="1">
              <a:srgbClr val="BADFE2"/>
            </a:fillRef>
            <a:effectRef idx="0">
              <a:scrgbClr r="0" g="0" b="0"/>
            </a:effectRef>
            <a:fontRef idx="none"/>
          </p:style>
          <p:txBody>
            <a:bodyPr/>
            <a:lstStyle/>
            <a:p>
              <a:endParaRPr lang="zh-CN" altLang="en-US"/>
            </a:p>
          </p:txBody>
        </p:sp>
        <p:sp>
          <p:nvSpPr>
            <p:cNvPr id="354" name="Shape 1017">
              <a:extLst>
                <a:ext uri="{FF2B5EF4-FFF2-40B4-BE49-F238E27FC236}">
                  <a16:creationId xmlns:a16="http://schemas.microsoft.com/office/drawing/2014/main" id="{84917C64-9E4C-4ADA-AC4F-F895A2F97961}"/>
                </a:ext>
              </a:extLst>
            </p:cNvPr>
            <p:cNvSpPr/>
            <p:nvPr/>
          </p:nvSpPr>
          <p:spPr>
            <a:xfrm>
              <a:off x="6106170" y="2607006"/>
              <a:ext cx="82633" cy="165265"/>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355" name="Shape 1018">
              <a:extLst>
                <a:ext uri="{FF2B5EF4-FFF2-40B4-BE49-F238E27FC236}">
                  <a16:creationId xmlns:a16="http://schemas.microsoft.com/office/drawing/2014/main" id="{66F86491-9960-4D81-ADF8-9F49B1D01F77}"/>
                </a:ext>
              </a:extLst>
            </p:cNvPr>
            <p:cNvSpPr/>
            <p:nvPr/>
          </p:nvSpPr>
          <p:spPr>
            <a:xfrm>
              <a:off x="6188803" y="2607006"/>
              <a:ext cx="82633" cy="165265"/>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357" name="Shape 1020">
              <a:extLst>
                <a:ext uri="{FF2B5EF4-FFF2-40B4-BE49-F238E27FC236}">
                  <a16:creationId xmlns:a16="http://schemas.microsoft.com/office/drawing/2014/main" id="{2CA5AE25-78B8-4C37-AECB-6743A9B227D2}"/>
                </a:ext>
              </a:extLst>
            </p:cNvPr>
            <p:cNvSpPr/>
            <p:nvPr/>
          </p:nvSpPr>
          <p:spPr>
            <a:xfrm>
              <a:off x="5953852" y="2759324"/>
              <a:ext cx="82633" cy="165265"/>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358" name="Shape 1021">
              <a:extLst>
                <a:ext uri="{FF2B5EF4-FFF2-40B4-BE49-F238E27FC236}">
                  <a16:creationId xmlns:a16="http://schemas.microsoft.com/office/drawing/2014/main" id="{8C8EC7D8-94DA-42F5-94EF-B5E19B56CF90}"/>
                </a:ext>
              </a:extLst>
            </p:cNvPr>
            <p:cNvSpPr/>
            <p:nvPr/>
          </p:nvSpPr>
          <p:spPr>
            <a:xfrm>
              <a:off x="6036485" y="2759324"/>
              <a:ext cx="82633" cy="165265"/>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359" name="Shape 19011">
              <a:extLst>
                <a:ext uri="{FF2B5EF4-FFF2-40B4-BE49-F238E27FC236}">
                  <a16:creationId xmlns:a16="http://schemas.microsoft.com/office/drawing/2014/main" id="{84D296FA-6B5F-43FA-833D-8211704BF000}"/>
                </a:ext>
              </a:extLst>
            </p:cNvPr>
            <p:cNvSpPr/>
            <p:nvPr/>
          </p:nvSpPr>
          <p:spPr>
            <a:xfrm>
              <a:off x="5959945" y="2613099"/>
              <a:ext cx="152318" cy="152318"/>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CCFFCC"/>
            </a:fillRef>
            <a:effectRef idx="0">
              <a:scrgbClr r="0" g="0" b="0"/>
            </a:effectRef>
            <a:fontRef idx="none"/>
          </p:style>
          <p:txBody>
            <a:bodyPr/>
            <a:lstStyle/>
            <a:p>
              <a:endParaRPr lang="zh-CN" altLang="en-US"/>
            </a:p>
          </p:txBody>
        </p:sp>
        <p:sp>
          <p:nvSpPr>
            <p:cNvPr id="360" name="Shape 1023">
              <a:extLst>
                <a:ext uri="{FF2B5EF4-FFF2-40B4-BE49-F238E27FC236}">
                  <a16:creationId xmlns:a16="http://schemas.microsoft.com/office/drawing/2014/main" id="{F0C2AAA5-3EC4-4E0F-800C-1133265D4F61}"/>
                </a:ext>
              </a:extLst>
            </p:cNvPr>
            <p:cNvSpPr/>
            <p:nvPr/>
          </p:nvSpPr>
          <p:spPr>
            <a:xfrm>
              <a:off x="5953852" y="2607006"/>
              <a:ext cx="82633" cy="165265"/>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660066"/>
            </a:fillRef>
            <a:effectRef idx="0">
              <a:scrgbClr r="0" g="0" b="0"/>
            </a:effectRef>
            <a:fontRef idx="none"/>
          </p:style>
          <p:txBody>
            <a:bodyPr/>
            <a:lstStyle/>
            <a:p>
              <a:endParaRPr lang="zh-CN" altLang="en-US"/>
            </a:p>
          </p:txBody>
        </p:sp>
        <p:sp>
          <p:nvSpPr>
            <p:cNvPr id="361" name="Shape 1024">
              <a:extLst>
                <a:ext uri="{FF2B5EF4-FFF2-40B4-BE49-F238E27FC236}">
                  <a16:creationId xmlns:a16="http://schemas.microsoft.com/office/drawing/2014/main" id="{1C27AFC6-788D-4DFA-9010-010421EF5D96}"/>
                </a:ext>
              </a:extLst>
            </p:cNvPr>
            <p:cNvSpPr/>
            <p:nvPr/>
          </p:nvSpPr>
          <p:spPr>
            <a:xfrm>
              <a:off x="6036485" y="2607006"/>
              <a:ext cx="82633" cy="165265"/>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660066"/>
            </a:fillRef>
            <a:effectRef idx="0">
              <a:scrgbClr r="0" g="0" b="0"/>
            </a:effectRef>
            <a:fontRef idx="none"/>
          </p:style>
          <p:txBody>
            <a:bodyPr/>
            <a:lstStyle/>
            <a:p>
              <a:endParaRPr lang="zh-CN" altLang="en-US"/>
            </a:p>
          </p:txBody>
        </p:sp>
        <p:sp>
          <p:nvSpPr>
            <p:cNvPr id="362" name="Shape 19012">
              <a:extLst>
                <a:ext uri="{FF2B5EF4-FFF2-40B4-BE49-F238E27FC236}">
                  <a16:creationId xmlns:a16="http://schemas.microsoft.com/office/drawing/2014/main" id="{BB172632-FB5F-4235-BB44-9989FE3685E1}"/>
                </a:ext>
              </a:extLst>
            </p:cNvPr>
            <p:cNvSpPr/>
            <p:nvPr/>
          </p:nvSpPr>
          <p:spPr>
            <a:xfrm>
              <a:off x="6112263" y="2917735"/>
              <a:ext cx="152318" cy="152318"/>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6E88F7"/>
            </a:fillRef>
            <a:effectRef idx="0">
              <a:scrgbClr r="0" g="0" b="0"/>
            </a:effectRef>
            <a:fontRef idx="none"/>
          </p:style>
          <p:txBody>
            <a:bodyPr/>
            <a:lstStyle/>
            <a:p>
              <a:endParaRPr lang="zh-CN" altLang="en-US"/>
            </a:p>
          </p:txBody>
        </p:sp>
        <p:sp>
          <p:nvSpPr>
            <p:cNvPr id="363" name="Shape 1026">
              <a:extLst>
                <a:ext uri="{FF2B5EF4-FFF2-40B4-BE49-F238E27FC236}">
                  <a16:creationId xmlns:a16="http://schemas.microsoft.com/office/drawing/2014/main" id="{86A932C2-E54E-4351-AD46-A55ABD34DB60}"/>
                </a:ext>
              </a:extLst>
            </p:cNvPr>
            <p:cNvSpPr/>
            <p:nvPr/>
          </p:nvSpPr>
          <p:spPr>
            <a:xfrm>
              <a:off x="6106170" y="2911642"/>
              <a:ext cx="82633" cy="165265"/>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364" name="Shape 1027">
              <a:extLst>
                <a:ext uri="{FF2B5EF4-FFF2-40B4-BE49-F238E27FC236}">
                  <a16:creationId xmlns:a16="http://schemas.microsoft.com/office/drawing/2014/main" id="{BD353925-0FF0-4AC7-9852-09496F2A902F}"/>
                </a:ext>
              </a:extLst>
            </p:cNvPr>
            <p:cNvSpPr/>
            <p:nvPr/>
          </p:nvSpPr>
          <p:spPr>
            <a:xfrm>
              <a:off x="6188803" y="2911642"/>
              <a:ext cx="82633" cy="165265"/>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365" name="Shape 19013">
              <a:extLst>
                <a:ext uri="{FF2B5EF4-FFF2-40B4-BE49-F238E27FC236}">
                  <a16:creationId xmlns:a16="http://schemas.microsoft.com/office/drawing/2014/main" id="{510D4976-88B1-4559-88E4-127164EC2267}"/>
                </a:ext>
              </a:extLst>
            </p:cNvPr>
            <p:cNvSpPr/>
            <p:nvPr/>
          </p:nvSpPr>
          <p:spPr>
            <a:xfrm>
              <a:off x="6264581" y="2765417"/>
              <a:ext cx="152318" cy="152318"/>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FFCCFF"/>
            </a:fillRef>
            <a:effectRef idx="0">
              <a:scrgbClr r="0" g="0" b="0"/>
            </a:effectRef>
            <a:fontRef idx="none"/>
          </p:style>
          <p:txBody>
            <a:bodyPr/>
            <a:lstStyle/>
            <a:p>
              <a:endParaRPr lang="zh-CN" altLang="en-US"/>
            </a:p>
          </p:txBody>
        </p:sp>
        <p:sp>
          <p:nvSpPr>
            <p:cNvPr id="366" name="Shape 1029">
              <a:extLst>
                <a:ext uri="{FF2B5EF4-FFF2-40B4-BE49-F238E27FC236}">
                  <a16:creationId xmlns:a16="http://schemas.microsoft.com/office/drawing/2014/main" id="{7575B9C2-8CB8-4C35-9791-E62F12C2419D}"/>
                </a:ext>
              </a:extLst>
            </p:cNvPr>
            <p:cNvSpPr/>
            <p:nvPr/>
          </p:nvSpPr>
          <p:spPr>
            <a:xfrm>
              <a:off x="6258488" y="2759324"/>
              <a:ext cx="82633" cy="165265"/>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367" name="Shape 1030">
              <a:extLst>
                <a:ext uri="{FF2B5EF4-FFF2-40B4-BE49-F238E27FC236}">
                  <a16:creationId xmlns:a16="http://schemas.microsoft.com/office/drawing/2014/main" id="{58B7EED6-DA18-4D9B-A632-FA8F8F05B826}"/>
                </a:ext>
              </a:extLst>
            </p:cNvPr>
            <p:cNvSpPr/>
            <p:nvPr/>
          </p:nvSpPr>
          <p:spPr>
            <a:xfrm>
              <a:off x="6341120" y="2759324"/>
              <a:ext cx="82633" cy="165265"/>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368" name="Shape 19014">
              <a:extLst>
                <a:ext uri="{FF2B5EF4-FFF2-40B4-BE49-F238E27FC236}">
                  <a16:creationId xmlns:a16="http://schemas.microsoft.com/office/drawing/2014/main" id="{CEFBB127-93C2-4D67-BE96-1E7992042877}"/>
                </a:ext>
              </a:extLst>
            </p:cNvPr>
            <p:cNvSpPr/>
            <p:nvPr/>
          </p:nvSpPr>
          <p:spPr>
            <a:xfrm>
              <a:off x="5959945" y="2917735"/>
              <a:ext cx="152318" cy="152318"/>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33CC33"/>
            </a:fillRef>
            <a:effectRef idx="0">
              <a:scrgbClr r="0" g="0" b="0"/>
            </a:effectRef>
            <a:fontRef idx="none"/>
          </p:style>
          <p:txBody>
            <a:bodyPr/>
            <a:lstStyle/>
            <a:p>
              <a:endParaRPr lang="zh-CN" altLang="en-US"/>
            </a:p>
          </p:txBody>
        </p:sp>
        <p:sp>
          <p:nvSpPr>
            <p:cNvPr id="369" name="Shape 1032">
              <a:extLst>
                <a:ext uri="{FF2B5EF4-FFF2-40B4-BE49-F238E27FC236}">
                  <a16:creationId xmlns:a16="http://schemas.microsoft.com/office/drawing/2014/main" id="{BB01A658-4890-4F34-B518-2E4E97472A49}"/>
                </a:ext>
              </a:extLst>
            </p:cNvPr>
            <p:cNvSpPr/>
            <p:nvPr/>
          </p:nvSpPr>
          <p:spPr>
            <a:xfrm>
              <a:off x="5953852" y="2911642"/>
              <a:ext cx="82633" cy="165265"/>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370" name="Shape 1033">
              <a:extLst>
                <a:ext uri="{FF2B5EF4-FFF2-40B4-BE49-F238E27FC236}">
                  <a16:creationId xmlns:a16="http://schemas.microsoft.com/office/drawing/2014/main" id="{0D05E2BD-4ED8-40B7-8E32-189EC6C817A9}"/>
                </a:ext>
              </a:extLst>
            </p:cNvPr>
            <p:cNvSpPr/>
            <p:nvPr/>
          </p:nvSpPr>
          <p:spPr>
            <a:xfrm>
              <a:off x="6036485" y="2911642"/>
              <a:ext cx="82633" cy="165265"/>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371" name="Shape 19015">
              <a:extLst>
                <a:ext uri="{FF2B5EF4-FFF2-40B4-BE49-F238E27FC236}">
                  <a16:creationId xmlns:a16="http://schemas.microsoft.com/office/drawing/2014/main" id="{0691EE72-BD33-49E8-8E51-992668A231AF}"/>
                </a:ext>
              </a:extLst>
            </p:cNvPr>
            <p:cNvSpPr/>
            <p:nvPr/>
          </p:nvSpPr>
          <p:spPr>
            <a:xfrm>
              <a:off x="6112263" y="2765417"/>
              <a:ext cx="152318" cy="152318"/>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FFFFFF"/>
            </a:fillRef>
            <a:effectRef idx="0">
              <a:scrgbClr r="0" g="0" b="0"/>
            </a:effectRef>
            <a:fontRef idx="none"/>
          </p:style>
          <p:txBody>
            <a:bodyPr/>
            <a:lstStyle/>
            <a:p>
              <a:endParaRPr lang="zh-CN" altLang="en-US"/>
            </a:p>
          </p:txBody>
        </p:sp>
        <p:sp>
          <p:nvSpPr>
            <p:cNvPr id="372" name="Shape 1035">
              <a:extLst>
                <a:ext uri="{FF2B5EF4-FFF2-40B4-BE49-F238E27FC236}">
                  <a16:creationId xmlns:a16="http://schemas.microsoft.com/office/drawing/2014/main" id="{F311D7BB-155E-4520-8F7F-E36C46C17246}"/>
                </a:ext>
              </a:extLst>
            </p:cNvPr>
            <p:cNvSpPr/>
            <p:nvPr/>
          </p:nvSpPr>
          <p:spPr>
            <a:xfrm>
              <a:off x="6106170" y="2759324"/>
              <a:ext cx="82633" cy="165265"/>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373" name="Shape 1036">
              <a:extLst>
                <a:ext uri="{FF2B5EF4-FFF2-40B4-BE49-F238E27FC236}">
                  <a16:creationId xmlns:a16="http://schemas.microsoft.com/office/drawing/2014/main" id="{0E8737AD-F5D6-41B4-8197-9B29D716CEAC}"/>
                </a:ext>
              </a:extLst>
            </p:cNvPr>
            <p:cNvSpPr/>
            <p:nvPr/>
          </p:nvSpPr>
          <p:spPr>
            <a:xfrm>
              <a:off x="6188803" y="2759324"/>
              <a:ext cx="82633" cy="165265"/>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374" name="Shape 19016">
              <a:extLst>
                <a:ext uri="{FF2B5EF4-FFF2-40B4-BE49-F238E27FC236}">
                  <a16:creationId xmlns:a16="http://schemas.microsoft.com/office/drawing/2014/main" id="{CC412503-1A54-470B-A398-4CFC5B898E70}"/>
                </a:ext>
              </a:extLst>
            </p:cNvPr>
            <p:cNvSpPr/>
            <p:nvPr/>
          </p:nvSpPr>
          <p:spPr>
            <a:xfrm>
              <a:off x="6264581" y="2917735"/>
              <a:ext cx="152318" cy="152318"/>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FF9900"/>
            </a:fillRef>
            <a:effectRef idx="0">
              <a:scrgbClr r="0" g="0" b="0"/>
            </a:effectRef>
            <a:fontRef idx="none"/>
          </p:style>
          <p:txBody>
            <a:bodyPr/>
            <a:lstStyle/>
            <a:p>
              <a:endParaRPr lang="zh-CN" altLang="en-US"/>
            </a:p>
          </p:txBody>
        </p:sp>
        <p:sp>
          <p:nvSpPr>
            <p:cNvPr id="375" name="Shape 1038">
              <a:extLst>
                <a:ext uri="{FF2B5EF4-FFF2-40B4-BE49-F238E27FC236}">
                  <a16:creationId xmlns:a16="http://schemas.microsoft.com/office/drawing/2014/main" id="{927353E0-C199-4432-B8B5-6D6B86CA2296}"/>
                </a:ext>
              </a:extLst>
            </p:cNvPr>
            <p:cNvSpPr/>
            <p:nvPr/>
          </p:nvSpPr>
          <p:spPr>
            <a:xfrm>
              <a:off x="6258488" y="2911642"/>
              <a:ext cx="82633" cy="165265"/>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376" name="Shape 1039">
              <a:extLst>
                <a:ext uri="{FF2B5EF4-FFF2-40B4-BE49-F238E27FC236}">
                  <a16:creationId xmlns:a16="http://schemas.microsoft.com/office/drawing/2014/main" id="{81E3F8B6-F07F-4478-A38B-49B192372A7F}"/>
                </a:ext>
              </a:extLst>
            </p:cNvPr>
            <p:cNvSpPr/>
            <p:nvPr/>
          </p:nvSpPr>
          <p:spPr>
            <a:xfrm>
              <a:off x="6341120" y="2911642"/>
              <a:ext cx="82633" cy="165265"/>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377" name="Shape 19017">
              <a:extLst>
                <a:ext uri="{FF2B5EF4-FFF2-40B4-BE49-F238E27FC236}">
                  <a16:creationId xmlns:a16="http://schemas.microsoft.com/office/drawing/2014/main" id="{A3A799FA-4CB2-4EB9-8D5C-B1A9026CBEE8}"/>
                </a:ext>
              </a:extLst>
            </p:cNvPr>
            <p:cNvSpPr/>
            <p:nvPr/>
          </p:nvSpPr>
          <p:spPr>
            <a:xfrm>
              <a:off x="6264581" y="2613099"/>
              <a:ext cx="152318" cy="152318"/>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FF3300"/>
            </a:fillRef>
            <a:effectRef idx="0">
              <a:scrgbClr r="0" g="0" b="0"/>
            </a:effectRef>
            <a:fontRef idx="none"/>
          </p:style>
          <p:txBody>
            <a:bodyPr/>
            <a:lstStyle/>
            <a:p>
              <a:endParaRPr lang="zh-CN" altLang="en-US"/>
            </a:p>
          </p:txBody>
        </p:sp>
        <p:sp>
          <p:nvSpPr>
            <p:cNvPr id="378" name="Shape 1041">
              <a:extLst>
                <a:ext uri="{FF2B5EF4-FFF2-40B4-BE49-F238E27FC236}">
                  <a16:creationId xmlns:a16="http://schemas.microsoft.com/office/drawing/2014/main" id="{396CDA29-3DB1-4DA3-AA06-8600C6DDB630}"/>
                </a:ext>
              </a:extLst>
            </p:cNvPr>
            <p:cNvSpPr/>
            <p:nvPr/>
          </p:nvSpPr>
          <p:spPr>
            <a:xfrm>
              <a:off x="6258488" y="2607006"/>
              <a:ext cx="82633" cy="165265"/>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379" name="Shape 1042">
              <a:extLst>
                <a:ext uri="{FF2B5EF4-FFF2-40B4-BE49-F238E27FC236}">
                  <a16:creationId xmlns:a16="http://schemas.microsoft.com/office/drawing/2014/main" id="{7B92E765-9DDA-46B4-9607-B2385CBD4353}"/>
                </a:ext>
              </a:extLst>
            </p:cNvPr>
            <p:cNvSpPr/>
            <p:nvPr/>
          </p:nvSpPr>
          <p:spPr>
            <a:xfrm>
              <a:off x="6341120" y="2607006"/>
              <a:ext cx="82633" cy="165265"/>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380" name="Shape 19015">
              <a:extLst>
                <a:ext uri="{FF2B5EF4-FFF2-40B4-BE49-F238E27FC236}">
                  <a16:creationId xmlns:a16="http://schemas.microsoft.com/office/drawing/2014/main" id="{7A527BD6-4C97-4BA1-8B0C-10862FA265D3}"/>
                </a:ext>
              </a:extLst>
            </p:cNvPr>
            <p:cNvSpPr/>
            <p:nvPr/>
          </p:nvSpPr>
          <p:spPr>
            <a:xfrm>
              <a:off x="5963237" y="2619954"/>
              <a:ext cx="152318" cy="152318"/>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FFFFFF"/>
            </a:fillRef>
            <a:effectRef idx="0">
              <a:scrgbClr r="0" g="0" b="0"/>
            </a:effectRef>
            <a:fontRef idx="none"/>
          </p:style>
          <p:txBody>
            <a:bodyPr/>
            <a:lstStyle/>
            <a:p>
              <a:endParaRPr lang="zh-CN" altLang="en-US"/>
            </a:p>
          </p:txBody>
        </p:sp>
        <p:sp>
          <p:nvSpPr>
            <p:cNvPr id="356" name="Shape 19010">
              <a:extLst>
                <a:ext uri="{FF2B5EF4-FFF2-40B4-BE49-F238E27FC236}">
                  <a16:creationId xmlns:a16="http://schemas.microsoft.com/office/drawing/2014/main" id="{BE981569-E308-4275-8817-0821BDB4FE6C}"/>
                </a:ext>
              </a:extLst>
            </p:cNvPr>
            <p:cNvSpPr/>
            <p:nvPr/>
          </p:nvSpPr>
          <p:spPr>
            <a:xfrm>
              <a:off x="6109828" y="2763930"/>
              <a:ext cx="152318" cy="152318"/>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CC6600"/>
            </a:fillRef>
            <a:effectRef idx="0">
              <a:scrgbClr r="0" g="0" b="0"/>
            </a:effectRef>
            <a:fontRef idx="none"/>
          </p:style>
          <p:txBody>
            <a:bodyPr/>
            <a:lstStyle/>
            <a:p>
              <a:endParaRPr lang="zh-CN" altLang="en-US"/>
            </a:p>
          </p:txBody>
        </p:sp>
        <p:sp>
          <p:nvSpPr>
            <p:cNvPr id="382" name="Shape 19157">
              <a:extLst>
                <a:ext uri="{FF2B5EF4-FFF2-40B4-BE49-F238E27FC236}">
                  <a16:creationId xmlns:a16="http://schemas.microsoft.com/office/drawing/2014/main" id="{F9E15808-78B9-4CE4-B947-C6D4231C1F52}"/>
                </a:ext>
              </a:extLst>
            </p:cNvPr>
            <p:cNvSpPr/>
            <p:nvPr/>
          </p:nvSpPr>
          <p:spPr>
            <a:xfrm>
              <a:off x="5957392" y="2760390"/>
              <a:ext cx="152243" cy="152392"/>
            </a:xfrm>
            <a:custGeom>
              <a:avLst/>
              <a:gdLst/>
              <a:ahLst/>
              <a:cxnLst/>
              <a:rect l="0" t="0" r="0" b="0"/>
              <a:pathLst>
                <a:path w="152400" h="152400">
                  <a:moveTo>
                    <a:pt x="0" y="0"/>
                  </a:moveTo>
                  <a:lnTo>
                    <a:pt x="152400" y="0"/>
                  </a:lnTo>
                  <a:lnTo>
                    <a:pt x="152400" y="152400"/>
                  </a:lnTo>
                  <a:lnTo>
                    <a:pt x="0" y="152400"/>
                  </a:lnTo>
                  <a:lnTo>
                    <a:pt x="0" y="0"/>
                  </a:lnTo>
                </a:path>
              </a:pathLst>
            </a:custGeom>
            <a:ln w="0" cap="flat">
              <a:solidFill>
                <a:schemeClr val="dk1"/>
              </a:solidFill>
              <a:miter lim="127000"/>
            </a:ln>
          </p:spPr>
          <p:style>
            <a:lnRef idx="0">
              <a:srgbClr val="000000">
                <a:alpha val="0"/>
              </a:srgbClr>
            </a:lnRef>
            <a:fillRef idx="1">
              <a:srgbClr val="CCFFCC"/>
            </a:fillRef>
            <a:effectRef idx="0">
              <a:scrgbClr r="0" g="0" b="0"/>
            </a:effectRef>
            <a:fontRef idx="none"/>
          </p:style>
          <p:txBody>
            <a:bodyPr/>
            <a:lstStyle/>
            <a:p>
              <a:endParaRPr lang="zh-CN" altLang="en-US"/>
            </a:p>
          </p:txBody>
        </p:sp>
        <p:sp>
          <p:nvSpPr>
            <p:cNvPr id="384" name="Rectangle 1408">
              <a:extLst>
                <a:ext uri="{FF2B5EF4-FFF2-40B4-BE49-F238E27FC236}">
                  <a16:creationId xmlns:a16="http://schemas.microsoft.com/office/drawing/2014/main" id="{0C92961B-24FB-49F6-80B4-A37AE204D1D4}"/>
                </a:ext>
              </a:extLst>
            </p:cNvPr>
            <p:cNvSpPr/>
            <p:nvPr/>
          </p:nvSpPr>
          <p:spPr>
            <a:xfrm>
              <a:off x="6085455" y="3063472"/>
              <a:ext cx="184075" cy="407330"/>
            </a:xfrm>
            <a:prstGeom prst="rect">
              <a:avLst/>
            </a:prstGeom>
            <a:ln>
              <a:noFill/>
            </a:ln>
          </p:spPr>
          <p:txBody>
            <a:bodyPr vert="horz" lIns="0" tIns="0" rIns="0" bIns="0" rtlCol="0">
              <a:noAutofit/>
            </a:bodyPr>
            <a:lstStyle/>
            <a:p>
              <a:pPr>
                <a:lnSpc>
                  <a:spcPct val="107000"/>
                </a:lnSpc>
                <a:spcAft>
                  <a:spcPts val="800"/>
                </a:spcAft>
              </a:pPr>
              <a:r>
                <a:rPr lang="en-US" sz="2000" kern="100" dirty="0">
                  <a:solidFill>
                    <a:srgbClr val="000000"/>
                  </a:solidFill>
                  <a:effectLst/>
                  <a:latin typeface="Tahoma" panose="020B0604030504040204" pitchFamily="34" charset="0"/>
                  <a:ea typeface="Tahoma" panose="020B0604030504040204" pitchFamily="34" charset="0"/>
                </a:rPr>
                <a:t>6</a:t>
              </a:r>
              <a:endParaRPr lang="zh-CN" sz="1100" kern="100" dirty="0">
                <a:solidFill>
                  <a:srgbClr val="000000"/>
                </a:solidFill>
                <a:effectLst/>
                <a:latin typeface="Calibri" panose="020F0502020204030204" pitchFamily="34" charset="0"/>
                <a:ea typeface="Calibri" panose="020F0502020204030204" pitchFamily="34" charset="0"/>
              </a:endParaRPr>
            </a:p>
          </p:txBody>
        </p:sp>
      </p:grpSp>
    </p:spTree>
    <p:extLst>
      <p:ext uri="{BB962C8B-B14F-4D97-AF65-F5344CB8AC3E}">
        <p14:creationId xmlns:p14="http://schemas.microsoft.com/office/powerpoint/2010/main" val="34825451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A6A0E0-A303-4060-B7F0-CCFCCAF41454}"/>
              </a:ext>
            </a:extLst>
          </p:cNvPr>
          <p:cNvSpPr>
            <a:spLocks noGrp="1"/>
          </p:cNvSpPr>
          <p:nvPr>
            <p:ph type="title"/>
          </p:nvPr>
        </p:nvSpPr>
        <p:spPr/>
        <p:txBody>
          <a:bodyPr>
            <a:normAutofit/>
          </a:bodyPr>
          <a:lstStyle/>
          <a:p>
            <a:r>
              <a:rPr lang="en-US" altLang="zh-CN" dirty="0"/>
              <a:t>IDA* Example: 8-Puzzle</a:t>
            </a:r>
            <a:endParaRPr lang="zh-CN" altLang="en-US" dirty="0"/>
          </a:p>
        </p:txBody>
      </p:sp>
      <p:sp>
        <p:nvSpPr>
          <p:cNvPr id="3" name="内容占位符 2">
            <a:extLst>
              <a:ext uri="{FF2B5EF4-FFF2-40B4-BE49-F238E27FC236}">
                <a16:creationId xmlns:a16="http://schemas.microsoft.com/office/drawing/2014/main" id="{73152607-DC18-473B-8548-3E69F969669F}"/>
              </a:ext>
            </a:extLst>
          </p:cNvPr>
          <p:cNvSpPr>
            <a:spLocks noGrp="1"/>
          </p:cNvSpPr>
          <p:nvPr>
            <p:ph idx="1"/>
          </p:nvPr>
        </p:nvSpPr>
        <p:spPr>
          <a:xfrm>
            <a:off x="838200" y="1284900"/>
            <a:ext cx="10515600" cy="1480897"/>
          </a:xfrm>
        </p:spPr>
        <p:txBody>
          <a:bodyPr>
            <a:normAutofit lnSpcReduction="10000"/>
          </a:bodyPr>
          <a:lstStyle/>
          <a:p>
            <a:pPr marL="0" indent="0">
              <a:buNone/>
            </a:pPr>
            <a:r>
              <a:rPr lang="en-US" altLang="zh-CN" dirty="0">
                <a:solidFill>
                  <a:srgbClr val="000000"/>
                </a:solidFill>
                <a:latin typeface="Tahoma" panose="020B0604030504040204" pitchFamily="34" charset="0"/>
                <a:ea typeface="Tahoma" panose="020B0604030504040204" pitchFamily="34" charset="0"/>
              </a:rPr>
              <a:t>			f(n) = g(n) + h(n) </a:t>
            </a:r>
          </a:p>
          <a:p>
            <a:pPr marL="0" indent="0">
              <a:buNone/>
            </a:pPr>
            <a:r>
              <a:rPr lang="en-US" altLang="zh-CN" dirty="0">
                <a:solidFill>
                  <a:srgbClr val="008000"/>
                </a:solidFill>
                <a:latin typeface="Tahoma" panose="020B0604030504040204" pitchFamily="34" charset="0"/>
                <a:ea typeface="Tahoma" panose="020B0604030504040204" pitchFamily="34" charset="0"/>
              </a:rPr>
              <a:t>			h(n) = number of misplaced tiles </a:t>
            </a:r>
          </a:p>
          <a:p>
            <a:pPr marL="0" indent="0">
              <a:buNone/>
            </a:pPr>
            <a:r>
              <a:rPr lang="en-US" altLang="zh-CN" dirty="0">
                <a:solidFill>
                  <a:srgbClr val="000000"/>
                </a:solidFill>
                <a:latin typeface="Tahoma" panose="020B0604030504040204" pitchFamily="34" charset="0"/>
                <a:ea typeface="Tahoma" panose="020B0604030504040204" pitchFamily="34" charset="0"/>
              </a:rPr>
              <a:t>			blank </a:t>
            </a:r>
            <a:r>
              <a:rPr lang="en-US" altLang="zh-CN" dirty="0"/>
              <a:t>tile is white</a:t>
            </a:r>
            <a:endParaRPr lang="zh-CN" altLang="en-US" dirty="0"/>
          </a:p>
        </p:txBody>
      </p:sp>
      <p:sp>
        <p:nvSpPr>
          <p:cNvPr id="4" name="灯片编号占位符 3">
            <a:extLst>
              <a:ext uri="{FF2B5EF4-FFF2-40B4-BE49-F238E27FC236}">
                <a16:creationId xmlns:a16="http://schemas.microsoft.com/office/drawing/2014/main" id="{05953A4C-F3EB-4C70-B4F2-D0379E934F60}"/>
              </a:ext>
            </a:extLst>
          </p:cNvPr>
          <p:cNvSpPr>
            <a:spLocks noGrp="1"/>
          </p:cNvSpPr>
          <p:nvPr>
            <p:ph type="sldNum" sz="quarter" idx="12"/>
          </p:nvPr>
        </p:nvSpPr>
        <p:spPr/>
        <p:txBody>
          <a:bodyPr/>
          <a:lstStyle/>
          <a:p>
            <a:fld id="{893ACD7D-9A68-44C8-A49A-4B94202CE741}" type="slidenum">
              <a:rPr lang="zh-CN" altLang="en-US" smtClean="0"/>
              <a:t>68</a:t>
            </a:fld>
            <a:endParaRPr lang="zh-CN" altLang="en-US"/>
          </a:p>
        </p:txBody>
      </p:sp>
      <p:sp>
        <p:nvSpPr>
          <p:cNvPr id="33" name="Rectangle 59">
            <a:extLst>
              <a:ext uri="{FF2B5EF4-FFF2-40B4-BE49-F238E27FC236}">
                <a16:creationId xmlns:a16="http://schemas.microsoft.com/office/drawing/2014/main" id="{5EA415BA-7CF2-4AEC-82CD-457B15FC75E4}"/>
              </a:ext>
            </a:extLst>
          </p:cNvPr>
          <p:cNvSpPr>
            <a:spLocks noChangeArrowheads="1"/>
          </p:cNvSpPr>
          <p:nvPr/>
        </p:nvSpPr>
        <p:spPr bwMode="auto">
          <a:xfrm>
            <a:off x="1554480" y="283675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pSp>
        <p:nvGrpSpPr>
          <p:cNvPr id="120" name="Group 17437">
            <a:extLst>
              <a:ext uri="{FF2B5EF4-FFF2-40B4-BE49-F238E27FC236}">
                <a16:creationId xmlns:a16="http://schemas.microsoft.com/office/drawing/2014/main" id="{8D3CA1E8-3E58-47C8-AA91-3DA0B0195D43}"/>
              </a:ext>
            </a:extLst>
          </p:cNvPr>
          <p:cNvGrpSpPr/>
          <p:nvPr/>
        </p:nvGrpSpPr>
        <p:grpSpPr>
          <a:xfrm>
            <a:off x="1796138" y="2837425"/>
            <a:ext cx="3082186" cy="1935480"/>
            <a:chOff x="0" y="0"/>
            <a:chExt cx="3082290" cy="1935480"/>
          </a:xfrm>
        </p:grpSpPr>
        <p:sp>
          <p:nvSpPr>
            <p:cNvPr id="121" name="Shape 19081">
              <a:extLst>
                <a:ext uri="{FF2B5EF4-FFF2-40B4-BE49-F238E27FC236}">
                  <a16:creationId xmlns:a16="http://schemas.microsoft.com/office/drawing/2014/main" id="{74B23A98-F34D-483C-91D8-B2EB7FD86917}"/>
                </a:ext>
              </a:extLst>
            </p:cNvPr>
            <p:cNvSpPr/>
            <p:nvPr/>
          </p:nvSpPr>
          <p:spPr>
            <a:xfrm>
              <a:off x="645414" y="6096"/>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BADFE2"/>
            </a:fillRef>
            <a:effectRef idx="0">
              <a:scrgbClr r="0" g="0" b="0"/>
            </a:effectRef>
            <a:fontRef idx="none"/>
          </p:style>
          <p:txBody>
            <a:bodyPr/>
            <a:lstStyle/>
            <a:p>
              <a:endParaRPr lang="zh-CN" altLang="en-US"/>
            </a:p>
          </p:txBody>
        </p:sp>
        <p:sp>
          <p:nvSpPr>
            <p:cNvPr id="122" name="Shape 1086">
              <a:extLst>
                <a:ext uri="{FF2B5EF4-FFF2-40B4-BE49-F238E27FC236}">
                  <a16:creationId xmlns:a16="http://schemas.microsoft.com/office/drawing/2014/main" id="{CC71D3BD-B2A0-45E3-BDC5-DCD6252A0FFD}"/>
                </a:ext>
              </a:extLst>
            </p:cNvPr>
            <p:cNvSpPr/>
            <p:nvPr/>
          </p:nvSpPr>
          <p:spPr>
            <a:xfrm>
              <a:off x="639318" y="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123" name="Shape 1087">
              <a:extLst>
                <a:ext uri="{FF2B5EF4-FFF2-40B4-BE49-F238E27FC236}">
                  <a16:creationId xmlns:a16="http://schemas.microsoft.com/office/drawing/2014/main" id="{F998269B-E550-4BBB-924C-AC8629D39D85}"/>
                </a:ext>
              </a:extLst>
            </p:cNvPr>
            <p:cNvSpPr/>
            <p:nvPr/>
          </p:nvSpPr>
          <p:spPr>
            <a:xfrm>
              <a:off x="721995" y="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124" name="Shape 19082">
              <a:extLst>
                <a:ext uri="{FF2B5EF4-FFF2-40B4-BE49-F238E27FC236}">
                  <a16:creationId xmlns:a16="http://schemas.microsoft.com/office/drawing/2014/main" id="{8A62B872-41DC-42D6-9D09-2FC1EFBE409C}"/>
                </a:ext>
              </a:extLst>
            </p:cNvPr>
            <p:cNvSpPr/>
            <p:nvPr/>
          </p:nvSpPr>
          <p:spPr>
            <a:xfrm>
              <a:off x="797814" y="6096"/>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CC6600"/>
            </a:fillRef>
            <a:effectRef idx="0">
              <a:scrgbClr r="0" g="0" b="0"/>
            </a:effectRef>
            <a:fontRef idx="none"/>
          </p:style>
          <p:txBody>
            <a:bodyPr/>
            <a:lstStyle/>
            <a:p>
              <a:endParaRPr lang="zh-CN" altLang="en-US"/>
            </a:p>
          </p:txBody>
        </p:sp>
        <p:sp>
          <p:nvSpPr>
            <p:cNvPr id="125" name="Shape 1089">
              <a:extLst>
                <a:ext uri="{FF2B5EF4-FFF2-40B4-BE49-F238E27FC236}">
                  <a16:creationId xmlns:a16="http://schemas.microsoft.com/office/drawing/2014/main" id="{020E2F95-C61B-45C4-849A-5798E5D0D379}"/>
                </a:ext>
              </a:extLst>
            </p:cNvPr>
            <p:cNvSpPr/>
            <p:nvPr/>
          </p:nvSpPr>
          <p:spPr>
            <a:xfrm>
              <a:off x="791718" y="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126" name="Shape 1090">
              <a:extLst>
                <a:ext uri="{FF2B5EF4-FFF2-40B4-BE49-F238E27FC236}">
                  <a16:creationId xmlns:a16="http://schemas.microsoft.com/office/drawing/2014/main" id="{505CE616-F2AF-4807-BC4F-B0DF8153003C}"/>
                </a:ext>
              </a:extLst>
            </p:cNvPr>
            <p:cNvSpPr/>
            <p:nvPr/>
          </p:nvSpPr>
          <p:spPr>
            <a:xfrm>
              <a:off x="874395" y="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127" name="Shape 19083">
              <a:extLst>
                <a:ext uri="{FF2B5EF4-FFF2-40B4-BE49-F238E27FC236}">
                  <a16:creationId xmlns:a16="http://schemas.microsoft.com/office/drawing/2014/main" id="{660F2779-F9FC-4DB8-B0E9-DA7140C489C3}"/>
                </a:ext>
              </a:extLst>
            </p:cNvPr>
            <p:cNvSpPr/>
            <p:nvPr/>
          </p:nvSpPr>
          <p:spPr>
            <a:xfrm>
              <a:off x="645414" y="158496"/>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CCFFCC"/>
            </a:fillRef>
            <a:effectRef idx="0">
              <a:scrgbClr r="0" g="0" b="0"/>
            </a:effectRef>
            <a:fontRef idx="none"/>
          </p:style>
          <p:txBody>
            <a:bodyPr/>
            <a:lstStyle/>
            <a:p>
              <a:endParaRPr lang="zh-CN" altLang="en-US"/>
            </a:p>
          </p:txBody>
        </p:sp>
        <p:sp>
          <p:nvSpPr>
            <p:cNvPr id="128" name="Shape 1092">
              <a:extLst>
                <a:ext uri="{FF2B5EF4-FFF2-40B4-BE49-F238E27FC236}">
                  <a16:creationId xmlns:a16="http://schemas.microsoft.com/office/drawing/2014/main" id="{4DB0A2EB-6743-4509-A829-2D289DB3DCD9}"/>
                </a:ext>
              </a:extLst>
            </p:cNvPr>
            <p:cNvSpPr/>
            <p:nvPr/>
          </p:nvSpPr>
          <p:spPr>
            <a:xfrm>
              <a:off x="639318" y="15240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660066"/>
            </a:fillRef>
            <a:effectRef idx="0">
              <a:scrgbClr r="0" g="0" b="0"/>
            </a:effectRef>
            <a:fontRef idx="none"/>
          </p:style>
          <p:txBody>
            <a:bodyPr/>
            <a:lstStyle/>
            <a:p>
              <a:endParaRPr lang="zh-CN" altLang="en-US"/>
            </a:p>
          </p:txBody>
        </p:sp>
        <p:sp>
          <p:nvSpPr>
            <p:cNvPr id="129" name="Shape 1093">
              <a:extLst>
                <a:ext uri="{FF2B5EF4-FFF2-40B4-BE49-F238E27FC236}">
                  <a16:creationId xmlns:a16="http://schemas.microsoft.com/office/drawing/2014/main" id="{1D18A244-930F-4779-963D-9C7C1447E418}"/>
                </a:ext>
              </a:extLst>
            </p:cNvPr>
            <p:cNvSpPr/>
            <p:nvPr/>
          </p:nvSpPr>
          <p:spPr>
            <a:xfrm>
              <a:off x="721995" y="15240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660066"/>
            </a:fillRef>
            <a:effectRef idx="0">
              <a:scrgbClr r="0" g="0" b="0"/>
            </a:effectRef>
            <a:fontRef idx="none"/>
          </p:style>
          <p:txBody>
            <a:bodyPr/>
            <a:lstStyle/>
            <a:p>
              <a:endParaRPr lang="zh-CN" altLang="en-US"/>
            </a:p>
          </p:txBody>
        </p:sp>
        <p:sp>
          <p:nvSpPr>
            <p:cNvPr id="130" name="Shape 19084">
              <a:extLst>
                <a:ext uri="{FF2B5EF4-FFF2-40B4-BE49-F238E27FC236}">
                  <a16:creationId xmlns:a16="http://schemas.microsoft.com/office/drawing/2014/main" id="{A2E6F288-362A-4FAD-9307-24A588F2A5D4}"/>
                </a:ext>
              </a:extLst>
            </p:cNvPr>
            <p:cNvSpPr/>
            <p:nvPr/>
          </p:nvSpPr>
          <p:spPr>
            <a:xfrm>
              <a:off x="797814" y="158496"/>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6E88F7"/>
            </a:fillRef>
            <a:effectRef idx="0">
              <a:scrgbClr r="0" g="0" b="0"/>
            </a:effectRef>
            <a:fontRef idx="none"/>
          </p:style>
          <p:txBody>
            <a:bodyPr/>
            <a:lstStyle/>
            <a:p>
              <a:endParaRPr lang="zh-CN" altLang="en-US"/>
            </a:p>
          </p:txBody>
        </p:sp>
        <p:sp>
          <p:nvSpPr>
            <p:cNvPr id="131" name="Shape 1095">
              <a:extLst>
                <a:ext uri="{FF2B5EF4-FFF2-40B4-BE49-F238E27FC236}">
                  <a16:creationId xmlns:a16="http://schemas.microsoft.com/office/drawing/2014/main" id="{B988A82C-72CA-47A4-9D58-19BFB8A02E38}"/>
                </a:ext>
              </a:extLst>
            </p:cNvPr>
            <p:cNvSpPr/>
            <p:nvPr/>
          </p:nvSpPr>
          <p:spPr>
            <a:xfrm>
              <a:off x="791718" y="15240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132" name="Shape 1096">
              <a:extLst>
                <a:ext uri="{FF2B5EF4-FFF2-40B4-BE49-F238E27FC236}">
                  <a16:creationId xmlns:a16="http://schemas.microsoft.com/office/drawing/2014/main" id="{A09548D2-D5E3-4B4E-9B23-97CF0C98DDCA}"/>
                </a:ext>
              </a:extLst>
            </p:cNvPr>
            <p:cNvSpPr/>
            <p:nvPr/>
          </p:nvSpPr>
          <p:spPr>
            <a:xfrm>
              <a:off x="874395" y="15240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133" name="Shape 19085">
              <a:extLst>
                <a:ext uri="{FF2B5EF4-FFF2-40B4-BE49-F238E27FC236}">
                  <a16:creationId xmlns:a16="http://schemas.microsoft.com/office/drawing/2014/main" id="{5E9B8E97-B72A-48E4-B458-EE8308D0132B}"/>
                </a:ext>
              </a:extLst>
            </p:cNvPr>
            <p:cNvSpPr/>
            <p:nvPr/>
          </p:nvSpPr>
          <p:spPr>
            <a:xfrm>
              <a:off x="950214" y="158496"/>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FFCCFF"/>
            </a:fillRef>
            <a:effectRef idx="0">
              <a:scrgbClr r="0" g="0" b="0"/>
            </a:effectRef>
            <a:fontRef idx="none"/>
          </p:style>
          <p:txBody>
            <a:bodyPr/>
            <a:lstStyle/>
            <a:p>
              <a:endParaRPr lang="zh-CN" altLang="en-US"/>
            </a:p>
          </p:txBody>
        </p:sp>
        <p:sp>
          <p:nvSpPr>
            <p:cNvPr id="134" name="Shape 1098">
              <a:extLst>
                <a:ext uri="{FF2B5EF4-FFF2-40B4-BE49-F238E27FC236}">
                  <a16:creationId xmlns:a16="http://schemas.microsoft.com/office/drawing/2014/main" id="{0C358C08-F739-4D2F-A834-3EB755B06855}"/>
                </a:ext>
              </a:extLst>
            </p:cNvPr>
            <p:cNvSpPr/>
            <p:nvPr/>
          </p:nvSpPr>
          <p:spPr>
            <a:xfrm>
              <a:off x="944118" y="15240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135" name="Shape 1099">
              <a:extLst>
                <a:ext uri="{FF2B5EF4-FFF2-40B4-BE49-F238E27FC236}">
                  <a16:creationId xmlns:a16="http://schemas.microsoft.com/office/drawing/2014/main" id="{ED54F3F2-3B7E-4785-842F-5292547BEA9A}"/>
                </a:ext>
              </a:extLst>
            </p:cNvPr>
            <p:cNvSpPr/>
            <p:nvPr/>
          </p:nvSpPr>
          <p:spPr>
            <a:xfrm>
              <a:off x="1026795" y="15240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136" name="Shape 19086">
              <a:extLst>
                <a:ext uri="{FF2B5EF4-FFF2-40B4-BE49-F238E27FC236}">
                  <a16:creationId xmlns:a16="http://schemas.microsoft.com/office/drawing/2014/main" id="{43833D1C-863E-44BA-B99F-FBDA80FB1A7E}"/>
                </a:ext>
              </a:extLst>
            </p:cNvPr>
            <p:cNvSpPr/>
            <p:nvPr/>
          </p:nvSpPr>
          <p:spPr>
            <a:xfrm>
              <a:off x="645414" y="310896"/>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33CC33"/>
            </a:fillRef>
            <a:effectRef idx="0">
              <a:scrgbClr r="0" g="0" b="0"/>
            </a:effectRef>
            <a:fontRef idx="none"/>
          </p:style>
          <p:txBody>
            <a:bodyPr/>
            <a:lstStyle/>
            <a:p>
              <a:endParaRPr lang="zh-CN" altLang="en-US"/>
            </a:p>
          </p:txBody>
        </p:sp>
        <p:sp>
          <p:nvSpPr>
            <p:cNvPr id="137" name="Shape 1101">
              <a:extLst>
                <a:ext uri="{FF2B5EF4-FFF2-40B4-BE49-F238E27FC236}">
                  <a16:creationId xmlns:a16="http://schemas.microsoft.com/office/drawing/2014/main" id="{FE7AA958-522F-4100-8E06-4115D8B9067E}"/>
                </a:ext>
              </a:extLst>
            </p:cNvPr>
            <p:cNvSpPr/>
            <p:nvPr/>
          </p:nvSpPr>
          <p:spPr>
            <a:xfrm>
              <a:off x="639318" y="30480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138" name="Shape 1102">
              <a:extLst>
                <a:ext uri="{FF2B5EF4-FFF2-40B4-BE49-F238E27FC236}">
                  <a16:creationId xmlns:a16="http://schemas.microsoft.com/office/drawing/2014/main" id="{B274D753-6129-4487-ADFD-E24883B07C17}"/>
                </a:ext>
              </a:extLst>
            </p:cNvPr>
            <p:cNvSpPr/>
            <p:nvPr/>
          </p:nvSpPr>
          <p:spPr>
            <a:xfrm>
              <a:off x="721995" y="30480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139" name="Shape 19087">
              <a:extLst>
                <a:ext uri="{FF2B5EF4-FFF2-40B4-BE49-F238E27FC236}">
                  <a16:creationId xmlns:a16="http://schemas.microsoft.com/office/drawing/2014/main" id="{5804EF89-2A69-4758-BA68-61157ED10BD7}"/>
                </a:ext>
              </a:extLst>
            </p:cNvPr>
            <p:cNvSpPr/>
            <p:nvPr/>
          </p:nvSpPr>
          <p:spPr>
            <a:xfrm>
              <a:off x="797814" y="310896"/>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FFFFFF"/>
            </a:fillRef>
            <a:effectRef idx="0">
              <a:scrgbClr r="0" g="0" b="0"/>
            </a:effectRef>
            <a:fontRef idx="none"/>
          </p:style>
          <p:txBody>
            <a:bodyPr/>
            <a:lstStyle/>
            <a:p>
              <a:endParaRPr lang="zh-CN" altLang="en-US"/>
            </a:p>
          </p:txBody>
        </p:sp>
        <p:sp>
          <p:nvSpPr>
            <p:cNvPr id="140" name="Shape 1104">
              <a:extLst>
                <a:ext uri="{FF2B5EF4-FFF2-40B4-BE49-F238E27FC236}">
                  <a16:creationId xmlns:a16="http://schemas.microsoft.com/office/drawing/2014/main" id="{534763C8-CD23-47E1-B2A1-5A74101ABCE6}"/>
                </a:ext>
              </a:extLst>
            </p:cNvPr>
            <p:cNvSpPr/>
            <p:nvPr/>
          </p:nvSpPr>
          <p:spPr>
            <a:xfrm>
              <a:off x="791718" y="30480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141" name="Shape 1105">
              <a:extLst>
                <a:ext uri="{FF2B5EF4-FFF2-40B4-BE49-F238E27FC236}">
                  <a16:creationId xmlns:a16="http://schemas.microsoft.com/office/drawing/2014/main" id="{CC930E6E-AF48-4CE2-8934-0E22A0B75C08}"/>
                </a:ext>
              </a:extLst>
            </p:cNvPr>
            <p:cNvSpPr/>
            <p:nvPr/>
          </p:nvSpPr>
          <p:spPr>
            <a:xfrm>
              <a:off x="874395" y="30480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142" name="Shape 19088">
              <a:extLst>
                <a:ext uri="{FF2B5EF4-FFF2-40B4-BE49-F238E27FC236}">
                  <a16:creationId xmlns:a16="http://schemas.microsoft.com/office/drawing/2014/main" id="{0A4DEAFE-F568-4888-9AAD-9DF839AE4789}"/>
                </a:ext>
              </a:extLst>
            </p:cNvPr>
            <p:cNvSpPr/>
            <p:nvPr/>
          </p:nvSpPr>
          <p:spPr>
            <a:xfrm>
              <a:off x="950214" y="310896"/>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FF9900"/>
            </a:fillRef>
            <a:effectRef idx="0">
              <a:scrgbClr r="0" g="0" b="0"/>
            </a:effectRef>
            <a:fontRef idx="none"/>
          </p:style>
          <p:txBody>
            <a:bodyPr/>
            <a:lstStyle/>
            <a:p>
              <a:endParaRPr lang="zh-CN" altLang="en-US"/>
            </a:p>
          </p:txBody>
        </p:sp>
        <p:sp>
          <p:nvSpPr>
            <p:cNvPr id="143" name="Shape 1107">
              <a:extLst>
                <a:ext uri="{FF2B5EF4-FFF2-40B4-BE49-F238E27FC236}">
                  <a16:creationId xmlns:a16="http://schemas.microsoft.com/office/drawing/2014/main" id="{69B34C73-0FA4-48B6-89F9-27A763F662EB}"/>
                </a:ext>
              </a:extLst>
            </p:cNvPr>
            <p:cNvSpPr/>
            <p:nvPr/>
          </p:nvSpPr>
          <p:spPr>
            <a:xfrm>
              <a:off x="944118" y="30480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144" name="Shape 1108">
              <a:extLst>
                <a:ext uri="{FF2B5EF4-FFF2-40B4-BE49-F238E27FC236}">
                  <a16:creationId xmlns:a16="http://schemas.microsoft.com/office/drawing/2014/main" id="{09F4304B-52F6-4EAF-A2CD-DBEC34848788}"/>
                </a:ext>
              </a:extLst>
            </p:cNvPr>
            <p:cNvSpPr/>
            <p:nvPr/>
          </p:nvSpPr>
          <p:spPr>
            <a:xfrm>
              <a:off x="1026795" y="30480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145" name="Shape 19089">
              <a:extLst>
                <a:ext uri="{FF2B5EF4-FFF2-40B4-BE49-F238E27FC236}">
                  <a16:creationId xmlns:a16="http://schemas.microsoft.com/office/drawing/2014/main" id="{A187ECB1-A06B-4B94-87A5-BF33AF34D277}"/>
                </a:ext>
              </a:extLst>
            </p:cNvPr>
            <p:cNvSpPr/>
            <p:nvPr/>
          </p:nvSpPr>
          <p:spPr>
            <a:xfrm>
              <a:off x="950214" y="6096"/>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FF3300"/>
            </a:fillRef>
            <a:effectRef idx="0">
              <a:scrgbClr r="0" g="0" b="0"/>
            </a:effectRef>
            <a:fontRef idx="none"/>
          </p:style>
          <p:txBody>
            <a:bodyPr/>
            <a:lstStyle/>
            <a:p>
              <a:endParaRPr lang="zh-CN" altLang="en-US"/>
            </a:p>
          </p:txBody>
        </p:sp>
        <p:sp>
          <p:nvSpPr>
            <p:cNvPr id="146" name="Shape 1110">
              <a:extLst>
                <a:ext uri="{FF2B5EF4-FFF2-40B4-BE49-F238E27FC236}">
                  <a16:creationId xmlns:a16="http://schemas.microsoft.com/office/drawing/2014/main" id="{8210AFC5-1EA5-4B1C-BE67-D677B965DCB2}"/>
                </a:ext>
              </a:extLst>
            </p:cNvPr>
            <p:cNvSpPr/>
            <p:nvPr/>
          </p:nvSpPr>
          <p:spPr>
            <a:xfrm>
              <a:off x="944118" y="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147" name="Shape 1111">
              <a:extLst>
                <a:ext uri="{FF2B5EF4-FFF2-40B4-BE49-F238E27FC236}">
                  <a16:creationId xmlns:a16="http://schemas.microsoft.com/office/drawing/2014/main" id="{8422D66D-5AA8-4755-915D-AD25D804CF30}"/>
                </a:ext>
              </a:extLst>
            </p:cNvPr>
            <p:cNvSpPr/>
            <p:nvPr/>
          </p:nvSpPr>
          <p:spPr>
            <a:xfrm>
              <a:off x="1026795" y="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148" name="Rectangle 1112">
              <a:extLst>
                <a:ext uri="{FF2B5EF4-FFF2-40B4-BE49-F238E27FC236}">
                  <a16:creationId xmlns:a16="http://schemas.microsoft.com/office/drawing/2014/main" id="{646682BD-11D7-4A32-9033-52FE680E7AF2}"/>
                </a:ext>
              </a:extLst>
            </p:cNvPr>
            <p:cNvSpPr/>
            <p:nvPr/>
          </p:nvSpPr>
          <p:spPr>
            <a:xfrm>
              <a:off x="784497" y="459867"/>
              <a:ext cx="184265" cy="407352"/>
            </a:xfrm>
            <a:prstGeom prst="rect">
              <a:avLst/>
            </a:prstGeom>
            <a:ln>
              <a:noFill/>
            </a:ln>
          </p:spPr>
          <p:txBody>
            <a:bodyPr vert="horz" lIns="0" tIns="0" rIns="0" bIns="0" rtlCol="0">
              <a:noAutofit/>
            </a:bodyPr>
            <a:lstStyle/>
            <a:p>
              <a:pPr>
                <a:lnSpc>
                  <a:spcPct val="107000"/>
                </a:lnSpc>
                <a:spcAft>
                  <a:spcPts val="800"/>
                </a:spcAft>
              </a:pPr>
              <a:r>
                <a:rPr lang="en-US" sz="2000" kern="100" dirty="0">
                  <a:solidFill>
                    <a:srgbClr val="000000"/>
                  </a:solidFill>
                  <a:effectLst/>
                  <a:latin typeface="Tahoma" panose="020B0604030504040204" pitchFamily="34" charset="0"/>
                  <a:ea typeface="Tahoma" panose="020B0604030504040204" pitchFamily="34" charset="0"/>
                </a:rPr>
                <a:t>4</a:t>
              </a:r>
              <a:endParaRPr lang="zh-CN" sz="1100" kern="100" dirty="0">
                <a:solidFill>
                  <a:srgbClr val="000000"/>
                </a:solidFill>
                <a:effectLst/>
                <a:latin typeface="Calibri" panose="020F0502020204030204" pitchFamily="34" charset="0"/>
                <a:ea typeface="Calibri" panose="020F0502020204030204" pitchFamily="34" charset="0"/>
              </a:endParaRPr>
            </a:p>
          </p:txBody>
        </p:sp>
        <p:sp>
          <p:nvSpPr>
            <p:cNvPr id="149" name="Shape 19090">
              <a:extLst>
                <a:ext uri="{FF2B5EF4-FFF2-40B4-BE49-F238E27FC236}">
                  <a16:creationId xmlns:a16="http://schemas.microsoft.com/office/drawing/2014/main" id="{D9ADA2DF-C11D-48FF-9A45-9DB94A065A0A}"/>
                </a:ext>
              </a:extLst>
            </p:cNvPr>
            <p:cNvSpPr/>
            <p:nvPr/>
          </p:nvSpPr>
          <p:spPr>
            <a:xfrm>
              <a:off x="1864614" y="463296"/>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BADFE2"/>
            </a:fillRef>
            <a:effectRef idx="0">
              <a:scrgbClr r="0" g="0" b="0"/>
            </a:effectRef>
            <a:fontRef idx="none"/>
          </p:style>
          <p:txBody>
            <a:bodyPr/>
            <a:lstStyle/>
            <a:p>
              <a:endParaRPr lang="zh-CN" altLang="en-US"/>
            </a:p>
          </p:txBody>
        </p:sp>
        <p:sp>
          <p:nvSpPr>
            <p:cNvPr id="150" name="Shape 1141">
              <a:extLst>
                <a:ext uri="{FF2B5EF4-FFF2-40B4-BE49-F238E27FC236}">
                  <a16:creationId xmlns:a16="http://schemas.microsoft.com/office/drawing/2014/main" id="{567D0EE6-32E5-4F43-9103-AF3795AAF477}"/>
                </a:ext>
              </a:extLst>
            </p:cNvPr>
            <p:cNvSpPr/>
            <p:nvPr/>
          </p:nvSpPr>
          <p:spPr>
            <a:xfrm>
              <a:off x="1858518" y="45720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151" name="Shape 1142">
              <a:extLst>
                <a:ext uri="{FF2B5EF4-FFF2-40B4-BE49-F238E27FC236}">
                  <a16:creationId xmlns:a16="http://schemas.microsoft.com/office/drawing/2014/main" id="{5C3F278B-A40A-4944-A7A7-C77CBBDFE5E0}"/>
                </a:ext>
              </a:extLst>
            </p:cNvPr>
            <p:cNvSpPr/>
            <p:nvPr/>
          </p:nvSpPr>
          <p:spPr>
            <a:xfrm>
              <a:off x="1941195" y="45720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152" name="Shape 19091">
              <a:extLst>
                <a:ext uri="{FF2B5EF4-FFF2-40B4-BE49-F238E27FC236}">
                  <a16:creationId xmlns:a16="http://schemas.microsoft.com/office/drawing/2014/main" id="{229C3C4A-93A2-4699-8F8C-DED31DAF5E03}"/>
                </a:ext>
              </a:extLst>
            </p:cNvPr>
            <p:cNvSpPr/>
            <p:nvPr/>
          </p:nvSpPr>
          <p:spPr>
            <a:xfrm>
              <a:off x="2017014" y="463296"/>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CC6600"/>
            </a:fillRef>
            <a:effectRef idx="0">
              <a:scrgbClr r="0" g="0" b="0"/>
            </a:effectRef>
            <a:fontRef idx="none"/>
          </p:style>
          <p:txBody>
            <a:bodyPr/>
            <a:lstStyle/>
            <a:p>
              <a:endParaRPr lang="zh-CN" altLang="en-US"/>
            </a:p>
          </p:txBody>
        </p:sp>
        <p:sp>
          <p:nvSpPr>
            <p:cNvPr id="153" name="Shape 1144">
              <a:extLst>
                <a:ext uri="{FF2B5EF4-FFF2-40B4-BE49-F238E27FC236}">
                  <a16:creationId xmlns:a16="http://schemas.microsoft.com/office/drawing/2014/main" id="{495F3E99-0C63-4617-AA3B-E390AB48749E}"/>
                </a:ext>
              </a:extLst>
            </p:cNvPr>
            <p:cNvSpPr/>
            <p:nvPr/>
          </p:nvSpPr>
          <p:spPr>
            <a:xfrm>
              <a:off x="2010918" y="45720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154" name="Shape 1145">
              <a:extLst>
                <a:ext uri="{FF2B5EF4-FFF2-40B4-BE49-F238E27FC236}">
                  <a16:creationId xmlns:a16="http://schemas.microsoft.com/office/drawing/2014/main" id="{6B65E337-8370-42D0-99B2-A57D362E2DF6}"/>
                </a:ext>
              </a:extLst>
            </p:cNvPr>
            <p:cNvSpPr/>
            <p:nvPr/>
          </p:nvSpPr>
          <p:spPr>
            <a:xfrm>
              <a:off x="2093596" y="45720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155" name="Shape 19092">
              <a:extLst>
                <a:ext uri="{FF2B5EF4-FFF2-40B4-BE49-F238E27FC236}">
                  <a16:creationId xmlns:a16="http://schemas.microsoft.com/office/drawing/2014/main" id="{964D1F85-0351-47A0-951C-06BC27D52AED}"/>
                </a:ext>
              </a:extLst>
            </p:cNvPr>
            <p:cNvSpPr/>
            <p:nvPr/>
          </p:nvSpPr>
          <p:spPr>
            <a:xfrm>
              <a:off x="1864614" y="615696"/>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CCFFCC"/>
            </a:fillRef>
            <a:effectRef idx="0">
              <a:scrgbClr r="0" g="0" b="0"/>
            </a:effectRef>
            <a:fontRef idx="none"/>
          </p:style>
          <p:txBody>
            <a:bodyPr/>
            <a:lstStyle/>
            <a:p>
              <a:endParaRPr lang="zh-CN" altLang="en-US"/>
            </a:p>
          </p:txBody>
        </p:sp>
        <p:sp>
          <p:nvSpPr>
            <p:cNvPr id="156" name="Shape 1147">
              <a:extLst>
                <a:ext uri="{FF2B5EF4-FFF2-40B4-BE49-F238E27FC236}">
                  <a16:creationId xmlns:a16="http://schemas.microsoft.com/office/drawing/2014/main" id="{07F00197-8A2C-40B1-8CFA-F95AD6036953}"/>
                </a:ext>
              </a:extLst>
            </p:cNvPr>
            <p:cNvSpPr/>
            <p:nvPr/>
          </p:nvSpPr>
          <p:spPr>
            <a:xfrm>
              <a:off x="1858518" y="60960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660066"/>
            </a:fillRef>
            <a:effectRef idx="0">
              <a:scrgbClr r="0" g="0" b="0"/>
            </a:effectRef>
            <a:fontRef idx="none"/>
          </p:style>
          <p:txBody>
            <a:bodyPr/>
            <a:lstStyle/>
            <a:p>
              <a:endParaRPr lang="zh-CN" altLang="en-US"/>
            </a:p>
          </p:txBody>
        </p:sp>
        <p:sp>
          <p:nvSpPr>
            <p:cNvPr id="157" name="Shape 1148">
              <a:extLst>
                <a:ext uri="{FF2B5EF4-FFF2-40B4-BE49-F238E27FC236}">
                  <a16:creationId xmlns:a16="http://schemas.microsoft.com/office/drawing/2014/main" id="{5163138A-8961-4450-801B-7D285CF2F4DF}"/>
                </a:ext>
              </a:extLst>
            </p:cNvPr>
            <p:cNvSpPr/>
            <p:nvPr/>
          </p:nvSpPr>
          <p:spPr>
            <a:xfrm>
              <a:off x="1941195" y="60960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660066"/>
            </a:fillRef>
            <a:effectRef idx="0">
              <a:scrgbClr r="0" g="0" b="0"/>
            </a:effectRef>
            <a:fontRef idx="none"/>
          </p:style>
          <p:txBody>
            <a:bodyPr/>
            <a:lstStyle/>
            <a:p>
              <a:endParaRPr lang="zh-CN" altLang="en-US"/>
            </a:p>
          </p:txBody>
        </p:sp>
        <p:sp>
          <p:nvSpPr>
            <p:cNvPr id="158" name="Shape 19093">
              <a:extLst>
                <a:ext uri="{FF2B5EF4-FFF2-40B4-BE49-F238E27FC236}">
                  <a16:creationId xmlns:a16="http://schemas.microsoft.com/office/drawing/2014/main" id="{8081771D-6D02-452B-870E-5160BB42B831}"/>
                </a:ext>
              </a:extLst>
            </p:cNvPr>
            <p:cNvSpPr/>
            <p:nvPr/>
          </p:nvSpPr>
          <p:spPr>
            <a:xfrm>
              <a:off x="2017014" y="768096"/>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6E88F7"/>
            </a:fillRef>
            <a:effectRef idx="0">
              <a:scrgbClr r="0" g="0" b="0"/>
            </a:effectRef>
            <a:fontRef idx="none"/>
          </p:style>
          <p:txBody>
            <a:bodyPr/>
            <a:lstStyle/>
            <a:p>
              <a:endParaRPr lang="zh-CN" altLang="en-US"/>
            </a:p>
          </p:txBody>
        </p:sp>
        <p:sp>
          <p:nvSpPr>
            <p:cNvPr id="159" name="Shape 1150">
              <a:extLst>
                <a:ext uri="{FF2B5EF4-FFF2-40B4-BE49-F238E27FC236}">
                  <a16:creationId xmlns:a16="http://schemas.microsoft.com/office/drawing/2014/main" id="{2A5ADED4-4BE3-4599-A191-5AAB4C942A9E}"/>
                </a:ext>
              </a:extLst>
            </p:cNvPr>
            <p:cNvSpPr/>
            <p:nvPr/>
          </p:nvSpPr>
          <p:spPr>
            <a:xfrm>
              <a:off x="2010918" y="76200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160" name="Shape 1151">
              <a:extLst>
                <a:ext uri="{FF2B5EF4-FFF2-40B4-BE49-F238E27FC236}">
                  <a16:creationId xmlns:a16="http://schemas.microsoft.com/office/drawing/2014/main" id="{5A5B809A-CDB1-4F55-A5B7-83B0B1305282}"/>
                </a:ext>
              </a:extLst>
            </p:cNvPr>
            <p:cNvSpPr/>
            <p:nvPr/>
          </p:nvSpPr>
          <p:spPr>
            <a:xfrm>
              <a:off x="2093596" y="76200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161" name="Shape 19094">
              <a:extLst>
                <a:ext uri="{FF2B5EF4-FFF2-40B4-BE49-F238E27FC236}">
                  <a16:creationId xmlns:a16="http://schemas.microsoft.com/office/drawing/2014/main" id="{1E8AE49D-F4B7-4003-BE29-B81A014047C2}"/>
                </a:ext>
              </a:extLst>
            </p:cNvPr>
            <p:cNvSpPr/>
            <p:nvPr/>
          </p:nvSpPr>
          <p:spPr>
            <a:xfrm>
              <a:off x="2169414" y="615696"/>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FFCCFF"/>
            </a:fillRef>
            <a:effectRef idx="0">
              <a:scrgbClr r="0" g="0" b="0"/>
            </a:effectRef>
            <a:fontRef idx="none"/>
          </p:style>
          <p:txBody>
            <a:bodyPr/>
            <a:lstStyle/>
            <a:p>
              <a:endParaRPr lang="zh-CN" altLang="en-US"/>
            </a:p>
          </p:txBody>
        </p:sp>
        <p:sp>
          <p:nvSpPr>
            <p:cNvPr id="162" name="Shape 1153">
              <a:extLst>
                <a:ext uri="{FF2B5EF4-FFF2-40B4-BE49-F238E27FC236}">
                  <a16:creationId xmlns:a16="http://schemas.microsoft.com/office/drawing/2014/main" id="{CE716F7B-5696-4919-A9E1-CC04599D18B7}"/>
                </a:ext>
              </a:extLst>
            </p:cNvPr>
            <p:cNvSpPr/>
            <p:nvPr/>
          </p:nvSpPr>
          <p:spPr>
            <a:xfrm>
              <a:off x="2163318" y="60960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163" name="Shape 1154">
              <a:extLst>
                <a:ext uri="{FF2B5EF4-FFF2-40B4-BE49-F238E27FC236}">
                  <a16:creationId xmlns:a16="http://schemas.microsoft.com/office/drawing/2014/main" id="{E344B03F-0D67-4FD8-BD5E-D423D9513205}"/>
                </a:ext>
              </a:extLst>
            </p:cNvPr>
            <p:cNvSpPr/>
            <p:nvPr/>
          </p:nvSpPr>
          <p:spPr>
            <a:xfrm>
              <a:off x="2245995" y="60960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164" name="Shape 19095">
              <a:extLst>
                <a:ext uri="{FF2B5EF4-FFF2-40B4-BE49-F238E27FC236}">
                  <a16:creationId xmlns:a16="http://schemas.microsoft.com/office/drawing/2014/main" id="{EE9EE2DD-14F4-4787-9179-A9355965DE9D}"/>
                </a:ext>
              </a:extLst>
            </p:cNvPr>
            <p:cNvSpPr/>
            <p:nvPr/>
          </p:nvSpPr>
          <p:spPr>
            <a:xfrm>
              <a:off x="1864614" y="768096"/>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33CC33"/>
            </a:fillRef>
            <a:effectRef idx="0">
              <a:scrgbClr r="0" g="0" b="0"/>
            </a:effectRef>
            <a:fontRef idx="none"/>
          </p:style>
          <p:txBody>
            <a:bodyPr/>
            <a:lstStyle/>
            <a:p>
              <a:endParaRPr lang="zh-CN" altLang="en-US"/>
            </a:p>
          </p:txBody>
        </p:sp>
        <p:sp>
          <p:nvSpPr>
            <p:cNvPr id="165" name="Shape 1156">
              <a:extLst>
                <a:ext uri="{FF2B5EF4-FFF2-40B4-BE49-F238E27FC236}">
                  <a16:creationId xmlns:a16="http://schemas.microsoft.com/office/drawing/2014/main" id="{867400EA-A297-4474-8227-4D16113A1F19}"/>
                </a:ext>
              </a:extLst>
            </p:cNvPr>
            <p:cNvSpPr/>
            <p:nvPr/>
          </p:nvSpPr>
          <p:spPr>
            <a:xfrm>
              <a:off x="1858518" y="76200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166" name="Shape 1157">
              <a:extLst>
                <a:ext uri="{FF2B5EF4-FFF2-40B4-BE49-F238E27FC236}">
                  <a16:creationId xmlns:a16="http://schemas.microsoft.com/office/drawing/2014/main" id="{1334F3A9-8D25-4107-A8F1-CFB9148433BC}"/>
                </a:ext>
              </a:extLst>
            </p:cNvPr>
            <p:cNvSpPr/>
            <p:nvPr/>
          </p:nvSpPr>
          <p:spPr>
            <a:xfrm>
              <a:off x="1941195" y="76200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167" name="Shape 19096">
              <a:extLst>
                <a:ext uri="{FF2B5EF4-FFF2-40B4-BE49-F238E27FC236}">
                  <a16:creationId xmlns:a16="http://schemas.microsoft.com/office/drawing/2014/main" id="{93717522-C8EE-4ABD-B790-FCFC2E459A61}"/>
                </a:ext>
              </a:extLst>
            </p:cNvPr>
            <p:cNvSpPr/>
            <p:nvPr/>
          </p:nvSpPr>
          <p:spPr>
            <a:xfrm>
              <a:off x="2017014" y="615696"/>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FFFFFF"/>
            </a:fillRef>
            <a:effectRef idx="0">
              <a:scrgbClr r="0" g="0" b="0"/>
            </a:effectRef>
            <a:fontRef idx="none"/>
          </p:style>
          <p:txBody>
            <a:bodyPr/>
            <a:lstStyle/>
            <a:p>
              <a:endParaRPr lang="zh-CN" altLang="en-US"/>
            </a:p>
          </p:txBody>
        </p:sp>
        <p:sp>
          <p:nvSpPr>
            <p:cNvPr id="168" name="Shape 1159">
              <a:extLst>
                <a:ext uri="{FF2B5EF4-FFF2-40B4-BE49-F238E27FC236}">
                  <a16:creationId xmlns:a16="http://schemas.microsoft.com/office/drawing/2014/main" id="{467C324C-74D4-40D3-BB1D-E7C5E5BAAA4B}"/>
                </a:ext>
              </a:extLst>
            </p:cNvPr>
            <p:cNvSpPr/>
            <p:nvPr/>
          </p:nvSpPr>
          <p:spPr>
            <a:xfrm>
              <a:off x="2010918" y="60960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169" name="Shape 1160">
              <a:extLst>
                <a:ext uri="{FF2B5EF4-FFF2-40B4-BE49-F238E27FC236}">
                  <a16:creationId xmlns:a16="http://schemas.microsoft.com/office/drawing/2014/main" id="{F4445C87-76E1-48C9-9EAA-C5B7889A246A}"/>
                </a:ext>
              </a:extLst>
            </p:cNvPr>
            <p:cNvSpPr/>
            <p:nvPr/>
          </p:nvSpPr>
          <p:spPr>
            <a:xfrm>
              <a:off x="2093596" y="60960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170" name="Shape 19097">
              <a:extLst>
                <a:ext uri="{FF2B5EF4-FFF2-40B4-BE49-F238E27FC236}">
                  <a16:creationId xmlns:a16="http://schemas.microsoft.com/office/drawing/2014/main" id="{EB3A3735-65F1-4323-BBD7-99666B93538C}"/>
                </a:ext>
              </a:extLst>
            </p:cNvPr>
            <p:cNvSpPr/>
            <p:nvPr/>
          </p:nvSpPr>
          <p:spPr>
            <a:xfrm>
              <a:off x="2169414" y="768096"/>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FF9900"/>
            </a:fillRef>
            <a:effectRef idx="0">
              <a:scrgbClr r="0" g="0" b="0"/>
            </a:effectRef>
            <a:fontRef idx="none"/>
          </p:style>
          <p:txBody>
            <a:bodyPr/>
            <a:lstStyle/>
            <a:p>
              <a:endParaRPr lang="zh-CN" altLang="en-US"/>
            </a:p>
          </p:txBody>
        </p:sp>
        <p:sp>
          <p:nvSpPr>
            <p:cNvPr id="171" name="Shape 1162">
              <a:extLst>
                <a:ext uri="{FF2B5EF4-FFF2-40B4-BE49-F238E27FC236}">
                  <a16:creationId xmlns:a16="http://schemas.microsoft.com/office/drawing/2014/main" id="{5811715A-C07B-493E-AC45-53AFF0623350}"/>
                </a:ext>
              </a:extLst>
            </p:cNvPr>
            <p:cNvSpPr/>
            <p:nvPr/>
          </p:nvSpPr>
          <p:spPr>
            <a:xfrm>
              <a:off x="2163318" y="76200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172" name="Shape 1163">
              <a:extLst>
                <a:ext uri="{FF2B5EF4-FFF2-40B4-BE49-F238E27FC236}">
                  <a16:creationId xmlns:a16="http://schemas.microsoft.com/office/drawing/2014/main" id="{D2272E11-8FC8-4145-AB5F-91C1DF248278}"/>
                </a:ext>
              </a:extLst>
            </p:cNvPr>
            <p:cNvSpPr/>
            <p:nvPr/>
          </p:nvSpPr>
          <p:spPr>
            <a:xfrm>
              <a:off x="2245995" y="76200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173" name="Shape 19098">
              <a:extLst>
                <a:ext uri="{FF2B5EF4-FFF2-40B4-BE49-F238E27FC236}">
                  <a16:creationId xmlns:a16="http://schemas.microsoft.com/office/drawing/2014/main" id="{F3CF6284-C1A5-4AC3-AF7A-C01341E27653}"/>
                </a:ext>
              </a:extLst>
            </p:cNvPr>
            <p:cNvSpPr/>
            <p:nvPr/>
          </p:nvSpPr>
          <p:spPr>
            <a:xfrm>
              <a:off x="2169414" y="463296"/>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FF3300"/>
            </a:fillRef>
            <a:effectRef idx="0">
              <a:scrgbClr r="0" g="0" b="0"/>
            </a:effectRef>
            <a:fontRef idx="none"/>
          </p:style>
          <p:txBody>
            <a:bodyPr/>
            <a:lstStyle/>
            <a:p>
              <a:endParaRPr lang="zh-CN" altLang="en-US"/>
            </a:p>
          </p:txBody>
        </p:sp>
        <p:sp>
          <p:nvSpPr>
            <p:cNvPr id="174" name="Shape 1165">
              <a:extLst>
                <a:ext uri="{FF2B5EF4-FFF2-40B4-BE49-F238E27FC236}">
                  <a16:creationId xmlns:a16="http://schemas.microsoft.com/office/drawing/2014/main" id="{694C1442-931C-48B9-9FC8-56AEDCCEFB2A}"/>
                </a:ext>
              </a:extLst>
            </p:cNvPr>
            <p:cNvSpPr/>
            <p:nvPr/>
          </p:nvSpPr>
          <p:spPr>
            <a:xfrm>
              <a:off x="2163318" y="45720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175" name="Shape 1166">
              <a:extLst>
                <a:ext uri="{FF2B5EF4-FFF2-40B4-BE49-F238E27FC236}">
                  <a16:creationId xmlns:a16="http://schemas.microsoft.com/office/drawing/2014/main" id="{069C148A-2939-4101-9230-B2B326DCF525}"/>
                </a:ext>
              </a:extLst>
            </p:cNvPr>
            <p:cNvSpPr/>
            <p:nvPr/>
          </p:nvSpPr>
          <p:spPr>
            <a:xfrm>
              <a:off x="2245995" y="45720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176" name="Rectangle 1167">
              <a:extLst>
                <a:ext uri="{FF2B5EF4-FFF2-40B4-BE49-F238E27FC236}">
                  <a16:creationId xmlns:a16="http://schemas.microsoft.com/office/drawing/2014/main" id="{19D074A5-F94A-4D05-A435-CCB51D723B8F}"/>
                </a:ext>
              </a:extLst>
            </p:cNvPr>
            <p:cNvSpPr/>
            <p:nvPr/>
          </p:nvSpPr>
          <p:spPr>
            <a:xfrm>
              <a:off x="1981176" y="927560"/>
              <a:ext cx="184265" cy="407352"/>
            </a:xfrm>
            <a:prstGeom prst="rect">
              <a:avLst/>
            </a:prstGeom>
            <a:ln>
              <a:noFill/>
            </a:ln>
          </p:spPr>
          <p:txBody>
            <a:bodyPr vert="horz" lIns="0" tIns="0" rIns="0" bIns="0" rtlCol="0">
              <a:noAutofit/>
            </a:bodyPr>
            <a:lstStyle/>
            <a:p>
              <a:pPr>
                <a:lnSpc>
                  <a:spcPct val="107000"/>
                </a:lnSpc>
                <a:spcAft>
                  <a:spcPts val="800"/>
                </a:spcAft>
              </a:pPr>
              <a:r>
                <a:rPr lang="en-US" sz="2000" kern="100" dirty="0">
                  <a:solidFill>
                    <a:srgbClr val="000000"/>
                  </a:solidFill>
                  <a:effectLst/>
                  <a:latin typeface="Tahoma" panose="020B0604030504040204" pitchFamily="34" charset="0"/>
                  <a:ea typeface="Tahoma" panose="020B0604030504040204" pitchFamily="34" charset="0"/>
                </a:rPr>
                <a:t>4</a:t>
              </a:r>
              <a:endParaRPr lang="zh-CN" sz="1100" kern="100" dirty="0">
                <a:solidFill>
                  <a:srgbClr val="000000"/>
                </a:solidFill>
                <a:effectLst/>
                <a:latin typeface="Calibri" panose="020F0502020204030204" pitchFamily="34" charset="0"/>
                <a:ea typeface="Calibri" panose="020F0502020204030204" pitchFamily="34" charset="0"/>
              </a:endParaRPr>
            </a:p>
          </p:txBody>
        </p:sp>
        <p:sp>
          <p:nvSpPr>
            <p:cNvPr id="177" name="Shape 1168">
              <a:extLst>
                <a:ext uri="{FF2B5EF4-FFF2-40B4-BE49-F238E27FC236}">
                  <a16:creationId xmlns:a16="http://schemas.microsoft.com/office/drawing/2014/main" id="{C1B81FD1-D1D0-4A2F-93CE-BD0FDECB37D3}"/>
                </a:ext>
              </a:extLst>
            </p:cNvPr>
            <p:cNvSpPr/>
            <p:nvPr/>
          </p:nvSpPr>
          <p:spPr>
            <a:xfrm>
              <a:off x="1099566" y="229362"/>
              <a:ext cx="765048" cy="461010"/>
            </a:xfrm>
            <a:custGeom>
              <a:avLst/>
              <a:gdLst/>
              <a:ahLst/>
              <a:cxnLst/>
              <a:rect l="0" t="0" r="0" b="0"/>
              <a:pathLst>
                <a:path w="765048" h="461010">
                  <a:moveTo>
                    <a:pt x="6858" y="0"/>
                  </a:moveTo>
                  <a:lnTo>
                    <a:pt x="703254" y="416487"/>
                  </a:lnTo>
                  <a:lnTo>
                    <a:pt x="719328" y="389382"/>
                  </a:lnTo>
                  <a:lnTo>
                    <a:pt x="765048" y="461010"/>
                  </a:lnTo>
                  <a:lnTo>
                    <a:pt x="680466" y="454914"/>
                  </a:lnTo>
                  <a:lnTo>
                    <a:pt x="696651" y="427621"/>
                  </a:lnTo>
                  <a:lnTo>
                    <a:pt x="0" y="11430"/>
                  </a:lnTo>
                  <a:lnTo>
                    <a:pt x="6858"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178" name="Shape 1198">
              <a:extLst>
                <a:ext uri="{FF2B5EF4-FFF2-40B4-BE49-F238E27FC236}">
                  <a16:creationId xmlns:a16="http://schemas.microsoft.com/office/drawing/2014/main" id="{7CC232F0-4A3D-413F-B446-4B20E1DDEC81}"/>
                </a:ext>
              </a:extLst>
            </p:cNvPr>
            <p:cNvSpPr/>
            <p:nvPr/>
          </p:nvSpPr>
          <p:spPr>
            <a:xfrm>
              <a:off x="1097280" y="257556"/>
              <a:ext cx="771144" cy="1677924"/>
            </a:xfrm>
            <a:custGeom>
              <a:avLst/>
              <a:gdLst/>
              <a:ahLst/>
              <a:cxnLst/>
              <a:rect l="0" t="0" r="0" b="0"/>
              <a:pathLst>
                <a:path w="771144" h="1677924">
                  <a:moveTo>
                    <a:pt x="11430" y="0"/>
                  </a:moveTo>
                  <a:lnTo>
                    <a:pt x="742331" y="1605561"/>
                  </a:lnTo>
                  <a:lnTo>
                    <a:pt x="771144" y="1592580"/>
                  </a:lnTo>
                  <a:lnTo>
                    <a:pt x="767334" y="1677924"/>
                  </a:lnTo>
                  <a:lnTo>
                    <a:pt x="701802" y="1623822"/>
                  </a:lnTo>
                  <a:lnTo>
                    <a:pt x="730204" y="1611025"/>
                  </a:lnTo>
                  <a:lnTo>
                    <a:pt x="0" y="5334"/>
                  </a:lnTo>
                  <a:lnTo>
                    <a:pt x="1143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179" name="Rectangle 1199">
              <a:extLst>
                <a:ext uri="{FF2B5EF4-FFF2-40B4-BE49-F238E27FC236}">
                  <a16:creationId xmlns:a16="http://schemas.microsoft.com/office/drawing/2014/main" id="{0265590A-CBE3-4440-BD6A-B445D3672E12}"/>
                </a:ext>
              </a:extLst>
            </p:cNvPr>
            <p:cNvSpPr/>
            <p:nvPr/>
          </p:nvSpPr>
          <p:spPr>
            <a:xfrm>
              <a:off x="0" y="842623"/>
              <a:ext cx="1595713" cy="489311"/>
            </a:xfrm>
            <a:prstGeom prst="rect">
              <a:avLst/>
            </a:prstGeom>
            <a:ln>
              <a:noFill/>
            </a:ln>
          </p:spPr>
          <p:txBody>
            <a:bodyPr vert="horz" lIns="0" tIns="0" rIns="0" bIns="0" rtlCol="0">
              <a:noAutofit/>
            </a:bodyPr>
            <a:lstStyle/>
            <a:p>
              <a:pPr>
                <a:lnSpc>
                  <a:spcPct val="107000"/>
                </a:lnSpc>
                <a:spcAft>
                  <a:spcPts val="800"/>
                </a:spcAft>
              </a:pPr>
              <a:r>
                <a:rPr lang="en-US" sz="2400" kern="100" dirty="0">
                  <a:solidFill>
                    <a:srgbClr val="000000"/>
                  </a:solidFill>
                  <a:effectLst/>
                  <a:latin typeface="Tahoma" panose="020B0604030504040204" pitchFamily="34" charset="0"/>
                  <a:ea typeface="Tahoma" panose="020B0604030504040204" pitchFamily="34" charset="0"/>
                </a:rPr>
                <a:t>Cutoff=6</a:t>
              </a:r>
              <a:endParaRPr lang="zh-CN" sz="1100" kern="100" dirty="0">
                <a:solidFill>
                  <a:srgbClr val="000000"/>
                </a:solidFill>
                <a:effectLst/>
                <a:latin typeface="Calibri" panose="020F0502020204030204" pitchFamily="34" charset="0"/>
                <a:ea typeface="Calibri" panose="020F0502020204030204" pitchFamily="34" charset="0"/>
              </a:endParaRPr>
            </a:p>
          </p:txBody>
        </p:sp>
        <p:sp>
          <p:nvSpPr>
            <p:cNvPr id="183" name="Shape 1228">
              <a:extLst>
                <a:ext uri="{FF2B5EF4-FFF2-40B4-BE49-F238E27FC236}">
                  <a16:creationId xmlns:a16="http://schemas.microsoft.com/office/drawing/2014/main" id="{D27DEFFF-936D-4132-9953-A88EE078E802}"/>
                </a:ext>
              </a:extLst>
            </p:cNvPr>
            <p:cNvSpPr/>
            <p:nvPr/>
          </p:nvSpPr>
          <p:spPr>
            <a:xfrm>
              <a:off x="2316480" y="688848"/>
              <a:ext cx="765810" cy="1222248"/>
            </a:xfrm>
            <a:custGeom>
              <a:avLst/>
              <a:gdLst/>
              <a:ahLst/>
              <a:cxnLst/>
              <a:rect l="0" t="0" r="0" b="0"/>
              <a:pathLst>
                <a:path w="765810" h="1222248">
                  <a:moveTo>
                    <a:pt x="11430" y="0"/>
                  </a:moveTo>
                  <a:lnTo>
                    <a:pt x="731061" y="1154582"/>
                  </a:lnTo>
                  <a:lnTo>
                    <a:pt x="758190" y="1137666"/>
                  </a:lnTo>
                  <a:lnTo>
                    <a:pt x="765810" y="1222248"/>
                  </a:lnTo>
                  <a:lnTo>
                    <a:pt x="693420" y="1178052"/>
                  </a:lnTo>
                  <a:lnTo>
                    <a:pt x="720296" y="1161294"/>
                  </a:lnTo>
                  <a:lnTo>
                    <a:pt x="0" y="6858"/>
                  </a:lnTo>
                  <a:lnTo>
                    <a:pt x="1143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grpSp>
      <p:grpSp>
        <p:nvGrpSpPr>
          <p:cNvPr id="210" name="Group 18145">
            <a:extLst>
              <a:ext uri="{FF2B5EF4-FFF2-40B4-BE49-F238E27FC236}">
                <a16:creationId xmlns:a16="http://schemas.microsoft.com/office/drawing/2014/main" id="{D1D3DDC7-313C-432F-A93D-DBADDEB889E6}"/>
              </a:ext>
            </a:extLst>
          </p:cNvPr>
          <p:cNvGrpSpPr/>
          <p:nvPr/>
        </p:nvGrpSpPr>
        <p:grpSpPr>
          <a:xfrm>
            <a:off x="3660265" y="4516182"/>
            <a:ext cx="469898" cy="469901"/>
            <a:chOff x="0" y="0"/>
            <a:chExt cx="470154" cy="470154"/>
          </a:xfrm>
        </p:grpSpPr>
        <p:sp>
          <p:nvSpPr>
            <p:cNvPr id="211" name="Shape 18146">
              <a:extLst>
                <a:ext uri="{FF2B5EF4-FFF2-40B4-BE49-F238E27FC236}">
                  <a16:creationId xmlns:a16="http://schemas.microsoft.com/office/drawing/2014/main" id="{16C1F2BB-DB48-484A-8482-09A07712343D}"/>
                </a:ext>
              </a:extLst>
            </p:cNvPr>
            <p:cNvSpPr/>
            <p:nvPr/>
          </p:nvSpPr>
          <p:spPr>
            <a:xfrm>
              <a:off x="0" y="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212" name="Shape 18147">
              <a:extLst>
                <a:ext uri="{FF2B5EF4-FFF2-40B4-BE49-F238E27FC236}">
                  <a16:creationId xmlns:a16="http://schemas.microsoft.com/office/drawing/2014/main" id="{73A48099-0479-4F71-9D4D-C8523C326EB0}"/>
                </a:ext>
              </a:extLst>
            </p:cNvPr>
            <p:cNvSpPr/>
            <p:nvPr/>
          </p:nvSpPr>
          <p:spPr>
            <a:xfrm>
              <a:off x="82677" y="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213" name="Shape 19769">
              <a:extLst>
                <a:ext uri="{FF2B5EF4-FFF2-40B4-BE49-F238E27FC236}">
                  <a16:creationId xmlns:a16="http://schemas.microsoft.com/office/drawing/2014/main" id="{C3E865CD-BD32-417F-A701-73534F0A67C2}"/>
                </a:ext>
              </a:extLst>
            </p:cNvPr>
            <p:cNvSpPr/>
            <p:nvPr/>
          </p:nvSpPr>
          <p:spPr>
            <a:xfrm>
              <a:off x="158496" y="6857"/>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FFFFFF"/>
            </a:fillRef>
            <a:effectRef idx="0">
              <a:scrgbClr r="0" g="0" b="0"/>
            </a:effectRef>
            <a:fontRef idx="none"/>
          </p:style>
          <p:txBody>
            <a:bodyPr/>
            <a:lstStyle/>
            <a:p>
              <a:endParaRPr lang="zh-CN" altLang="en-US"/>
            </a:p>
          </p:txBody>
        </p:sp>
        <p:sp>
          <p:nvSpPr>
            <p:cNvPr id="214" name="Shape 18149">
              <a:extLst>
                <a:ext uri="{FF2B5EF4-FFF2-40B4-BE49-F238E27FC236}">
                  <a16:creationId xmlns:a16="http://schemas.microsoft.com/office/drawing/2014/main" id="{8BE57633-F99C-48A9-A278-5C2CD13F0086}"/>
                </a:ext>
              </a:extLst>
            </p:cNvPr>
            <p:cNvSpPr/>
            <p:nvPr/>
          </p:nvSpPr>
          <p:spPr>
            <a:xfrm>
              <a:off x="152400" y="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215" name="Shape 18150">
              <a:extLst>
                <a:ext uri="{FF2B5EF4-FFF2-40B4-BE49-F238E27FC236}">
                  <a16:creationId xmlns:a16="http://schemas.microsoft.com/office/drawing/2014/main" id="{69A7B98D-8678-4E38-B7C5-1D2CEF326BFB}"/>
                </a:ext>
              </a:extLst>
            </p:cNvPr>
            <p:cNvSpPr/>
            <p:nvPr/>
          </p:nvSpPr>
          <p:spPr>
            <a:xfrm>
              <a:off x="235077" y="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216" name="Shape 19770">
              <a:extLst>
                <a:ext uri="{FF2B5EF4-FFF2-40B4-BE49-F238E27FC236}">
                  <a16:creationId xmlns:a16="http://schemas.microsoft.com/office/drawing/2014/main" id="{EA409C55-59F1-4827-8192-FC448763FEDD}"/>
                </a:ext>
              </a:extLst>
            </p:cNvPr>
            <p:cNvSpPr/>
            <p:nvPr/>
          </p:nvSpPr>
          <p:spPr>
            <a:xfrm>
              <a:off x="6096" y="159257"/>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FFFFFF"/>
            </a:fillRef>
            <a:effectRef idx="0">
              <a:scrgbClr r="0" g="0" b="0"/>
            </a:effectRef>
            <a:fontRef idx="none"/>
          </p:style>
          <p:txBody>
            <a:bodyPr/>
            <a:lstStyle/>
            <a:p>
              <a:endParaRPr lang="zh-CN" altLang="en-US"/>
            </a:p>
          </p:txBody>
        </p:sp>
        <p:sp>
          <p:nvSpPr>
            <p:cNvPr id="217" name="Shape 18152">
              <a:extLst>
                <a:ext uri="{FF2B5EF4-FFF2-40B4-BE49-F238E27FC236}">
                  <a16:creationId xmlns:a16="http://schemas.microsoft.com/office/drawing/2014/main" id="{306E59E3-2104-4EEB-861B-85909AB5C60D}"/>
                </a:ext>
              </a:extLst>
            </p:cNvPr>
            <p:cNvSpPr/>
            <p:nvPr/>
          </p:nvSpPr>
          <p:spPr>
            <a:xfrm>
              <a:off x="0" y="15240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660066"/>
            </a:fillRef>
            <a:effectRef idx="0">
              <a:scrgbClr r="0" g="0" b="0"/>
            </a:effectRef>
            <a:fontRef idx="none"/>
          </p:style>
          <p:txBody>
            <a:bodyPr/>
            <a:lstStyle/>
            <a:p>
              <a:endParaRPr lang="zh-CN" altLang="en-US"/>
            </a:p>
          </p:txBody>
        </p:sp>
        <p:sp>
          <p:nvSpPr>
            <p:cNvPr id="218" name="Shape 18153">
              <a:extLst>
                <a:ext uri="{FF2B5EF4-FFF2-40B4-BE49-F238E27FC236}">
                  <a16:creationId xmlns:a16="http://schemas.microsoft.com/office/drawing/2014/main" id="{EA068D83-14D0-4F67-9430-EAA51766C054}"/>
                </a:ext>
              </a:extLst>
            </p:cNvPr>
            <p:cNvSpPr/>
            <p:nvPr/>
          </p:nvSpPr>
          <p:spPr>
            <a:xfrm>
              <a:off x="82677" y="15240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660066"/>
            </a:fillRef>
            <a:effectRef idx="0">
              <a:scrgbClr r="0" g="0" b="0"/>
            </a:effectRef>
            <a:fontRef idx="none"/>
          </p:style>
          <p:txBody>
            <a:bodyPr/>
            <a:lstStyle/>
            <a:p>
              <a:endParaRPr lang="zh-CN" altLang="en-US"/>
            </a:p>
          </p:txBody>
        </p:sp>
        <p:sp>
          <p:nvSpPr>
            <p:cNvPr id="219" name="Shape 19771">
              <a:extLst>
                <a:ext uri="{FF2B5EF4-FFF2-40B4-BE49-F238E27FC236}">
                  <a16:creationId xmlns:a16="http://schemas.microsoft.com/office/drawing/2014/main" id="{F3A968BE-7C9F-441F-8278-810366E9ABEE}"/>
                </a:ext>
              </a:extLst>
            </p:cNvPr>
            <p:cNvSpPr/>
            <p:nvPr/>
          </p:nvSpPr>
          <p:spPr>
            <a:xfrm>
              <a:off x="158496" y="159257"/>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FFFFFF"/>
            </a:fillRef>
            <a:effectRef idx="0">
              <a:scrgbClr r="0" g="0" b="0"/>
            </a:effectRef>
            <a:fontRef idx="none"/>
          </p:style>
          <p:txBody>
            <a:bodyPr/>
            <a:lstStyle/>
            <a:p>
              <a:endParaRPr lang="zh-CN" altLang="en-US"/>
            </a:p>
          </p:txBody>
        </p:sp>
        <p:sp>
          <p:nvSpPr>
            <p:cNvPr id="220" name="Shape 18155">
              <a:extLst>
                <a:ext uri="{FF2B5EF4-FFF2-40B4-BE49-F238E27FC236}">
                  <a16:creationId xmlns:a16="http://schemas.microsoft.com/office/drawing/2014/main" id="{7539D9E5-AF54-4DB0-BD5A-1EBD061C6C55}"/>
                </a:ext>
              </a:extLst>
            </p:cNvPr>
            <p:cNvSpPr/>
            <p:nvPr/>
          </p:nvSpPr>
          <p:spPr>
            <a:xfrm>
              <a:off x="152400" y="15240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221" name="Shape 18156">
              <a:extLst>
                <a:ext uri="{FF2B5EF4-FFF2-40B4-BE49-F238E27FC236}">
                  <a16:creationId xmlns:a16="http://schemas.microsoft.com/office/drawing/2014/main" id="{3A9CFC56-E8A0-4E1F-A33D-EFC41D01AB1E}"/>
                </a:ext>
              </a:extLst>
            </p:cNvPr>
            <p:cNvSpPr/>
            <p:nvPr/>
          </p:nvSpPr>
          <p:spPr>
            <a:xfrm>
              <a:off x="235077" y="15240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222" name="Shape 19772">
              <a:extLst>
                <a:ext uri="{FF2B5EF4-FFF2-40B4-BE49-F238E27FC236}">
                  <a16:creationId xmlns:a16="http://schemas.microsoft.com/office/drawing/2014/main" id="{147C187E-FAFF-4A64-ADE8-D882895D61C6}"/>
                </a:ext>
              </a:extLst>
            </p:cNvPr>
            <p:cNvSpPr/>
            <p:nvPr/>
          </p:nvSpPr>
          <p:spPr>
            <a:xfrm>
              <a:off x="310896" y="159257"/>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FFFFFF"/>
            </a:fillRef>
            <a:effectRef idx="0">
              <a:scrgbClr r="0" g="0" b="0"/>
            </a:effectRef>
            <a:fontRef idx="none"/>
          </p:style>
          <p:txBody>
            <a:bodyPr/>
            <a:lstStyle/>
            <a:p>
              <a:endParaRPr lang="zh-CN" altLang="en-US"/>
            </a:p>
          </p:txBody>
        </p:sp>
        <p:sp>
          <p:nvSpPr>
            <p:cNvPr id="223" name="Shape 18158">
              <a:extLst>
                <a:ext uri="{FF2B5EF4-FFF2-40B4-BE49-F238E27FC236}">
                  <a16:creationId xmlns:a16="http://schemas.microsoft.com/office/drawing/2014/main" id="{AC9427AD-DB66-4602-AF7F-5CEA4B91D4CF}"/>
                </a:ext>
              </a:extLst>
            </p:cNvPr>
            <p:cNvSpPr/>
            <p:nvPr/>
          </p:nvSpPr>
          <p:spPr>
            <a:xfrm>
              <a:off x="304800" y="15240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224" name="Shape 18159">
              <a:extLst>
                <a:ext uri="{FF2B5EF4-FFF2-40B4-BE49-F238E27FC236}">
                  <a16:creationId xmlns:a16="http://schemas.microsoft.com/office/drawing/2014/main" id="{9BC45E86-1789-4C1B-BA83-7C0B1CB66D9A}"/>
                </a:ext>
              </a:extLst>
            </p:cNvPr>
            <p:cNvSpPr/>
            <p:nvPr/>
          </p:nvSpPr>
          <p:spPr>
            <a:xfrm>
              <a:off x="387477" y="15240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225" name="Shape 19773">
              <a:extLst>
                <a:ext uri="{FF2B5EF4-FFF2-40B4-BE49-F238E27FC236}">
                  <a16:creationId xmlns:a16="http://schemas.microsoft.com/office/drawing/2014/main" id="{D1508FAC-5AEF-443E-A754-2798CF5CCF16}"/>
                </a:ext>
              </a:extLst>
            </p:cNvPr>
            <p:cNvSpPr/>
            <p:nvPr/>
          </p:nvSpPr>
          <p:spPr>
            <a:xfrm>
              <a:off x="6096" y="311658"/>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FFFFFF"/>
            </a:fillRef>
            <a:effectRef idx="0">
              <a:scrgbClr r="0" g="0" b="0"/>
            </a:effectRef>
            <a:fontRef idx="none"/>
          </p:style>
          <p:txBody>
            <a:bodyPr/>
            <a:lstStyle/>
            <a:p>
              <a:endParaRPr lang="zh-CN" altLang="en-US"/>
            </a:p>
          </p:txBody>
        </p:sp>
        <p:sp>
          <p:nvSpPr>
            <p:cNvPr id="226" name="Shape 18161">
              <a:extLst>
                <a:ext uri="{FF2B5EF4-FFF2-40B4-BE49-F238E27FC236}">
                  <a16:creationId xmlns:a16="http://schemas.microsoft.com/office/drawing/2014/main" id="{98194D49-09F6-45F1-8FDF-D594A327E228}"/>
                </a:ext>
              </a:extLst>
            </p:cNvPr>
            <p:cNvSpPr/>
            <p:nvPr/>
          </p:nvSpPr>
          <p:spPr>
            <a:xfrm>
              <a:off x="0" y="30480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227" name="Shape 18162">
              <a:extLst>
                <a:ext uri="{FF2B5EF4-FFF2-40B4-BE49-F238E27FC236}">
                  <a16:creationId xmlns:a16="http://schemas.microsoft.com/office/drawing/2014/main" id="{AB79C666-F810-479A-8AF5-65ACB34C5F7F}"/>
                </a:ext>
              </a:extLst>
            </p:cNvPr>
            <p:cNvSpPr/>
            <p:nvPr/>
          </p:nvSpPr>
          <p:spPr>
            <a:xfrm>
              <a:off x="82677" y="30480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228" name="Shape 19774">
              <a:extLst>
                <a:ext uri="{FF2B5EF4-FFF2-40B4-BE49-F238E27FC236}">
                  <a16:creationId xmlns:a16="http://schemas.microsoft.com/office/drawing/2014/main" id="{779D772F-2CF7-4806-BB62-7BEACD6CF210}"/>
                </a:ext>
              </a:extLst>
            </p:cNvPr>
            <p:cNvSpPr/>
            <p:nvPr/>
          </p:nvSpPr>
          <p:spPr>
            <a:xfrm>
              <a:off x="310896" y="311658"/>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FFFFFF"/>
            </a:fillRef>
            <a:effectRef idx="0">
              <a:scrgbClr r="0" g="0" b="0"/>
            </a:effectRef>
            <a:fontRef idx="none"/>
          </p:style>
          <p:txBody>
            <a:bodyPr/>
            <a:lstStyle/>
            <a:p>
              <a:endParaRPr lang="zh-CN" altLang="en-US"/>
            </a:p>
          </p:txBody>
        </p:sp>
        <p:sp>
          <p:nvSpPr>
            <p:cNvPr id="229" name="Shape 18164">
              <a:extLst>
                <a:ext uri="{FF2B5EF4-FFF2-40B4-BE49-F238E27FC236}">
                  <a16:creationId xmlns:a16="http://schemas.microsoft.com/office/drawing/2014/main" id="{D6DCE850-2619-4D8D-AAEF-A4C08B7BD32C}"/>
                </a:ext>
              </a:extLst>
            </p:cNvPr>
            <p:cNvSpPr/>
            <p:nvPr/>
          </p:nvSpPr>
          <p:spPr>
            <a:xfrm>
              <a:off x="304800" y="30480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230" name="Shape 18165">
              <a:extLst>
                <a:ext uri="{FF2B5EF4-FFF2-40B4-BE49-F238E27FC236}">
                  <a16:creationId xmlns:a16="http://schemas.microsoft.com/office/drawing/2014/main" id="{CD54D9C3-DCEA-4E43-BEB2-4984636F7023}"/>
                </a:ext>
              </a:extLst>
            </p:cNvPr>
            <p:cNvSpPr/>
            <p:nvPr/>
          </p:nvSpPr>
          <p:spPr>
            <a:xfrm>
              <a:off x="387477" y="30480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231" name="Shape 19775">
              <a:extLst>
                <a:ext uri="{FF2B5EF4-FFF2-40B4-BE49-F238E27FC236}">
                  <a16:creationId xmlns:a16="http://schemas.microsoft.com/office/drawing/2014/main" id="{E592DDEB-5F0F-46FA-A052-A4BDB19D27D7}"/>
                </a:ext>
              </a:extLst>
            </p:cNvPr>
            <p:cNvSpPr/>
            <p:nvPr/>
          </p:nvSpPr>
          <p:spPr>
            <a:xfrm>
              <a:off x="158496" y="311658"/>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FFFFFF"/>
            </a:fillRef>
            <a:effectRef idx="0">
              <a:scrgbClr r="0" g="0" b="0"/>
            </a:effectRef>
            <a:fontRef idx="none"/>
          </p:style>
          <p:txBody>
            <a:bodyPr/>
            <a:lstStyle/>
            <a:p>
              <a:endParaRPr lang="zh-CN" altLang="en-US"/>
            </a:p>
          </p:txBody>
        </p:sp>
        <p:sp>
          <p:nvSpPr>
            <p:cNvPr id="232" name="Shape 18167">
              <a:extLst>
                <a:ext uri="{FF2B5EF4-FFF2-40B4-BE49-F238E27FC236}">
                  <a16:creationId xmlns:a16="http://schemas.microsoft.com/office/drawing/2014/main" id="{7324BA40-F25F-49B2-8A0E-F3C6FED42B13}"/>
                </a:ext>
              </a:extLst>
            </p:cNvPr>
            <p:cNvSpPr/>
            <p:nvPr/>
          </p:nvSpPr>
          <p:spPr>
            <a:xfrm>
              <a:off x="152400" y="30480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233" name="Shape 18168">
              <a:extLst>
                <a:ext uri="{FF2B5EF4-FFF2-40B4-BE49-F238E27FC236}">
                  <a16:creationId xmlns:a16="http://schemas.microsoft.com/office/drawing/2014/main" id="{60C5512F-CA48-4C84-922B-3A1F4A6A6CFF}"/>
                </a:ext>
              </a:extLst>
            </p:cNvPr>
            <p:cNvSpPr/>
            <p:nvPr/>
          </p:nvSpPr>
          <p:spPr>
            <a:xfrm>
              <a:off x="235077" y="30480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234" name="Shape 19776">
              <a:extLst>
                <a:ext uri="{FF2B5EF4-FFF2-40B4-BE49-F238E27FC236}">
                  <a16:creationId xmlns:a16="http://schemas.microsoft.com/office/drawing/2014/main" id="{C1EBA61C-C0C7-4AEE-8B55-994708CC942C}"/>
                </a:ext>
              </a:extLst>
            </p:cNvPr>
            <p:cNvSpPr/>
            <p:nvPr/>
          </p:nvSpPr>
          <p:spPr>
            <a:xfrm>
              <a:off x="310896" y="6857"/>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FFFFFF"/>
            </a:fillRef>
            <a:effectRef idx="0">
              <a:scrgbClr r="0" g="0" b="0"/>
            </a:effectRef>
            <a:fontRef idx="none"/>
          </p:style>
          <p:txBody>
            <a:bodyPr/>
            <a:lstStyle/>
            <a:p>
              <a:endParaRPr lang="zh-CN" altLang="en-US"/>
            </a:p>
          </p:txBody>
        </p:sp>
        <p:sp>
          <p:nvSpPr>
            <p:cNvPr id="235" name="Shape 18170">
              <a:extLst>
                <a:ext uri="{FF2B5EF4-FFF2-40B4-BE49-F238E27FC236}">
                  <a16:creationId xmlns:a16="http://schemas.microsoft.com/office/drawing/2014/main" id="{804F4E34-1904-4BC5-8096-77EDD5E1A092}"/>
                </a:ext>
              </a:extLst>
            </p:cNvPr>
            <p:cNvSpPr/>
            <p:nvPr/>
          </p:nvSpPr>
          <p:spPr>
            <a:xfrm>
              <a:off x="304800" y="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236" name="Shape 18171">
              <a:extLst>
                <a:ext uri="{FF2B5EF4-FFF2-40B4-BE49-F238E27FC236}">
                  <a16:creationId xmlns:a16="http://schemas.microsoft.com/office/drawing/2014/main" id="{E404B41B-7E22-4B36-BF14-BC3703A279BF}"/>
                </a:ext>
              </a:extLst>
            </p:cNvPr>
            <p:cNvSpPr/>
            <p:nvPr/>
          </p:nvSpPr>
          <p:spPr>
            <a:xfrm>
              <a:off x="387477" y="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grpSp>
      <p:sp>
        <p:nvSpPr>
          <p:cNvPr id="237" name="Rectangle 1167">
            <a:extLst>
              <a:ext uri="{FF2B5EF4-FFF2-40B4-BE49-F238E27FC236}">
                <a16:creationId xmlns:a16="http://schemas.microsoft.com/office/drawing/2014/main" id="{DB98362C-CE86-4D38-BD0E-ABF1C5F72921}"/>
              </a:ext>
            </a:extLst>
          </p:cNvPr>
          <p:cNvSpPr/>
          <p:nvPr/>
        </p:nvSpPr>
        <p:spPr>
          <a:xfrm>
            <a:off x="3797151" y="5010704"/>
            <a:ext cx="184259" cy="407352"/>
          </a:xfrm>
          <a:prstGeom prst="rect">
            <a:avLst/>
          </a:prstGeom>
          <a:ln>
            <a:noFill/>
          </a:ln>
        </p:spPr>
        <p:txBody>
          <a:bodyPr vert="horz" lIns="0" tIns="0" rIns="0" bIns="0" rtlCol="0">
            <a:noAutofit/>
          </a:bodyPr>
          <a:lstStyle/>
          <a:p>
            <a:pPr>
              <a:lnSpc>
                <a:spcPct val="107000"/>
              </a:lnSpc>
              <a:spcAft>
                <a:spcPts val="800"/>
              </a:spcAft>
            </a:pPr>
            <a:r>
              <a:rPr lang="en-US" sz="2000" kern="100" dirty="0">
                <a:solidFill>
                  <a:srgbClr val="000000"/>
                </a:solidFill>
                <a:effectLst/>
                <a:latin typeface="Tahoma" panose="020B0604030504040204" pitchFamily="34" charset="0"/>
                <a:ea typeface="Tahoma" panose="020B0604030504040204" pitchFamily="34" charset="0"/>
              </a:rPr>
              <a:t>7</a:t>
            </a:r>
            <a:endParaRPr lang="zh-CN" sz="1100" kern="100" dirty="0">
              <a:solidFill>
                <a:srgbClr val="000000"/>
              </a:solidFill>
              <a:effectLst/>
              <a:latin typeface="Calibri" panose="020F0502020204030204" pitchFamily="34" charset="0"/>
              <a:ea typeface="Calibri" panose="020F0502020204030204" pitchFamily="34" charset="0"/>
            </a:endParaRPr>
          </a:p>
        </p:txBody>
      </p:sp>
      <p:sp>
        <p:nvSpPr>
          <p:cNvPr id="238" name="Rectangle 1167">
            <a:extLst>
              <a:ext uri="{FF2B5EF4-FFF2-40B4-BE49-F238E27FC236}">
                <a16:creationId xmlns:a16="http://schemas.microsoft.com/office/drawing/2014/main" id="{4F577DED-8336-4A88-9E0E-75E3857CA4FA}"/>
              </a:ext>
            </a:extLst>
          </p:cNvPr>
          <p:cNvSpPr/>
          <p:nvPr/>
        </p:nvSpPr>
        <p:spPr>
          <a:xfrm>
            <a:off x="5016191" y="5010704"/>
            <a:ext cx="184259" cy="407352"/>
          </a:xfrm>
          <a:prstGeom prst="rect">
            <a:avLst/>
          </a:prstGeom>
          <a:ln>
            <a:noFill/>
          </a:ln>
        </p:spPr>
        <p:txBody>
          <a:bodyPr vert="horz" lIns="0" tIns="0" rIns="0" bIns="0" rtlCol="0">
            <a:noAutofit/>
          </a:bodyPr>
          <a:lstStyle/>
          <a:p>
            <a:pPr>
              <a:lnSpc>
                <a:spcPct val="107000"/>
              </a:lnSpc>
              <a:spcAft>
                <a:spcPts val="800"/>
              </a:spcAft>
            </a:pPr>
            <a:r>
              <a:rPr lang="en-US" sz="2000" kern="100" dirty="0">
                <a:solidFill>
                  <a:srgbClr val="000000"/>
                </a:solidFill>
                <a:effectLst/>
                <a:latin typeface="Tahoma" panose="020B0604030504040204" pitchFamily="34" charset="0"/>
                <a:ea typeface="Tahoma" panose="020B0604030504040204" pitchFamily="34" charset="0"/>
              </a:rPr>
              <a:t>7</a:t>
            </a:r>
            <a:endParaRPr lang="zh-CN" sz="1100" kern="100" dirty="0">
              <a:solidFill>
                <a:srgbClr val="000000"/>
              </a:solidFill>
              <a:effectLst/>
              <a:latin typeface="Calibri" panose="020F0502020204030204" pitchFamily="34" charset="0"/>
              <a:ea typeface="Calibri" panose="020F0502020204030204" pitchFamily="34" charset="0"/>
            </a:endParaRPr>
          </a:p>
        </p:txBody>
      </p:sp>
      <p:grpSp>
        <p:nvGrpSpPr>
          <p:cNvPr id="267" name="Group 17404">
            <a:extLst>
              <a:ext uri="{FF2B5EF4-FFF2-40B4-BE49-F238E27FC236}">
                <a16:creationId xmlns:a16="http://schemas.microsoft.com/office/drawing/2014/main" id="{44E3F889-0E02-4B22-B72F-E05CEC5CC5E2}"/>
              </a:ext>
            </a:extLst>
          </p:cNvPr>
          <p:cNvGrpSpPr/>
          <p:nvPr/>
        </p:nvGrpSpPr>
        <p:grpSpPr>
          <a:xfrm>
            <a:off x="10395862" y="3529828"/>
            <a:ext cx="469901" cy="469901"/>
            <a:chOff x="0" y="0"/>
            <a:chExt cx="470154" cy="470154"/>
          </a:xfrm>
        </p:grpSpPr>
        <p:sp>
          <p:nvSpPr>
            <p:cNvPr id="268" name="Shape 19009">
              <a:extLst>
                <a:ext uri="{FF2B5EF4-FFF2-40B4-BE49-F238E27FC236}">
                  <a16:creationId xmlns:a16="http://schemas.microsoft.com/office/drawing/2014/main" id="{3A6EA387-3FB5-42DB-9338-529FF974137B}"/>
                </a:ext>
              </a:extLst>
            </p:cNvPr>
            <p:cNvSpPr/>
            <p:nvPr/>
          </p:nvSpPr>
          <p:spPr>
            <a:xfrm>
              <a:off x="158496" y="6096"/>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BADFE2"/>
            </a:fillRef>
            <a:effectRef idx="0">
              <a:scrgbClr r="0" g="0" b="0"/>
            </a:effectRef>
            <a:fontRef idx="none"/>
          </p:style>
          <p:txBody>
            <a:bodyPr/>
            <a:lstStyle/>
            <a:p>
              <a:endParaRPr lang="zh-CN" altLang="en-US"/>
            </a:p>
          </p:txBody>
        </p:sp>
        <p:sp>
          <p:nvSpPr>
            <p:cNvPr id="269" name="Shape 1017">
              <a:extLst>
                <a:ext uri="{FF2B5EF4-FFF2-40B4-BE49-F238E27FC236}">
                  <a16:creationId xmlns:a16="http://schemas.microsoft.com/office/drawing/2014/main" id="{E84D1EAF-34C2-458F-B8E4-F74742F75CB8}"/>
                </a:ext>
              </a:extLst>
            </p:cNvPr>
            <p:cNvSpPr/>
            <p:nvPr/>
          </p:nvSpPr>
          <p:spPr>
            <a:xfrm>
              <a:off x="152400" y="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270" name="Shape 1018">
              <a:extLst>
                <a:ext uri="{FF2B5EF4-FFF2-40B4-BE49-F238E27FC236}">
                  <a16:creationId xmlns:a16="http://schemas.microsoft.com/office/drawing/2014/main" id="{CD87F144-60FD-4A7D-94C5-B3D0501A6E0A}"/>
                </a:ext>
              </a:extLst>
            </p:cNvPr>
            <p:cNvSpPr/>
            <p:nvPr/>
          </p:nvSpPr>
          <p:spPr>
            <a:xfrm>
              <a:off x="235077" y="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271" name="Shape 19010">
              <a:extLst>
                <a:ext uri="{FF2B5EF4-FFF2-40B4-BE49-F238E27FC236}">
                  <a16:creationId xmlns:a16="http://schemas.microsoft.com/office/drawing/2014/main" id="{1B08344F-120E-404B-B7D4-B27C8F58F634}"/>
                </a:ext>
              </a:extLst>
            </p:cNvPr>
            <p:cNvSpPr/>
            <p:nvPr/>
          </p:nvSpPr>
          <p:spPr>
            <a:xfrm>
              <a:off x="6096" y="158496"/>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CC6600"/>
            </a:fillRef>
            <a:effectRef idx="0">
              <a:scrgbClr r="0" g="0" b="0"/>
            </a:effectRef>
            <a:fontRef idx="none"/>
          </p:style>
          <p:txBody>
            <a:bodyPr/>
            <a:lstStyle/>
            <a:p>
              <a:endParaRPr lang="zh-CN" altLang="en-US"/>
            </a:p>
          </p:txBody>
        </p:sp>
        <p:sp>
          <p:nvSpPr>
            <p:cNvPr id="272" name="Shape 1020">
              <a:extLst>
                <a:ext uri="{FF2B5EF4-FFF2-40B4-BE49-F238E27FC236}">
                  <a16:creationId xmlns:a16="http://schemas.microsoft.com/office/drawing/2014/main" id="{8A15AA5E-8014-4476-B796-B091CF49F7BC}"/>
                </a:ext>
              </a:extLst>
            </p:cNvPr>
            <p:cNvSpPr/>
            <p:nvPr/>
          </p:nvSpPr>
          <p:spPr>
            <a:xfrm>
              <a:off x="0" y="15240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273" name="Shape 1021">
              <a:extLst>
                <a:ext uri="{FF2B5EF4-FFF2-40B4-BE49-F238E27FC236}">
                  <a16:creationId xmlns:a16="http://schemas.microsoft.com/office/drawing/2014/main" id="{C934284F-2CD4-48F0-A3BB-2C6D83CDDE8B}"/>
                </a:ext>
              </a:extLst>
            </p:cNvPr>
            <p:cNvSpPr/>
            <p:nvPr/>
          </p:nvSpPr>
          <p:spPr>
            <a:xfrm>
              <a:off x="82677" y="15240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274" name="Shape 19011">
              <a:extLst>
                <a:ext uri="{FF2B5EF4-FFF2-40B4-BE49-F238E27FC236}">
                  <a16:creationId xmlns:a16="http://schemas.microsoft.com/office/drawing/2014/main" id="{A465F986-5831-4801-9403-52F6BDD0E7B9}"/>
                </a:ext>
              </a:extLst>
            </p:cNvPr>
            <p:cNvSpPr/>
            <p:nvPr/>
          </p:nvSpPr>
          <p:spPr>
            <a:xfrm>
              <a:off x="6096" y="6096"/>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CCFFCC"/>
            </a:fillRef>
            <a:effectRef idx="0">
              <a:scrgbClr r="0" g="0" b="0"/>
            </a:effectRef>
            <a:fontRef idx="none"/>
          </p:style>
          <p:txBody>
            <a:bodyPr/>
            <a:lstStyle/>
            <a:p>
              <a:endParaRPr lang="zh-CN" altLang="en-US"/>
            </a:p>
          </p:txBody>
        </p:sp>
        <p:sp>
          <p:nvSpPr>
            <p:cNvPr id="275" name="Shape 1023">
              <a:extLst>
                <a:ext uri="{FF2B5EF4-FFF2-40B4-BE49-F238E27FC236}">
                  <a16:creationId xmlns:a16="http://schemas.microsoft.com/office/drawing/2014/main" id="{DCFE32E6-A900-4625-B43E-2C400BC06C0E}"/>
                </a:ext>
              </a:extLst>
            </p:cNvPr>
            <p:cNvSpPr/>
            <p:nvPr/>
          </p:nvSpPr>
          <p:spPr>
            <a:xfrm>
              <a:off x="0" y="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660066"/>
            </a:fillRef>
            <a:effectRef idx="0">
              <a:scrgbClr r="0" g="0" b="0"/>
            </a:effectRef>
            <a:fontRef idx="none"/>
          </p:style>
          <p:txBody>
            <a:bodyPr/>
            <a:lstStyle/>
            <a:p>
              <a:endParaRPr lang="zh-CN" altLang="en-US"/>
            </a:p>
          </p:txBody>
        </p:sp>
        <p:sp>
          <p:nvSpPr>
            <p:cNvPr id="276" name="Shape 1024">
              <a:extLst>
                <a:ext uri="{FF2B5EF4-FFF2-40B4-BE49-F238E27FC236}">
                  <a16:creationId xmlns:a16="http://schemas.microsoft.com/office/drawing/2014/main" id="{FC3F19AB-9201-4841-91CC-D3F47477D4C9}"/>
                </a:ext>
              </a:extLst>
            </p:cNvPr>
            <p:cNvSpPr/>
            <p:nvPr/>
          </p:nvSpPr>
          <p:spPr>
            <a:xfrm>
              <a:off x="82677" y="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660066"/>
            </a:fillRef>
            <a:effectRef idx="0">
              <a:scrgbClr r="0" g="0" b="0"/>
            </a:effectRef>
            <a:fontRef idx="none"/>
          </p:style>
          <p:txBody>
            <a:bodyPr/>
            <a:lstStyle/>
            <a:p>
              <a:endParaRPr lang="zh-CN" altLang="en-US"/>
            </a:p>
          </p:txBody>
        </p:sp>
        <p:sp>
          <p:nvSpPr>
            <p:cNvPr id="277" name="Shape 19012">
              <a:extLst>
                <a:ext uri="{FF2B5EF4-FFF2-40B4-BE49-F238E27FC236}">
                  <a16:creationId xmlns:a16="http://schemas.microsoft.com/office/drawing/2014/main" id="{A8A4B1B6-B85E-4358-BF19-336538BBC3F0}"/>
                </a:ext>
              </a:extLst>
            </p:cNvPr>
            <p:cNvSpPr/>
            <p:nvPr/>
          </p:nvSpPr>
          <p:spPr>
            <a:xfrm>
              <a:off x="158496" y="310896"/>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6E88F7"/>
            </a:fillRef>
            <a:effectRef idx="0">
              <a:scrgbClr r="0" g="0" b="0"/>
            </a:effectRef>
            <a:fontRef idx="none"/>
          </p:style>
          <p:txBody>
            <a:bodyPr/>
            <a:lstStyle/>
            <a:p>
              <a:endParaRPr lang="zh-CN" altLang="en-US"/>
            </a:p>
          </p:txBody>
        </p:sp>
        <p:sp>
          <p:nvSpPr>
            <p:cNvPr id="278" name="Shape 1026">
              <a:extLst>
                <a:ext uri="{FF2B5EF4-FFF2-40B4-BE49-F238E27FC236}">
                  <a16:creationId xmlns:a16="http://schemas.microsoft.com/office/drawing/2014/main" id="{07AC1758-6B56-40AA-BC7D-D2E375AC8111}"/>
                </a:ext>
              </a:extLst>
            </p:cNvPr>
            <p:cNvSpPr/>
            <p:nvPr/>
          </p:nvSpPr>
          <p:spPr>
            <a:xfrm>
              <a:off x="152400" y="30480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279" name="Shape 1027">
              <a:extLst>
                <a:ext uri="{FF2B5EF4-FFF2-40B4-BE49-F238E27FC236}">
                  <a16:creationId xmlns:a16="http://schemas.microsoft.com/office/drawing/2014/main" id="{5E74FA9E-8A2E-499F-82DF-2CD81BA532B4}"/>
                </a:ext>
              </a:extLst>
            </p:cNvPr>
            <p:cNvSpPr/>
            <p:nvPr/>
          </p:nvSpPr>
          <p:spPr>
            <a:xfrm>
              <a:off x="235077" y="30480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280" name="Shape 19013">
              <a:extLst>
                <a:ext uri="{FF2B5EF4-FFF2-40B4-BE49-F238E27FC236}">
                  <a16:creationId xmlns:a16="http://schemas.microsoft.com/office/drawing/2014/main" id="{D2D2B84E-2150-4B33-897B-E7A0B8ECCF3A}"/>
                </a:ext>
              </a:extLst>
            </p:cNvPr>
            <p:cNvSpPr/>
            <p:nvPr/>
          </p:nvSpPr>
          <p:spPr>
            <a:xfrm>
              <a:off x="310896" y="158496"/>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FFCCFF"/>
            </a:fillRef>
            <a:effectRef idx="0">
              <a:scrgbClr r="0" g="0" b="0"/>
            </a:effectRef>
            <a:fontRef idx="none"/>
          </p:style>
          <p:txBody>
            <a:bodyPr/>
            <a:lstStyle/>
            <a:p>
              <a:endParaRPr lang="zh-CN" altLang="en-US"/>
            </a:p>
          </p:txBody>
        </p:sp>
        <p:sp>
          <p:nvSpPr>
            <p:cNvPr id="281" name="Shape 1029">
              <a:extLst>
                <a:ext uri="{FF2B5EF4-FFF2-40B4-BE49-F238E27FC236}">
                  <a16:creationId xmlns:a16="http://schemas.microsoft.com/office/drawing/2014/main" id="{55299DD8-BC82-4A03-8EDF-6676613FF466}"/>
                </a:ext>
              </a:extLst>
            </p:cNvPr>
            <p:cNvSpPr/>
            <p:nvPr/>
          </p:nvSpPr>
          <p:spPr>
            <a:xfrm>
              <a:off x="304800" y="15240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282" name="Shape 1030">
              <a:extLst>
                <a:ext uri="{FF2B5EF4-FFF2-40B4-BE49-F238E27FC236}">
                  <a16:creationId xmlns:a16="http://schemas.microsoft.com/office/drawing/2014/main" id="{9C72A8BF-35B9-4318-B6F0-5D1DA3BC40B1}"/>
                </a:ext>
              </a:extLst>
            </p:cNvPr>
            <p:cNvSpPr/>
            <p:nvPr/>
          </p:nvSpPr>
          <p:spPr>
            <a:xfrm>
              <a:off x="387477" y="15240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283" name="Shape 19014">
              <a:extLst>
                <a:ext uri="{FF2B5EF4-FFF2-40B4-BE49-F238E27FC236}">
                  <a16:creationId xmlns:a16="http://schemas.microsoft.com/office/drawing/2014/main" id="{3C477B63-643D-4375-BB1D-D70A5E138E15}"/>
                </a:ext>
              </a:extLst>
            </p:cNvPr>
            <p:cNvSpPr/>
            <p:nvPr/>
          </p:nvSpPr>
          <p:spPr>
            <a:xfrm>
              <a:off x="6096" y="310896"/>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33CC33"/>
            </a:fillRef>
            <a:effectRef idx="0">
              <a:scrgbClr r="0" g="0" b="0"/>
            </a:effectRef>
            <a:fontRef idx="none"/>
          </p:style>
          <p:txBody>
            <a:bodyPr/>
            <a:lstStyle/>
            <a:p>
              <a:endParaRPr lang="zh-CN" altLang="en-US"/>
            </a:p>
          </p:txBody>
        </p:sp>
        <p:sp>
          <p:nvSpPr>
            <p:cNvPr id="284" name="Shape 1032">
              <a:extLst>
                <a:ext uri="{FF2B5EF4-FFF2-40B4-BE49-F238E27FC236}">
                  <a16:creationId xmlns:a16="http://schemas.microsoft.com/office/drawing/2014/main" id="{A0619A51-3807-413D-9795-A962584D7D46}"/>
                </a:ext>
              </a:extLst>
            </p:cNvPr>
            <p:cNvSpPr/>
            <p:nvPr/>
          </p:nvSpPr>
          <p:spPr>
            <a:xfrm>
              <a:off x="0" y="30480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285" name="Shape 1033">
              <a:extLst>
                <a:ext uri="{FF2B5EF4-FFF2-40B4-BE49-F238E27FC236}">
                  <a16:creationId xmlns:a16="http://schemas.microsoft.com/office/drawing/2014/main" id="{E694B67C-2158-4DB2-8AA9-6ECF95B36629}"/>
                </a:ext>
              </a:extLst>
            </p:cNvPr>
            <p:cNvSpPr/>
            <p:nvPr/>
          </p:nvSpPr>
          <p:spPr>
            <a:xfrm>
              <a:off x="82677" y="30480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286" name="Shape 19015">
              <a:extLst>
                <a:ext uri="{FF2B5EF4-FFF2-40B4-BE49-F238E27FC236}">
                  <a16:creationId xmlns:a16="http://schemas.microsoft.com/office/drawing/2014/main" id="{DCA8D754-E7CA-471E-9F03-7E1359B79A74}"/>
                </a:ext>
              </a:extLst>
            </p:cNvPr>
            <p:cNvSpPr/>
            <p:nvPr/>
          </p:nvSpPr>
          <p:spPr>
            <a:xfrm>
              <a:off x="158496" y="158496"/>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FFFFFF"/>
            </a:fillRef>
            <a:effectRef idx="0">
              <a:scrgbClr r="0" g="0" b="0"/>
            </a:effectRef>
            <a:fontRef idx="none"/>
          </p:style>
          <p:txBody>
            <a:bodyPr/>
            <a:lstStyle/>
            <a:p>
              <a:endParaRPr lang="zh-CN" altLang="en-US"/>
            </a:p>
          </p:txBody>
        </p:sp>
        <p:sp>
          <p:nvSpPr>
            <p:cNvPr id="287" name="Shape 1035">
              <a:extLst>
                <a:ext uri="{FF2B5EF4-FFF2-40B4-BE49-F238E27FC236}">
                  <a16:creationId xmlns:a16="http://schemas.microsoft.com/office/drawing/2014/main" id="{A0974E4D-6E5B-4629-92AD-44D0503CF505}"/>
                </a:ext>
              </a:extLst>
            </p:cNvPr>
            <p:cNvSpPr/>
            <p:nvPr/>
          </p:nvSpPr>
          <p:spPr>
            <a:xfrm>
              <a:off x="152400" y="15240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288" name="Shape 1036">
              <a:extLst>
                <a:ext uri="{FF2B5EF4-FFF2-40B4-BE49-F238E27FC236}">
                  <a16:creationId xmlns:a16="http://schemas.microsoft.com/office/drawing/2014/main" id="{AD14007F-6B6A-478F-9572-545A53A1B3AF}"/>
                </a:ext>
              </a:extLst>
            </p:cNvPr>
            <p:cNvSpPr/>
            <p:nvPr/>
          </p:nvSpPr>
          <p:spPr>
            <a:xfrm>
              <a:off x="235077" y="15240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289" name="Shape 19016">
              <a:extLst>
                <a:ext uri="{FF2B5EF4-FFF2-40B4-BE49-F238E27FC236}">
                  <a16:creationId xmlns:a16="http://schemas.microsoft.com/office/drawing/2014/main" id="{AA683498-86D7-4F4D-AC1D-F81CD9036816}"/>
                </a:ext>
              </a:extLst>
            </p:cNvPr>
            <p:cNvSpPr/>
            <p:nvPr/>
          </p:nvSpPr>
          <p:spPr>
            <a:xfrm>
              <a:off x="310896" y="310896"/>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FF9900"/>
            </a:fillRef>
            <a:effectRef idx="0">
              <a:scrgbClr r="0" g="0" b="0"/>
            </a:effectRef>
            <a:fontRef idx="none"/>
          </p:style>
          <p:txBody>
            <a:bodyPr/>
            <a:lstStyle/>
            <a:p>
              <a:endParaRPr lang="zh-CN" altLang="en-US"/>
            </a:p>
          </p:txBody>
        </p:sp>
        <p:sp>
          <p:nvSpPr>
            <p:cNvPr id="290" name="Shape 1038">
              <a:extLst>
                <a:ext uri="{FF2B5EF4-FFF2-40B4-BE49-F238E27FC236}">
                  <a16:creationId xmlns:a16="http://schemas.microsoft.com/office/drawing/2014/main" id="{85E58106-B342-42CA-A342-1F61EA0AAE5C}"/>
                </a:ext>
              </a:extLst>
            </p:cNvPr>
            <p:cNvSpPr/>
            <p:nvPr/>
          </p:nvSpPr>
          <p:spPr>
            <a:xfrm>
              <a:off x="304800" y="30480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291" name="Shape 1039">
              <a:extLst>
                <a:ext uri="{FF2B5EF4-FFF2-40B4-BE49-F238E27FC236}">
                  <a16:creationId xmlns:a16="http://schemas.microsoft.com/office/drawing/2014/main" id="{662111D4-7D42-4290-91CF-C0158942A8AE}"/>
                </a:ext>
              </a:extLst>
            </p:cNvPr>
            <p:cNvSpPr/>
            <p:nvPr/>
          </p:nvSpPr>
          <p:spPr>
            <a:xfrm>
              <a:off x="387477" y="30480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292" name="Shape 19017">
              <a:extLst>
                <a:ext uri="{FF2B5EF4-FFF2-40B4-BE49-F238E27FC236}">
                  <a16:creationId xmlns:a16="http://schemas.microsoft.com/office/drawing/2014/main" id="{B5A26C2A-C857-432A-AE60-2EAD3EC58BF7}"/>
                </a:ext>
              </a:extLst>
            </p:cNvPr>
            <p:cNvSpPr/>
            <p:nvPr/>
          </p:nvSpPr>
          <p:spPr>
            <a:xfrm>
              <a:off x="310896" y="6096"/>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FF3300"/>
            </a:fillRef>
            <a:effectRef idx="0">
              <a:scrgbClr r="0" g="0" b="0"/>
            </a:effectRef>
            <a:fontRef idx="none"/>
          </p:style>
          <p:txBody>
            <a:bodyPr/>
            <a:lstStyle/>
            <a:p>
              <a:endParaRPr lang="zh-CN" altLang="en-US"/>
            </a:p>
          </p:txBody>
        </p:sp>
        <p:sp>
          <p:nvSpPr>
            <p:cNvPr id="293" name="Shape 1041">
              <a:extLst>
                <a:ext uri="{FF2B5EF4-FFF2-40B4-BE49-F238E27FC236}">
                  <a16:creationId xmlns:a16="http://schemas.microsoft.com/office/drawing/2014/main" id="{7FE091B6-0364-43A0-B113-684C0F8EDE40}"/>
                </a:ext>
              </a:extLst>
            </p:cNvPr>
            <p:cNvSpPr/>
            <p:nvPr/>
          </p:nvSpPr>
          <p:spPr>
            <a:xfrm>
              <a:off x="304800" y="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294" name="Shape 1042">
              <a:extLst>
                <a:ext uri="{FF2B5EF4-FFF2-40B4-BE49-F238E27FC236}">
                  <a16:creationId xmlns:a16="http://schemas.microsoft.com/office/drawing/2014/main" id="{FBE0BE8B-3030-4E23-A6DB-D50DBE1CB7F1}"/>
                </a:ext>
              </a:extLst>
            </p:cNvPr>
            <p:cNvSpPr/>
            <p:nvPr/>
          </p:nvSpPr>
          <p:spPr>
            <a:xfrm>
              <a:off x="387477" y="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grpSp>
      <p:grpSp>
        <p:nvGrpSpPr>
          <p:cNvPr id="295" name="组合 294">
            <a:extLst>
              <a:ext uri="{FF2B5EF4-FFF2-40B4-BE49-F238E27FC236}">
                <a16:creationId xmlns:a16="http://schemas.microsoft.com/office/drawing/2014/main" id="{E3F720E1-9238-40D4-8CA2-5030FFD75BDC}"/>
              </a:ext>
            </a:extLst>
          </p:cNvPr>
          <p:cNvGrpSpPr/>
          <p:nvPr/>
        </p:nvGrpSpPr>
        <p:grpSpPr>
          <a:xfrm>
            <a:off x="4871176" y="3305457"/>
            <a:ext cx="471804" cy="905760"/>
            <a:chOff x="0" y="0"/>
            <a:chExt cx="472291" cy="905810"/>
          </a:xfrm>
        </p:grpSpPr>
        <p:sp>
          <p:nvSpPr>
            <p:cNvPr id="296" name="Shape 19155">
              <a:extLst>
                <a:ext uri="{FF2B5EF4-FFF2-40B4-BE49-F238E27FC236}">
                  <a16:creationId xmlns:a16="http://schemas.microsoft.com/office/drawing/2014/main" id="{1421BC2D-928D-4B78-A966-0E0631C441FA}"/>
                </a:ext>
              </a:extLst>
            </p:cNvPr>
            <p:cNvSpPr/>
            <p:nvPr/>
          </p:nvSpPr>
          <p:spPr>
            <a:xfrm>
              <a:off x="7951" y="7952"/>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BADFE2"/>
            </a:fillRef>
            <a:effectRef idx="0">
              <a:scrgbClr r="0" g="0" b="0"/>
            </a:effectRef>
            <a:fontRef idx="none"/>
          </p:style>
          <p:txBody>
            <a:bodyPr/>
            <a:lstStyle/>
            <a:p>
              <a:endParaRPr lang="zh-CN" altLang="en-US"/>
            </a:p>
          </p:txBody>
        </p:sp>
        <p:sp>
          <p:nvSpPr>
            <p:cNvPr id="297" name="Shape 1382">
              <a:extLst>
                <a:ext uri="{FF2B5EF4-FFF2-40B4-BE49-F238E27FC236}">
                  <a16:creationId xmlns:a16="http://schemas.microsoft.com/office/drawing/2014/main" id="{4364B55E-4099-441C-B788-A995CDFE231D}"/>
                </a:ext>
              </a:extLst>
            </p:cNvPr>
            <p:cNvSpPr/>
            <p:nvPr/>
          </p:nvSpPr>
          <p:spPr>
            <a:xfrm>
              <a:off x="0" y="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298" name="Shape 1383">
              <a:extLst>
                <a:ext uri="{FF2B5EF4-FFF2-40B4-BE49-F238E27FC236}">
                  <a16:creationId xmlns:a16="http://schemas.microsoft.com/office/drawing/2014/main" id="{9DC419A8-2D85-4215-858E-A98A86F135C0}"/>
                </a:ext>
              </a:extLst>
            </p:cNvPr>
            <p:cNvSpPr/>
            <p:nvPr/>
          </p:nvSpPr>
          <p:spPr>
            <a:xfrm>
              <a:off x="79513" y="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299" name="Shape 19156">
              <a:extLst>
                <a:ext uri="{FF2B5EF4-FFF2-40B4-BE49-F238E27FC236}">
                  <a16:creationId xmlns:a16="http://schemas.microsoft.com/office/drawing/2014/main" id="{6E82FBAC-0D71-49D4-AD77-88E5B3292372}"/>
                </a:ext>
              </a:extLst>
            </p:cNvPr>
            <p:cNvSpPr/>
            <p:nvPr/>
          </p:nvSpPr>
          <p:spPr>
            <a:xfrm>
              <a:off x="159026" y="159026"/>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CC6600"/>
            </a:fillRef>
            <a:effectRef idx="0">
              <a:scrgbClr r="0" g="0" b="0"/>
            </a:effectRef>
            <a:fontRef idx="none"/>
          </p:style>
          <p:txBody>
            <a:bodyPr/>
            <a:lstStyle/>
            <a:p>
              <a:endParaRPr lang="zh-CN" altLang="en-US"/>
            </a:p>
          </p:txBody>
        </p:sp>
        <p:sp>
          <p:nvSpPr>
            <p:cNvPr id="300" name="Shape 1385">
              <a:extLst>
                <a:ext uri="{FF2B5EF4-FFF2-40B4-BE49-F238E27FC236}">
                  <a16:creationId xmlns:a16="http://schemas.microsoft.com/office/drawing/2014/main" id="{A58C55D4-80D0-4040-AAFB-DE7DFA624F2B}"/>
                </a:ext>
              </a:extLst>
            </p:cNvPr>
            <p:cNvSpPr/>
            <p:nvPr/>
          </p:nvSpPr>
          <p:spPr>
            <a:xfrm>
              <a:off x="151075" y="159026"/>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301" name="Shape 1386">
              <a:extLst>
                <a:ext uri="{FF2B5EF4-FFF2-40B4-BE49-F238E27FC236}">
                  <a16:creationId xmlns:a16="http://schemas.microsoft.com/office/drawing/2014/main" id="{89401EC8-0964-4DC5-8DD4-605BC5DF8053}"/>
                </a:ext>
              </a:extLst>
            </p:cNvPr>
            <p:cNvSpPr/>
            <p:nvPr/>
          </p:nvSpPr>
          <p:spPr>
            <a:xfrm>
              <a:off x="238539" y="159026"/>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302" name="Shape 19157">
              <a:extLst>
                <a:ext uri="{FF2B5EF4-FFF2-40B4-BE49-F238E27FC236}">
                  <a16:creationId xmlns:a16="http://schemas.microsoft.com/office/drawing/2014/main" id="{CD756208-35ED-4A50-A26F-19C90B2AFF27}"/>
                </a:ext>
              </a:extLst>
            </p:cNvPr>
            <p:cNvSpPr/>
            <p:nvPr/>
          </p:nvSpPr>
          <p:spPr>
            <a:xfrm>
              <a:off x="7951" y="159026"/>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CCFFCC"/>
            </a:fillRef>
            <a:effectRef idx="0">
              <a:scrgbClr r="0" g="0" b="0"/>
            </a:effectRef>
            <a:fontRef idx="none"/>
          </p:style>
          <p:txBody>
            <a:bodyPr/>
            <a:lstStyle/>
            <a:p>
              <a:endParaRPr lang="zh-CN" altLang="en-US"/>
            </a:p>
          </p:txBody>
        </p:sp>
        <p:sp>
          <p:nvSpPr>
            <p:cNvPr id="303" name="Shape 1388">
              <a:extLst>
                <a:ext uri="{FF2B5EF4-FFF2-40B4-BE49-F238E27FC236}">
                  <a16:creationId xmlns:a16="http://schemas.microsoft.com/office/drawing/2014/main" id="{36D17618-7662-403B-A89B-4AABBB04A4E7}"/>
                </a:ext>
              </a:extLst>
            </p:cNvPr>
            <p:cNvSpPr/>
            <p:nvPr/>
          </p:nvSpPr>
          <p:spPr>
            <a:xfrm>
              <a:off x="0" y="159026"/>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660066"/>
            </a:fillRef>
            <a:effectRef idx="0">
              <a:scrgbClr r="0" g="0" b="0"/>
            </a:effectRef>
            <a:fontRef idx="none"/>
          </p:style>
          <p:txBody>
            <a:bodyPr/>
            <a:lstStyle/>
            <a:p>
              <a:endParaRPr lang="zh-CN" altLang="en-US"/>
            </a:p>
          </p:txBody>
        </p:sp>
        <p:sp>
          <p:nvSpPr>
            <p:cNvPr id="304" name="Shape 1389">
              <a:extLst>
                <a:ext uri="{FF2B5EF4-FFF2-40B4-BE49-F238E27FC236}">
                  <a16:creationId xmlns:a16="http://schemas.microsoft.com/office/drawing/2014/main" id="{CFDC400C-0AA0-43B7-A039-F329C50A95C1}"/>
                </a:ext>
              </a:extLst>
            </p:cNvPr>
            <p:cNvSpPr/>
            <p:nvPr/>
          </p:nvSpPr>
          <p:spPr>
            <a:xfrm>
              <a:off x="79513" y="159026"/>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660066"/>
            </a:fillRef>
            <a:effectRef idx="0">
              <a:scrgbClr r="0" g="0" b="0"/>
            </a:effectRef>
            <a:fontRef idx="none"/>
          </p:style>
          <p:txBody>
            <a:bodyPr/>
            <a:lstStyle/>
            <a:p>
              <a:endParaRPr lang="zh-CN" altLang="en-US"/>
            </a:p>
          </p:txBody>
        </p:sp>
        <p:sp>
          <p:nvSpPr>
            <p:cNvPr id="305" name="Shape 19158">
              <a:extLst>
                <a:ext uri="{FF2B5EF4-FFF2-40B4-BE49-F238E27FC236}">
                  <a16:creationId xmlns:a16="http://schemas.microsoft.com/office/drawing/2014/main" id="{1E705F2C-2F10-41CC-8D5C-85F38B6FA985}"/>
                </a:ext>
              </a:extLst>
            </p:cNvPr>
            <p:cNvSpPr/>
            <p:nvPr/>
          </p:nvSpPr>
          <p:spPr>
            <a:xfrm>
              <a:off x="159026" y="318052"/>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6E88F7"/>
            </a:fillRef>
            <a:effectRef idx="0">
              <a:scrgbClr r="0" g="0" b="0"/>
            </a:effectRef>
            <a:fontRef idx="none"/>
          </p:style>
          <p:txBody>
            <a:bodyPr/>
            <a:lstStyle/>
            <a:p>
              <a:endParaRPr lang="zh-CN" altLang="en-US"/>
            </a:p>
          </p:txBody>
        </p:sp>
        <p:sp>
          <p:nvSpPr>
            <p:cNvPr id="306" name="Shape 1391">
              <a:extLst>
                <a:ext uri="{FF2B5EF4-FFF2-40B4-BE49-F238E27FC236}">
                  <a16:creationId xmlns:a16="http://schemas.microsoft.com/office/drawing/2014/main" id="{2606A36C-4887-4278-8337-FFC4D04E1041}"/>
                </a:ext>
              </a:extLst>
            </p:cNvPr>
            <p:cNvSpPr/>
            <p:nvPr/>
          </p:nvSpPr>
          <p:spPr>
            <a:xfrm>
              <a:off x="151075" y="310101"/>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307" name="Shape 1392">
              <a:extLst>
                <a:ext uri="{FF2B5EF4-FFF2-40B4-BE49-F238E27FC236}">
                  <a16:creationId xmlns:a16="http://schemas.microsoft.com/office/drawing/2014/main" id="{EC256FF9-F386-4873-A581-706057AAD2CD}"/>
                </a:ext>
              </a:extLst>
            </p:cNvPr>
            <p:cNvSpPr/>
            <p:nvPr/>
          </p:nvSpPr>
          <p:spPr>
            <a:xfrm>
              <a:off x="238539" y="310101"/>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308" name="Shape 19159">
              <a:extLst>
                <a:ext uri="{FF2B5EF4-FFF2-40B4-BE49-F238E27FC236}">
                  <a16:creationId xmlns:a16="http://schemas.microsoft.com/office/drawing/2014/main" id="{2FBBBA0A-1827-4103-AD80-66C9464632A8}"/>
                </a:ext>
              </a:extLst>
            </p:cNvPr>
            <p:cNvSpPr/>
            <p:nvPr/>
          </p:nvSpPr>
          <p:spPr>
            <a:xfrm>
              <a:off x="310101" y="159026"/>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FFCCFF"/>
            </a:fillRef>
            <a:effectRef idx="0">
              <a:scrgbClr r="0" g="0" b="0"/>
            </a:effectRef>
            <a:fontRef idx="none"/>
          </p:style>
          <p:txBody>
            <a:bodyPr/>
            <a:lstStyle/>
            <a:p>
              <a:endParaRPr lang="zh-CN" altLang="en-US"/>
            </a:p>
          </p:txBody>
        </p:sp>
        <p:sp>
          <p:nvSpPr>
            <p:cNvPr id="309" name="Shape 1394">
              <a:extLst>
                <a:ext uri="{FF2B5EF4-FFF2-40B4-BE49-F238E27FC236}">
                  <a16:creationId xmlns:a16="http://schemas.microsoft.com/office/drawing/2014/main" id="{734A5966-40F5-40B0-A2C5-1A09DCC51595}"/>
                </a:ext>
              </a:extLst>
            </p:cNvPr>
            <p:cNvSpPr/>
            <p:nvPr/>
          </p:nvSpPr>
          <p:spPr>
            <a:xfrm>
              <a:off x="302150" y="159026"/>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310" name="Shape 1395">
              <a:extLst>
                <a:ext uri="{FF2B5EF4-FFF2-40B4-BE49-F238E27FC236}">
                  <a16:creationId xmlns:a16="http://schemas.microsoft.com/office/drawing/2014/main" id="{25FCAC9A-1086-477D-95D5-D2494CF07D8A}"/>
                </a:ext>
              </a:extLst>
            </p:cNvPr>
            <p:cNvSpPr/>
            <p:nvPr/>
          </p:nvSpPr>
          <p:spPr>
            <a:xfrm>
              <a:off x="389614" y="159026"/>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311" name="Shape 19160">
              <a:extLst>
                <a:ext uri="{FF2B5EF4-FFF2-40B4-BE49-F238E27FC236}">
                  <a16:creationId xmlns:a16="http://schemas.microsoft.com/office/drawing/2014/main" id="{99BE2901-6EA4-498F-A710-44AE903FEF08}"/>
                </a:ext>
              </a:extLst>
            </p:cNvPr>
            <p:cNvSpPr/>
            <p:nvPr/>
          </p:nvSpPr>
          <p:spPr>
            <a:xfrm>
              <a:off x="7951" y="318052"/>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33CC33"/>
            </a:fillRef>
            <a:effectRef idx="0">
              <a:scrgbClr r="0" g="0" b="0"/>
            </a:effectRef>
            <a:fontRef idx="none"/>
          </p:style>
          <p:txBody>
            <a:bodyPr/>
            <a:lstStyle/>
            <a:p>
              <a:endParaRPr lang="zh-CN" altLang="en-US"/>
            </a:p>
          </p:txBody>
        </p:sp>
        <p:sp>
          <p:nvSpPr>
            <p:cNvPr id="312" name="Shape 1397">
              <a:extLst>
                <a:ext uri="{FF2B5EF4-FFF2-40B4-BE49-F238E27FC236}">
                  <a16:creationId xmlns:a16="http://schemas.microsoft.com/office/drawing/2014/main" id="{FD9E8F5E-6D3B-4742-8CE7-FB76BFD42721}"/>
                </a:ext>
              </a:extLst>
            </p:cNvPr>
            <p:cNvSpPr/>
            <p:nvPr/>
          </p:nvSpPr>
          <p:spPr>
            <a:xfrm>
              <a:off x="0" y="310101"/>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313" name="Shape 1398">
              <a:extLst>
                <a:ext uri="{FF2B5EF4-FFF2-40B4-BE49-F238E27FC236}">
                  <a16:creationId xmlns:a16="http://schemas.microsoft.com/office/drawing/2014/main" id="{35D4DD86-1E39-4ACF-A7C8-A6F1780F3E4F}"/>
                </a:ext>
              </a:extLst>
            </p:cNvPr>
            <p:cNvSpPr/>
            <p:nvPr/>
          </p:nvSpPr>
          <p:spPr>
            <a:xfrm>
              <a:off x="79513" y="310101"/>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314" name="Shape 19161">
              <a:extLst>
                <a:ext uri="{FF2B5EF4-FFF2-40B4-BE49-F238E27FC236}">
                  <a16:creationId xmlns:a16="http://schemas.microsoft.com/office/drawing/2014/main" id="{A18D0D78-00E3-424D-95AF-C3728C8AE8B9}"/>
                </a:ext>
              </a:extLst>
            </p:cNvPr>
            <p:cNvSpPr/>
            <p:nvPr/>
          </p:nvSpPr>
          <p:spPr>
            <a:xfrm>
              <a:off x="159026" y="7952"/>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FFFFFF"/>
            </a:fillRef>
            <a:effectRef idx="0">
              <a:scrgbClr r="0" g="0" b="0"/>
            </a:effectRef>
            <a:fontRef idx="none"/>
          </p:style>
          <p:txBody>
            <a:bodyPr/>
            <a:lstStyle/>
            <a:p>
              <a:endParaRPr lang="zh-CN" altLang="en-US"/>
            </a:p>
          </p:txBody>
        </p:sp>
        <p:sp>
          <p:nvSpPr>
            <p:cNvPr id="315" name="Shape 1400">
              <a:extLst>
                <a:ext uri="{FF2B5EF4-FFF2-40B4-BE49-F238E27FC236}">
                  <a16:creationId xmlns:a16="http://schemas.microsoft.com/office/drawing/2014/main" id="{365A9A32-27F2-4DBE-A7E3-D4A5352DCD05}"/>
                </a:ext>
              </a:extLst>
            </p:cNvPr>
            <p:cNvSpPr/>
            <p:nvPr/>
          </p:nvSpPr>
          <p:spPr>
            <a:xfrm>
              <a:off x="151075" y="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316" name="Shape 1401">
              <a:extLst>
                <a:ext uri="{FF2B5EF4-FFF2-40B4-BE49-F238E27FC236}">
                  <a16:creationId xmlns:a16="http://schemas.microsoft.com/office/drawing/2014/main" id="{C26B667D-3A16-45F2-B61D-AAE21F1F9E2D}"/>
                </a:ext>
              </a:extLst>
            </p:cNvPr>
            <p:cNvSpPr/>
            <p:nvPr/>
          </p:nvSpPr>
          <p:spPr>
            <a:xfrm>
              <a:off x="238539" y="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317" name="Shape 19162">
              <a:extLst>
                <a:ext uri="{FF2B5EF4-FFF2-40B4-BE49-F238E27FC236}">
                  <a16:creationId xmlns:a16="http://schemas.microsoft.com/office/drawing/2014/main" id="{0D92DC7C-EA44-407D-B559-548006A0167B}"/>
                </a:ext>
              </a:extLst>
            </p:cNvPr>
            <p:cNvSpPr/>
            <p:nvPr/>
          </p:nvSpPr>
          <p:spPr>
            <a:xfrm>
              <a:off x="310101" y="318052"/>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FF9900"/>
            </a:fillRef>
            <a:effectRef idx="0">
              <a:scrgbClr r="0" g="0" b="0"/>
            </a:effectRef>
            <a:fontRef idx="none"/>
          </p:style>
          <p:txBody>
            <a:bodyPr/>
            <a:lstStyle/>
            <a:p>
              <a:endParaRPr lang="zh-CN" altLang="en-US"/>
            </a:p>
          </p:txBody>
        </p:sp>
        <p:sp>
          <p:nvSpPr>
            <p:cNvPr id="318" name="Shape 1403">
              <a:extLst>
                <a:ext uri="{FF2B5EF4-FFF2-40B4-BE49-F238E27FC236}">
                  <a16:creationId xmlns:a16="http://schemas.microsoft.com/office/drawing/2014/main" id="{12B8F820-034D-4FC5-A987-238A38BE037C}"/>
                </a:ext>
              </a:extLst>
            </p:cNvPr>
            <p:cNvSpPr/>
            <p:nvPr/>
          </p:nvSpPr>
          <p:spPr>
            <a:xfrm>
              <a:off x="302150" y="310101"/>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319" name="Shape 1404">
              <a:extLst>
                <a:ext uri="{FF2B5EF4-FFF2-40B4-BE49-F238E27FC236}">
                  <a16:creationId xmlns:a16="http://schemas.microsoft.com/office/drawing/2014/main" id="{BB1413FD-080B-4835-B27C-3BFBE4795A02}"/>
                </a:ext>
              </a:extLst>
            </p:cNvPr>
            <p:cNvSpPr/>
            <p:nvPr/>
          </p:nvSpPr>
          <p:spPr>
            <a:xfrm>
              <a:off x="389614" y="310101"/>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320" name="Shape 19163">
              <a:extLst>
                <a:ext uri="{FF2B5EF4-FFF2-40B4-BE49-F238E27FC236}">
                  <a16:creationId xmlns:a16="http://schemas.microsoft.com/office/drawing/2014/main" id="{C63810E8-4CD4-4B4E-B05F-5B98C7A8A2A4}"/>
                </a:ext>
              </a:extLst>
            </p:cNvPr>
            <p:cNvSpPr/>
            <p:nvPr/>
          </p:nvSpPr>
          <p:spPr>
            <a:xfrm>
              <a:off x="310101" y="7952"/>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FF3300"/>
            </a:fillRef>
            <a:effectRef idx="0">
              <a:scrgbClr r="0" g="0" b="0"/>
            </a:effectRef>
            <a:fontRef idx="none"/>
          </p:style>
          <p:txBody>
            <a:bodyPr/>
            <a:lstStyle/>
            <a:p>
              <a:endParaRPr lang="zh-CN" altLang="en-US"/>
            </a:p>
          </p:txBody>
        </p:sp>
        <p:sp>
          <p:nvSpPr>
            <p:cNvPr id="321" name="Shape 1406">
              <a:extLst>
                <a:ext uri="{FF2B5EF4-FFF2-40B4-BE49-F238E27FC236}">
                  <a16:creationId xmlns:a16="http://schemas.microsoft.com/office/drawing/2014/main" id="{1FCD19FA-71BD-4BFE-B120-5721405A1E51}"/>
                </a:ext>
              </a:extLst>
            </p:cNvPr>
            <p:cNvSpPr/>
            <p:nvPr/>
          </p:nvSpPr>
          <p:spPr>
            <a:xfrm>
              <a:off x="302150" y="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322" name="Shape 1407">
              <a:extLst>
                <a:ext uri="{FF2B5EF4-FFF2-40B4-BE49-F238E27FC236}">
                  <a16:creationId xmlns:a16="http://schemas.microsoft.com/office/drawing/2014/main" id="{972F8042-E04B-48DA-963F-FBAE5EEB9E08}"/>
                </a:ext>
              </a:extLst>
            </p:cNvPr>
            <p:cNvSpPr/>
            <p:nvPr/>
          </p:nvSpPr>
          <p:spPr>
            <a:xfrm>
              <a:off x="389614" y="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323" name="Rectangle 1408">
              <a:extLst>
                <a:ext uri="{FF2B5EF4-FFF2-40B4-BE49-F238E27FC236}">
                  <a16:creationId xmlns:a16="http://schemas.microsoft.com/office/drawing/2014/main" id="{48A9FA47-1F3C-4931-A601-AB9D4664F29D}"/>
                </a:ext>
              </a:extLst>
            </p:cNvPr>
            <p:cNvSpPr/>
            <p:nvPr/>
          </p:nvSpPr>
          <p:spPr>
            <a:xfrm>
              <a:off x="147666" y="498458"/>
              <a:ext cx="184265" cy="407352"/>
            </a:xfrm>
            <a:prstGeom prst="rect">
              <a:avLst/>
            </a:prstGeom>
            <a:ln>
              <a:noFill/>
            </a:ln>
          </p:spPr>
          <p:txBody>
            <a:bodyPr vert="horz" lIns="0" tIns="0" rIns="0" bIns="0" rtlCol="0">
              <a:noAutofit/>
            </a:bodyPr>
            <a:lstStyle/>
            <a:p>
              <a:pPr>
                <a:lnSpc>
                  <a:spcPct val="107000"/>
                </a:lnSpc>
                <a:spcAft>
                  <a:spcPts val="800"/>
                </a:spcAft>
              </a:pPr>
              <a:r>
                <a:rPr lang="en-US" sz="2000" kern="100" dirty="0">
                  <a:solidFill>
                    <a:srgbClr val="000000"/>
                  </a:solidFill>
                  <a:effectLst/>
                  <a:latin typeface="Tahoma" panose="020B0604030504040204" pitchFamily="34" charset="0"/>
                  <a:ea typeface="Tahoma" panose="020B0604030504040204" pitchFamily="34" charset="0"/>
                </a:rPr>
                <a:t>6</a:t>
              </a:r>
              <a:endParaRPr lang="zh-CN" sz="1100" kern="100" dirty="0">
                <a:solidFill>
                  <a:srgbClr val="000000"/>
                </a:solidFill>
                <a:effectLst/>
                <a:latin typeface="Calibri" panose="020F0502020204030204" pitchFamily="34" charset="0"/>
                <a:ea typeface="Calibri" panose="020F0502020204030204" pitchFamily="34" charset="0"/>
              </a:endParaRPr>
            </a:p>
          </p:txBody>
        </p:sp>
      </p:grpSp>
      <p:cxnSp>
        <p:nvCxnSpPr>
          <p:cNvPr id="327" name="直接箭头连接符 326">
            <a:extLst>
              <a:ext uri="{FF2B5EF4-FFF2-40B4-BE49-F238E27FC236}">
                <a16:creationId xmlns:a16="http://schemas.microsoft.com/office/drawing/2014/main" id="{7369786D-4671-46A1-A435-6321B9B4889D}"/>
              </a:ext>
            </a:extLst>
          </p:cNvPr>
          <p:cNvCxnSpPr/>
          <p:nvPr/>
        </p:nvCxnSpPr>
        <p:spPr>
          <a:xfrm>
            <a:off x="4112539" y="3526273"/>
            <a:ext cx="765784" cy="0"/>
          </a:xfrm>
          <a:prstGeom prst="straightConnector1">
            <a:avLst/>
          </a:prstGeom>
          <a:ln w="15875">
            <a:tailEnd type="triangle"/>
          </a:ln>
        </p:spPr>
        <p:style>
          <a:lnRef idx="1">
            <a:schemeClr val="dk1"/>
          </a:lnRef>
          <a:fillRef idx="0">
            <a:schemeClr val="dk1"/>
          </a:fillRef>
          <a:effectRef idx="0">
            <a:schemeClr val="dk1"/>
          </a:effectRef>
          <a:fontRef idx="minor">
            <a:schemeClr val="tx1"/>
          </a:fontRef>
        </p:style>
      </p:cxnSp>
      <p:grpSp>
        <p:nvGrpSpPr>
          <p:cNvPr id="184" name="Group 18145">
            <a:extLst>
              <a:ext uri="{FF2B5EF4-FFF2-40B4-BE49-F238E27FC236}">
                <a16:creationId xmlns:a16="http://schemas.microsoft.com/office/drawing/2014/main" id="{948D653A-16B3-4E34-B7A1-02D4491B9FE8}"/>
              </a:ext>
            </a:extLst>
          </p:cNvPr>
          <p:cNvGrpSpPr/>
          <p:nvPr/>
        </p:nvGrpSpPr>
        <p:grpSpPr>
          <a:xfrm>
            <a:off x="4888307" y="4523035"/>
            <a:ext cx="469898" cy="469901"/>
            <a:chOff x="0" y="0"/>
            <a:chExt cx="470154" cy="470154"/>
          </a:xfrm>
        </p:grpSpPr>
        <p:sp>
          <p:nvSpPr>
            <p:cNvPr id="239" name="Shape 18146">
              <a:extLst>
                <a:ext uri="{FF2B5EF4-FFF2-40B4-BE49-F238E27FC236}">
                  <a16:creationId xmlns:a16="http://schemas.microsoft.com/office/drawing/2014/main" id="{00F0F5A3-0019-40D9-BFB9-859D0A72EC87}"/>
                </a:ext>
              </a:extLst>
            </p:cNvPr>
            <p:cNvSpPr/>
            <p:nvPr/>
          </p:nvSpPr>
          <p:spPr>
            <a:xfrm>
              <a:off x="0" y="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240" name="Shape 18147">
              <a:extLst>
                <a:ext uri="{FF2B5EF4-FFF2-40B4-BE49-F238E27FC236}">
                  <a16:creationId xmlns:a16="http://schemas.microsoft.com/office/drawing/2014/main" id="{3691E061-41EE-47E6-AA88-404FD40D14A8}"/>
                </a:ext>
              </a:extLst>
            </p:cNvPr>
            <p:cNvSpPr/>
            <p:nvPr/>
          </p:nvSpPr>
          <p:spPr>
            <a:xfrm>
              <a:off x="82677" y="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241" name="Shape 19769">
              <a:extLst>
                <a:ext uri="{FF2B5EF4-FFF2-40B4-BE49-F238E27FC236}">
                  <a16:creationId xmlns:a16="http://schemas.microsoft.com/office/drawing/2014/main" id="{FF05CF89-11F9-484E-B004-1FDFE32C422A}"/>
                </a:ext>
              </a:extLst>
            </p:cNvPr>
            <p:cNvSpPr/>
            <p:nvPr/>
          </p:nvSpPr>
          <p:spPr>
            <a:xfrm>
              <a:off x="158496" y="6857"/>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FFFFFF"/>
            </a:fillRef>
            <a:effectRef idx="0">
              <a:scrgbClr r="0" g="0" b="0"/>
            </a:effectRef>
            <a:fontRef idx="none"/>
          </p:style>
          <p:txBody>
            <a:bodyPr/>
            <a:lstStyle/>
            <a:p>
              <a:endParaRPr lang="zh-CN" altLang="en-US"/>
            </a:p>
          </p:txBody>
        </p:sp>
        <p:sp>
          <p:nvSpPr>
            <p:cNvPr id="242" name="Shape 18149">
              <a:extLst>
                <a:ext uri="{FF2B5EF4-FFF2-40B4-BE49-F238E27FC236}">
                  <a16:creationId xmlns:a16="http://schemas.microsoft.com/office/drawing/2014/main" id="{C74006E9-8903-4E3F-B52A-AD2BC085DADE}"/>
                </a:ext>
              </a:extLst>
            </p:cNvPr>
            <p:cNvSpPr/>
            <p:nvPr/>
          </p:nvSpPr>
          <p:spPr>
            <a:xfrm>
              <a:off x="152400" y="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243" name="Shape 18150">
              <a:extLst>
                <a:ext uri="{FF2B5EF4-FFF2-40B4-BE49-F238E27FC236}">
                  <a16:creationId xmlns:a16="http://schemas.microsoft.com/office/drawing/2014/main" id="{2C86926B-9429-48EC-815E-F2297CA8B965}"/>
                </a:ext>
              </a:extLst>
            </p:cNvPr>
            <p:cNvSpPr/>
            <p:nvPr/>
          </p:nvSpPr>
          <p:spPr>
            <a:xfrm>
              <a:off x="235077" y="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244" name="Shape 19770">
              <a:extLst>
                <a:ext uri="{FF2B5EF4-FFF2-40B4-BE49-F238E27FC236}">
                  <a16:creationId xmlns:a16="http://schemas.microsoft.com/office/drawing/2014/main" id="{E3B90DB2-E4BC-49C8-A5D2-515F202578E3}"/>
                </a:ext>
              </a:extLst>
            </p:cNvPr>
            <p:cNvSpPr/>
            <p:nvPr/>
          </p:nvSpPr>
          <p:spPr>
            <a:xfrm>
              <a:off x="6096" y="159257"/>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FFFFFF"/>
            </a:fillRef>
            <a:effectRef idx="0">
              <a:scrgbClr r="0" g="0" b="0"/>
            </a:effectRef>
            <a:fontRef idx="none"/>
          </p:style>
          <p:txBody>
            <a:bodyPr/>
            <a:lstStyle/>
            <a:p>
              <a:endParaRPr lang="zh-CN" altLang="en-US"/>
            </a:p>
          </p:txBody>
        </p:sp>
        <p:sp>
          <p:nvSpPr>
            <p:cNvPr id="245" name="Shape 18152">
              <a:extLst>
                <a:ext uri="{FF2B5EF4-FFF2-40B4-BE49-F238E27FC236}">
                  <a16:creationId xmlns:a16="http://schemas.microsoft.com/office/drawing/2014/main" id="{7C2F7C74-6649-4F11-BD5F-CBD202252DCF}"/>
                </a:ext>
              </a:extLst>
            </p:cNvPr>
            <p:cNvSpPr/>
            <p:nvPr/>
          </p:nvSpPr>
          <p:spPr>
            <a:xfrm>
              <a:off x="0" y="15240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660066"/>
            </a:fillRef>
            <a:effectRef idx="0">
              <a:scrgbClr r="0" g="0" b="0"/>
            </a:effectRef>
            <a:fontRef idx="none"/>
          </p:style>
          <p:txBody>
            <a:bodyPr/>
            <a:lstStyle/>
            <a:p>
              <a:endParaRPr lang="zh-CN" altLang="en-US"/>
            </a:p>
          </p:txBody>
        </p:sp>
        <p:sp>
          <p:nvSpPr>
            <p:cNvPr id="246" name="Shape 18153">
              <a:extLst>
                <a:ext uri="{FF2B5EF4-FFF2-40B4-BE49-F238E27FC236}">
                  <a16:creationId xmlns:a16="http://schemas.microsoft.com/office/drawing/2014/main" id="{BFF409C4-4366-44EF-862E-A52F17E0CB0B}"/>
                </a:ext>
              </a:extLst>
            </p:cNvPr>
            <p:cNvSpPr/>
            <p:nvPr/>
          </p:nvSpPr>
          <p:spPr>
            <a:xfrm>
              <a:off x="82677" y="15240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660066"/>
            </a:fillRef>
            <a:effectRef idx="0">
              <a:scrgbClr r="0" g="0" b="0"/>
            </a:effectRef>
            <a:fontRef idx="none"/>
          </p:style>
          <p:txBody>
            <a:bodyPr/>
            <a:lstStyle/>
            <a:p>
              <a:endParaRPr lang="zh-CN" altLang="en-US"/>
            </a:p>
          </p:txBody>
        </p:sp>
        <p:sp>
          <p:nvSpPr>
            <p:cNvPr id="247" name="Shape 19771">
              <a:extLst>
                <a:ext uri="{FF2B5EF4-FFF2-40B4-BE49-F238E27FC236}">
                  <a16:creationId xmlns:a16="http://schemas.microsoft.com/office/drawing/2014/main" id="{0468A357-F56C-4CC3-AFD5-300D543837D3}"/>
                </a:ext>
              </a:extLst>
            </p:cNvPr>
            <p:cNvSpPr/>
            <p:nvPr/>
          </p:nvSpPr>
          <p:spPr>
            <a:xfrm>
              <a:off x="158496" y="159257"/>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FFFFFF"/>
            </a:fillRef>
            <a:effectRef idx="0">
              <a:scrgbClr r="0" g="0" b="0"/>
            </a:effectRef>
            <a:fontRef idx="none"/>
          </p:style>
          <p:txBody>
            <a:bodyPr/>
            <a:lstStyle/>
            <a:p>
              <a:endParaRPr lang="zh-CN" altLang="en-US"/>
            </a:p>
          </p:txBody>
        </p:sp>
        <p:sp>
          <p:nvSpPr>
            <p:cNvPr id="248" name="Shape 18155">
              <a:extLst>
                <a:ext uri="{FF2B5EF4-FFF2-40B4-BE49-F238E27FC236}">
                  <a16:creationId xmlns:a16="http://schemas.microsoft.com/office/drawing/2014/main" id="{D1B68314-68F4-45F2-908C-0D12618AF9A8}"/>
                </a:ext>
              </a:extLst>
            </p:cNvPr>
            <p:cNvSpPr/>
            <p:nvPr/>
          </p:nvSpPr>
          <p:spPr>
            <a:xfrm>
              <a:off x="152400" y="15240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249" name="Shape 18156">
              <a:extLst>
                <a:ext uri="{FF2B5EF4-FFF2-40B4-BE49-F238E27FC236}">
                  <a16:creationId xmlns:a16="http://schemas.microsoft.com/office/drawing/2014/main" id="{2EE967F7-2DA6-4F3C-B722-65F7E5269583}"/>
                </a:ext>
              </a:extLst>
            </p:cNvPr>
            <p:cNvSpPr/>
            <p:nvPr/>
          </p:nvSpPr>
          <p:spPr>
            <a:xfrm>
              <a:off x="235077" y="15240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250" name="Shape 19772">
              <a:extLst>
                <a:ext uri="{FF2B5EF4-FFF2-40B4-BE49-F238E27FC236}">
                  <a16:creationId xmlns:a16="http://schemas.microsoft.com/office/drawing/2014/main" id="{9D544FCF-3283-4198-AD3E-8754C7902FE2}"/>
                </a:ext>
              </a:extLst>
            </p:cNvPr>
            <p:cNvSpPr/>
            <p:nvPr/>
          </p:nvSpPr>
          <p:spPr>
            <a:xfrm>
              <a:off x="310896" y="159257"/>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FFFFFF"/>
            </a:fillRef>
            <a:effectRef idx="0">
              <a:scrgbClr r="0" g="0" b="0"/>
            </a:effectRef>
            <a:fontRef idx="none"/>
          </p:style>
          <p:txBody>
            <a:bodyPr/>
            <a:lstStyle/>
            <a:p>
              <a:endParaRPr lang="zh-CN" altLang="en-US"/>
            </a:p>
          </p:txBody>
        </p:sp>
        <p:sp>
          <p:nvSpPr>
            <p:cNvPr id="251" name="Shape 18158">
              <a:extLst>
                <a:ext uri="{FF2B5EF4-FFF2-40B4-BE49-F238E27FC236}">
                  <a16:creationId xmlns:a16="http://schemas.microsoft.com/office/drawing/2014/main" id="{BB3563CE-8FE5-4179-8F95-CF5587532F96}"/>
                </a:ext>
              </a:extLst>
            </p:cNvPr>
            <p:cNvSpPr/>
            <p:nvPr/>
          </p:nvSpPr>
          <p:spPr>
            <a:xfrm>
              <a:off x="304800" y="15240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252" name="Shape 18159">
              <a:extLst>
                <a:ext uri="{FF2B5EF4-FFF2-40B4-BE49-F238E27FC236}">
                  <a16:creationId xmlns:a16="http://schemas.microsoft.com/office/drawing/2014/main" id="{06FCAD93-5E68-48C6-BA70-3C13CC99B207}"/>
                </a:ext>
              </a:extLst>
            </p:cNvPr>
            <p:cNvSpPr/>
            <p:nvPr/>
          </p:nvSpPr>
          <p:spPr>
            <a:xfrm>
              <a:off x="387477" y="15240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253" name="Shape 19773">
              <a:extLst>
                <a:ext uri="{FF2B5EF4-FFF2-40B4-BE49-F238E27FC236}">
                  <a16:creationId xmlns:a16="http://schemas.microsoft.com/office/drawing/2014/main" id="{874B0587-037F-4417-83BE-39A718A92B7F}"/>
                </a:ext>
              </a:extLst>
            </p:cNvPr>
            <p:cNvSpPr/>
            <p:nvPr/>
          </p:nvSpPr>
          <p:spPr>
            <a:xfrm>
              <a:off x="6096" y="311658"/>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FFFFFF"/>
            </a:fillRef>
            <a:effectRef idx="0">
              <a:scrgbClr r="0" g="0" b="0"/>
            </a:effectRef>
            <a:fontRef idx="none"/>
          </p:style>
          <p:txBody>
            <a:bodyPr/>
            <a:lstStyle/>
            <a:p>
              <a:endParaRPr lang="zh-CN" altLang="en-US"/>
            </a:p>
          </p:txBody>
        </p:sp>
        <p:sp>
          <p:nvSpPr>
            <p:cNvPr id="254" name="Shape 18161">
              <a:extLst>
                <a:ext uri="{FF2B5EF4-FFF2-40B4-BE49-F238E27FC236}">
                  <a16:creationId xmlns:a16="http://schemas.microsoft.com/office/drawing/2014/main" id="{15BA93AE-DA79-419D-A025-BF073687AF30}"/>
                </a:ext>
              </a:extLst>
            </p:cNvPr>
            <p:cNvSpPr/>
            <p:nvPr/>
          </p:nvSpPr>
          <p:spPr>
            <a:xfrm>
              <a:off x="0" y="30480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255" name="Shape 18162">
              <a:extLst>
                <a:ext uri="{FF2B5EF4-FFF2-40B4-BE49-F238E27FC236}">
                  <a16:creationId xmlns:a16="http://schemas.microsoft.com/office/drawing/2014/main" id="{ED77AE4E-5FBE-4F0C-9311-576CA38E4579}"/>
                </a:ext>
              </a:extLst>
            </p:cNvPr>
            <p:cNvSpPr/>
            <p:nvPr/>
          </p:nvSpPr>
          <p:spPr>
            <a:xfrm>
              <a:off x="82677" y="30480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256" name="Shape 19774">
              <a:extLst>
                <a:ext uri="{FF2B5EF4-FFF2-40B4-BE49-F238E27FC236}">
                  <a16:creationId xmlns:a16="http://schemas.microsoft.com/office/drawing/2014/main" id="{F0A5BEEE-5CF5-4592-9CD3-17362BD4A4E2}"/>
                </a:ext>
              </a:extLst>
            </p:cNvPr>
            <p:cNvSpPr/>
            <p:nvPr/>
          </p:nvSpPr>
          <p:spPr>
            <a:xfrm>
              <a:off x="310896" y="311658"/>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FFFFFF"/>
            </a:fillRef>
            <a:effectRef idx="0">
              <a:scrgbClr r="0" g="0" b="0"/>
            </a:effectRef>
            <a:fontRef idx="none"/>
          </p:style>
          <p:txBody>
            <a:bodyPr/>
            <a:lstStyle/>
            <a:p>
              <a:endParaRPr lang="zh-CN" altLang="en-US"/>
            </a:p>
          </p:txBody>
        </p:sp>
        <p:sp>
          <p:nvSpPr>
            <p:cNvPr id="257" name="Shape 18164">
              <a:extLst>
                <a:ext uri="{FF2B5EF4-FFF2-40B4-BE49-F238E27FC236}">
                  <a16:creationId xmlns:a16="http://schemas.microsoft.com/office/drawing/2014/main" id="{E0E70238-610F-4E1C-9FCF-34B6B6D7CDA5}"/>
                </a:ext>
              </a:extLst>
            </p:cNvPr>
            <p:cNvSpPr/>
            <p:nvPr/>
          </p:nvSpPr>
          <p:spPr>
            <a:xfrm>
              <a:off x="304800" y="30480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258" name="Shape 18165">
              <a:extLst>
                <a:ext uri="{FF2B5EF4-FFF2-40B4-BE49-F238E27FC236}">
                  <a16:creationId xmlns:a16="http://schemas.microsoft.com/office/drawing/2014/main" id="{4C272379-9CF5-434D-B07A-CBEFD6736A7E}"/>
                </a:ext>
              </a:extLst>
            </p:cNvPr>
            <p:cNvSpPr/>
            <p:nvPr/>
          </p:nvSpPr>
          <p:spPr>
            <a:xfrm>
              <a:off x="387477" y="30480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259" name="Shape 19775">
              <a:extLst>
                <a:ext uri="{FF2B5EF4-FFF2-40B4-BE49-F238E27FC236}">
                  <a16:creationId xmlns:a16="http://schemas.microsoft.com/office/drawing/2014/main" id="{7E23D2C3-C39F-4C5F-86D6-0262E6F89EB1}"/>
                </a:ext>
              </a:extLst>
            </p:cNvPr>
            <p:cNvSpPr/>
            <p:nvPr/>
          </p:nvSpPr>
          <p:spPr>
            <a:xfrm>
              <a:off x="158496" y="311658"/>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FFFFFF"/>
            </a:fillRef>
            <a:effectRef idx="0">
              <a:scrgbClr r="0" g="0" b="0"/>
            </a:effectRef>
            <a:fontRef idx="none"/>
          </p:style>
          <p:txBody>
            <a:bodyPr/>
            <a:lstStyle/>
            <a:p>
              <a:endParaRPr lang="zh-CN" altLang="en-US"/>
            </a:p>
          </p:txBody>
        </p:sp>
        <p:sp>
          <p:nvSpPr>
            <p:cNvPr id="260" name="Shape 18167">
              <a:extLst>
                <a:ext uri="{FF2B5EF4-FFF2-40B4-BE49-F238E27FC236}">
                  <a16:creationId xmlns:a16="http://schemas.microsoft.com/office/drawing/2014/main" id="{E0224451-E24B-4D53-965F-C494919AF696}"/>
                </a:ext>
              </a:extLst>
            </p:cNvPr>
            <p:cNvSpPr/>
            <p:nvPr/>
          </p:nvSpPr>
          <p:spPr>
            <a:xfrm>
              <a:off x="152400" y="30480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261" name="Shape 18168">
              <a:extLst>
                <a:ext uri="{FF2B5EF4-FFF2-40B4-BE49-F238E27FC236}">
                  <a16:creationId xmlns:a16="http://schemas.microsoft.com/office/drawing/2014/main" id="{0B0B6E13-EA01-4A66-A937-E90DB9D05F0B}"/>
                </a:ext>
              </a:extLst>
            </p:cNvPr>
            <p:cNvSpPr/>
            <p:nvPr/>
          </p:nvSpPr>
          <p:spPr>
            <a:xfrm>
              <a:off x="235077" y="30480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262" name="Shape 19776">
              <a:extLst>
                <a:ext uri="{FF2B5EF4-FFF2-40B4-BE49-F238E27FC236}">
                  <a16:creationId xmlns:a16="http://schemas.microsoft.com/office/drawing/2014/main" id="{E429F607-71DC-4759-979A-0EE7EEE9E220}"/>
                </a:ext>
              </a:extLst>
            </p:cNvPr>
            <p:cNvSpPr/>
            <p:nvPr/>
          </p:nvSpPr>
          <p:spPr>
            <a:xfrm>
              <a:off x="310896" y="6857"/>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FFFFFF"/>
            </a:fillRef>
            <a:effectRef idx="0">
              <a:scrgbClr r="0" g="0" b="0"/>
            </a:effectRef>
            <a:fontRef idx="none"/>
          </p:style>
          <p:txBody>
            <a:bodyPr/>
            <a:lstStyle/>
            <a:p>
              <a:endParaRPr lang="zh-CN" altLang="en-US"/>
            </a:p>
          </p:txBody>
        </p:sp>
        <p:sp>
          <p:nvSpPr>
            <p:cNvPr id="263" name="Shape 18170">
              <a:extLst>
                <a:ext uri="{FF2B5EF4-FFF2-40B4-BE49-F238E27FC236}">
                  <a16:creationId xmlns:a16="http://schemas.microsoft.com/office/drawing/2014/main" id="{65768B3E-170B-49D9-B9FD-80137BE00D1D}"/>
                </a:ext>
              </a:extLst>
            </p:cNvPr>
            <p:cNvSpPr/>
            <p:nvPr/>
          </p:nvSpPr>
          <p:spPr>
            <a:xfrm>
              <a:off x="304800" y="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264" name="Shape 18171">
              <a:extLst>
                <a:ext uri="{FF2B5EF4-FFF2-40B4-BE49-F238E27FC236}">
                  <a16:creationId xmlns:a16="http://schemas.microsoft.com/office/drawing/2014/main" id="{2A2CC407-28B0-4DFB-ABF7-1D952584E529}"/>
                </a:ext>
              </a:extLst>
            </p:cNvPr>
            <p:cNvSpPr/>
            <p:nvPr/>
          </p:nvSpPr>
          <p:spPr>
            <a:xfrm>
              <a:off x="387477" y="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grpSp>
      <p:cxnSp>
        <p:nvCxnSpPr>
          <p:cNvPr id="324" name="直接箭头连接符 323">
            <a:extLst>
              <a:ext uri="{FF2B5EF4-FFF2-40B4-BE49-F238E27FC236}">
                <a16:creationId xmlns:a16="http://schemas.microsoft.com/office/drawing/2014/main" id="{06EF77E6-910B-42A8-9983-02C2090CFE98}"/>
              </a:ext>
            </a:extLst>
          </p:cNvPr>
          <p:cNvCxnSpPr>
            <a:cxnSpLocks/>
          </p:cNvCxnSpPr>
          <p:nvPr/>
        </p:nvCxnSpPr>
        <p:spPr>
          <a:xfrm>
            <a:off x="5330216" y="3526273"/>
            <a:ext cx="627998" cy="643086"/>
          </a:xfrm>
          <a:prstGeom prst="straightConnector1">
            <a:avLst/>
          </a:prstGeom>
          <a:ln w="15875">
            <a:tailEnd type="triangle"/>
          </a:ln>
        </p:spPr>
        <p:style>
          <a:lnRef idx="1">
            <a:schemeClr val="dk1"/>
          </a:lnRef>
          <a:fillRef idx="0">
            <a:schemeClr val="dk1"/>
          </a:fillRef>
          <a:effectRef idx="0">
            <a:schemeClr val="dk1"/>
          </a:effectRef>
          <a:fontRef idx="minor">
            <a:schemeClr val="tx1"/>
          </a:fontRef>
        </p:style>
      </p:cxnSp>
      <p:sp>
        <p:nvSpPr>
          <p:cNvPr id="325" name="Rectangle 1167">
            <a:extLst>
              <a:ext uri="{FF2B5EF4-FFF2-40B4-BE49-F238E27FC236}">
                <a16:creationId xmlns:a16="http://schemas.microsoft.com/office/drawing/2014/main" id="{8855EE5F-5F9F-460D-9804-2A3C689AD9E2}"/>
              </a:ext>
            </a:extLst>
          </p:cNvPr>
          <p:cNvSpPr/>
          <p:nvPr/>
        </p:nvSpPr>
        <p:spPr>
          <a:xfrm>
            <a:off x="6089605" y="4406612"/>
            <a:ext cx="184259" cy="407352"/>
          </a:xfrm>
          <a:prstGeom prst="rect">
            <a:avLst/>
          </a:prstGeom>
          <a:ln>
            <a:noFill/>
          </a:ln>
        </p:spPr>
        <p:txBody>
          <a:bodyPr vert="horz" lIns="0" tIns="0" rIns="0" bIns="0" rtlCol="0">
            <a:noAutofit/>
          </a:bodyPr>
          <a:lstStyle/>
          <a:p>
            <a:pPr>
              <a:lnSpc>
                <a:spcPct val="107000"/>
              </a:lnSpc>
              <a:spcAft>
                <a:spcPts val="800"/>
              </a:spcAft>
            </a:pPr>
            <a:r>
              <a:rPr lang="en-US" sz="2000" kern="100" dirty="0">
                <a:solidFill>
                  <a:srgbClr val="000000"/>
                </a:solidFill>
                <a:effectLst/>
                <a:latin typeface="Tahoma" panose="020B0604030504040204" pitchFamily="34" charset="0"/>
                <a:ea typeface="Tahoma" panose="020B0604030504040204" pitchFamily="34" charset="0"/>
              </a:rPr>
              <a:t>8</a:t>
            </a:r>
            <a:endParaRPr lang="zh-CN" sz="1100" kern="100" dirty="0">
              <a:solidFill>
                <a:srgbClr val="000000"/>
              </a:solidFill>
              <a:effectLst/>
              <a:latin typeface="Calibri" panose="020F0502020204030204" pitchFamily="34" charset="0"/>
              <a:ea typeface="Calibri" panose="020F0502020204030204" pitchFamily="34" charset="0"/>
            </a:endParaRPr>
          </a:p>
        </p:txBody>
      </p:sp>
      <p:grpSp>
        <p:nvGrpSpPr>
          <p:cNvPr id="326" name="Group 18145">
            <a:extLst>
              <a:ext uri="{FF2B5EF4-FFF2-40B4-BE49-F238E27FC236}">
                <a16:creationId xmlns:a16="http://schemas.microsoft.com/office/drawing/2014/main" id="{CBE7F439-531A-41E5-8BD8-6311C593B8F0}"/>
              </a:ext>
            </a:extLst>
          </p:cNvPr>
          <p:cNvGrpSpPr/>
          <p:nvPr/>
        </p:nvGrpSpPr>
        <p:grpSpPr>
          <a:xfrm>
            <a:off x="5961721" y="3918943"/>
            <a:ext cx="469898" cy="469901"/>
            <a:chOff x="0" y="0"/>
            <a:chExt cx="470154" cy="470154"/>
          </a:xfrm>
        </p:grpSpPr>
        <p:sp>
          <p:nvSpPr>
            <p:cNvPr id="328" name="Shape 18146">
              <a:extLst>
                <a:ext uri="{FF2B5EF4-FFF2-40B4-BE49-F238E27FC236}">
                  <a16:creationId xmlns:a16="http://schemas.microsoft.com/office/drawing/2014/main" id="{02271706-6A54-473A-820B-A71C1182BC17}"/>
                </a:ext>
              </a:extLst>
            </p:cNvPr>
            <p:cNvSpPr/>
            <p:nvPr/>
          </p:nvSpPr>
          <p:spPr>
            <a:xfrm>
              <a:off x="0" y="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329" name="Shape 18147">
              <a:extLst>
                <a:ext uri="{FF2B5EF4-FFF2-40B4-BE49-F238E27FC236}">
                  <a16:creationId xmlns:a16="http://schemas.microsoft.com/office/drawing/2014/main" id="{A1EDA4BD-B4C9-499A-A7DC-278D6E22AC70}"/>
                </a:ext>
              </a:extLst>
            </p:cNvPr>
            <p:cNvSpPr/>
            <p:nvPr/>
          </p:nvSpPr>
          <p:spPr>
            <a:xfrm>
              <a:off x="82677" y="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330" name="Shape 19769">
              <a:extLst>
                <a:ext uri="{FF2B5EF4-FFF2-40B4-BE49-F238E27FC236}">
                  <a16:creationId xmlns:a16="http://schemas.microsoft.com/office/drawing/2014/main" id="{341AE3D4-B9DC-4744-B93C-A5472084E94A}"/>
                </a:ext>
              </a:extLst>
            </p:cNvPr>
            <p:cNvSpPr/>
            <p:nvPr/>
          </p:nvSpPr>
          <p:spPr>
            <a:xfrm>
              <a:off x="158496" y="6857"/>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FFFFFF"/>
            </a:fillRef>
            <a:effectRef idx="0">
              <a:scrgbClr r="0" g="0" b="0"/>
            </a:effectRef>
            <a:fontRef idx="none"/>
          </p:style>
          <p:txBody>
            <a:bodyPr/>
            <a:lstStyle/>
            <a:p>
              <a:endParaRPr lang="zh-CN" altLang="en-US"/>
            </a:p>
          </p:txBody>
        </p:sp>
        <p:sp>
          <p:nvSpPr>
            <p:cNvPr id="331" name="Shape 18149">
              <a:extLst>
                <a:ext uri="{FF2B5EF4-FFF2-40B4-BE49-F238E27FC236}">
                  <a16:creationId xmlns:a16="http://schemas.microsoft.com/office/drawing/2014/main" id="{0808B99D-FB05-4745-BDCC-97DC3652D6DB}"/>
                </a:ext>
              </a:extLst>
            </p:cNvPr>
            <p:cNvSpPr/>
            <p:nvPr/>
          </p:nvSpPr>
          <p:spPr>
            <a:xfrm>
              <a:off x="152400" y="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332" name="Shape 18150">
              <a:extLst>
                <a:ext uri="{FF2B5EF4-FFF2-40B4-BE49-F238E27FC236}">
                  <a16:creationId xmlns:a16="http://schemas.microsoft.com/office/drawing/2014/main" id="{F6CE583B-8897-4022-B4BD-ECC67C71E719}"/>
                </a:ext>
              </a:extLst>
            </p:cNvPr>
            <p:cNvSpPr/>
            <p:nvPr/>
          </p:nvSpPr>
          <p:spPr>
            <a:xfrm>
              <a:off x="235077" y="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333" name="Shape 19770">
              <a:extLst>
                <a:ext uri="{FF2B5EF4-FFF2-40B4-BE49-F238E27FC236}">
                  <a16:creationId xmlns:a16="http://schemas.microsoft.com/office/drawing/2014/main" id="{62B86C83-2DCC-4738-B6F5-1CD4A0C5A349}"/>
                </a:ext>
              </a:extLst>
            </p:cNvPr>
            <p:cNvSpPr/>
            <p:nvPr/>
          </p:nvSpPr>
          <p:spPr>
            <a:xfrm>
              <a:off x="6096" y="159257"/>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FFFFFF"/>
            </a:fillRef>
            <a:effectRef idx="0">
              <a:scrgbClr r="0" g="0" b="0"/>
            </a:effectRef>
            <a:fontRef idx="none"/>
          </p:style>
          <p:txBody>
            <a:bodyPr/>
            <a:lstStyle/>
            <a:p>
              <a:endParaRPr lang="zh-CN" altLang="en-US"/>
            </a:p>
          </p:txBody>
        </p:sp>
        <p:sp>
          <p:nvSpPr>
            <p:cNvPr id="334" name="Shape 18152">
              <a:extLst>
                <a:ext uri="{FF2B5EF4-FFF2-40B4-BE49-F238E27FC236}">
                  <a16:creationId xmlns:a16="http://schemas.microsoft.com/office/drawing/2014/main" id="{9368488D-6AFB-4DB1-8A23-E4236F18C11B}"/>
                </a:ext>
              </a:extLst>
            </p:cNvPr>
            <p:cNvSpPr/>
            <p:nvPr/>
          </p:nvSpPr>
          <p:spPr>
            <a:xfrm>
              <a:off x="0" y="15240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660066"/>
            </a:fillRef>
            <a:effectRef idx="0">
              <a:scrgbClr r="0" g="0" b="0"/>
            </a:effectRef>
            <a:fontRef idx="none"/>
          </p:style>
          <p:txBody>
            <a:bodyPr/>
            <a:lstStyle/>
            <a:p>
              <a:endParaRPr lang="zh-CN" altLang="en-US"/>
            </a:p>
          </p:txBody>
        </p:sp>
        <p:sp>
          <p:nvSpPr>
            <p:cNvPr id="335" name="Shape 18153">
              <a:extLst>
                <a:ext uri="{FF2B5EF4-FFF2-40B4-BE49-F238E27FC236}">
                  <a16:creationId xmlns:a16="http://schemas.microsoft.com/office/drawing/2014/main" id="{2E25B8D6-FD11-4D70-8AB7-1A3B1814CD7D}"/>
                </a:ext>
              </a:extLst>
            </p:cNvPr>
            <p:cNvSpPr/>
            <p:nvPr/>
          </p:nvSpPr>
          <p:spPr>
            <a:xfrm>
              <a:off x="82677" y="15240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660066"/>
            </a:fillRef>
            <a:effectRef idx="0">
              <a:scrgbClr r="0" g="0" b="0"/>
            </a:effectRef>
            <a:fontRef idx="none"/>
          </p:style>
          <p:txBody>
            <a:bodyPr/>
            <a:lstStyle/>
            <a:p>
              <a:endParaRPr lang="zh-CN" altLang="en-US"/>
            </a:p>
          </p:txBody>
        </p:sp>
        <p:sp>
          <p:nvSpPr>
            <p:cNvPr id="336" name="Shape 19771">
              <a:extLst>
                <a:ext uri="{FF2B5EF4-FFF2-40B4-BE49-F238E27FC236}">
                  <a16:creationId xmlns:a16="http://schemas.microsoft.com/office/drawing/2014/main" id="{F35EE6D6-CE29-4055-AEF7-1C1E9BAF0E25}"/>
                </a:ext>
              </a:extLst>
            </p:cNvPr>
            <p:cNvSpPr/>
            <p:nvPr/>
          </p:nvSpPr>
          <p:spPr>
            <a:xfrm>
              <a:off x="158496" y="159257"/>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FFFFFF"/>
            </a:fillRef>
            <a:effectRef idx="0">
              <a:scrgbClr r="0" g="0" b="0"/>
            </a:effectRef>
            <a:fontRef idx="none"/>
          </p:style>
          <p:txBody>
            <a:bodyPr/>
            <a:lstStyle/>
            <a:p>
              <a:endParaRPr lang="zh-CN" altLang="en-US"/>
            </a:p>
          </p:txBody>
        </p:sp>
        <p:sp>
          <p:nvSpPr>
            <p:cNvPr id="337" name="Shape 18155">
              <a:extLst>
                <a:ext uri="{FF2B5EF4-FFF2-40B4-BE49-F238E27FC236}">
                  <a16:creationId xmlns:a16="http://schemas.microsoft.com/office/drawing/2014/main" id="{8FC7911A-8891-445A-B359-0DF2762F9E95}"/>
                </a:ext>
              </a:extLst>
            </p:cNvPr>
            <p:cNvSpPr/>
            <p:nvPr/>
          </p:nvSpPr>
          <p:spPr>
            <a:xfrm>
              <a:off x="152400" y="15240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338" name="Shape 18156">
              <a:extLst>
                <a:ext uri="{FF2B5EF4-FFF2-40B4-BE49-F238E27FC236}">
                  <a16:creationId xmlns:a16="http://schemas.microsoft.com/office/drawing/2014/main" id="{D5C6739A-4E7F-4F8A-BD17-7EBAF24316D4}"/>
                </a:ext>
              </a:extLst>
            </p:cNvPr>
            <p:cNvSpPr/>
            <p:nvPr/>
          </p:nvSpPr>
          <p:spPr>
            <a:xfrm>
              <a:off x="235077" y="15240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339" name="Shape 19772">
              <a:extLst>
                <a:ext uri="{FF2B5EF4-FFF2-40B4-BE49-F238E27FC236}">
                  <a16:creationId xmlns:a16="http://schemas.microsoft.com/office/drawing/2014/main" id="{12785C1D-1B98-4394-BAF0-AF1F4F89FAE7}"/>
                </a:ext>
              </a:extLst>
            </p:cNvPr>
            <p:cNvSpPr/>
            <p:nvPr/>
          </p:nvSpPr>
          <p:spPr>
            <a:xfrm>
              <a:off x="310896" y="159257"/>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FFFFFF"/>
            </a:fillRef>
            <a:effectRef idx="0">
              <a:scrgbClr r="0" g="0" b="0"/>
            </a:effectRef>
            <a:fontRef idx="none"/>
          </p:style>
          <p:txBody>
            <a:bodyPr/>
            <a:lstStyle/>
            <a:p>
              <a:endParaRPr lang="zh-CN" altLang="en-US"/>
            </a:p>
          </p:txBody>
        </p:sp>
        <p:sp>
          <p:nvSpPr>
            <p:cNvPr id="340" name="Shape 18158">
              <a:extLst>
                <a:ext uri="{FF2B5EF4-FFF2-40B4-BE49-F238E27FC236}">
                  <a16:creationId xmlns:a16="http://schemas.microsoft.com/office/drawing/2014/main" id="{A06D3B6B-E237-4DD2-B0AB-E73A17648A3E}"/>
                </a:ext>
              </a:extLst>
            </p:cNvPr>
            <p:cNvSpPr/>
            <p:nvPr/>
          </p:nvSpPr>
          <p:spPr>
            <a:xfrm>
              <a:off x="304800" y="15240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341" name="Shape 18159">
              <a:extLst>
                <a:ext uri="{FF2B5EF4-FFF2-40B4-BE49-F238E27FC236}">
                  <a16:creationId xmlns:a16="http://schemas.microsoft.com/office/drawing/2014/main" id="{93B49413-AA80-4950-B374-C51ADFEE13B0}"/>
                </a:ext>
              </a:extLst>
            </p:cNvPr>
            <p:cNvSpPr/>
            <p:nvPr/>
          </p:nvSpPr>
          <p:spPr>
            <a:xfrm>
              <a:off x="387477" y="15240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342" name="Shape 19773">
              <a:extLst>
                <a:ext uri="{FF2B5EF4-FFF2-40B4-BE49-F238E27FC236}">
                  <a16:creationId xmlns:a16="http://schemas.microsoft.com/office/drawing/2014/main" id="{7D39FFD9-2FAF-4E2B-894B-EF8C838A8D85}"/>
                </a:ext>
              </a:extLst>
            </p:cNvPr>
            <p:cNvSpPr/>
            <p:nvPr/>
          </p:nvSpPr>
          <p:spPr>
            <a:xfrm>
              <a:off x="6096" y="311658"/>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FFFFFF"/>
            </a:fillRef>
            <a:effectRef idx="0">
              <a:scrgbClr r="0" g="0" b="0"/>
            </a:effectRef>
            <a:fontRef idx="none"/>
          </p:style>
          <p:txBody>
            <a:bodyPr/>
            <a:lstStyle/>
            <a:p>
              <a:endParaRPr lang="zh-CN" altLang="en-US"/>
            </a:p>
          </p:txBody>
        </p:sp>
        <p:sp>
          <p:nvSpPr>
            <p:cNvPr id="343" name="Shape 18161">
              <a:extLst>
                <a:ext uri="{FF2B5EF4-FFF2-40B4-BE49-F238E27FC236}">
                  <a16:creationId xmlns:a16="http://schemas.microsoft.com/office/drawing/2014/main" id="{CE5E2BBE-ED6D-4DF0-8F95-839BB0D02400}"/>
                </a:ext>
              </a:extLst>
            </p:cNvPr>
            <p:cNvSpPr/>
            <p:nvPr/>
          </p:nvSpPr>
          <p:spPr>
            <a:xfrm>
              <a:off x="0" y="30480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344" name="Shape 18162">
              <a:extLst>
                <a:ext uri="{FF2B5EF4-FFF2-40B4-BE49-F238E27FC236}">
                  <a16:creationId xmlns:a16="http://schemas.microsoft.com/office/drawing/2014/main" id="{95537496-5F86-4654-8C43-333A973DA8F7}"/>
                </a:ext>
              </a:extLst>
            </p:cNvPr>
            <p:cNvSpPr/>
            <p:nvPr/>
          </p:nvSpPr>
          <p:spPr>
            <a:xfrm>
              <a:off x="82677" y="30480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345" name="Shape 19774">
              <a:extLst>
                <a:ext uri="{FF2B5EF4-FFF2-40B4-BE49-F238E27FC236}">
                  <a16:creationId xmlns:a16="http://schemas.microsoft.com/office/drawing/2014/main" id="{5C29A8BE-881F-4896-86B0-755858CA7646}"/>
                </a:ext>
              </a:extLst>
            </p:cNvPr>
            <p:cNvSpPr/>
            <p:nvPr/>
          </p:nvSpPr>
          <p:spPr>
            <a:xfrm>
              <a:off x="310896" y="311658"/>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FFFFFF"/>
            </a:fillRef>
            <a:effectRef idx="0">
              <a:scrgbClr r="0" g="0" b="0"/>
            </a:effectRef>
            <a:fontRef idx="none"/>
          </p:style>
          <p:txBody>
            <a:bodyPr/>
            <a:lstStyle/>
            <a:p>
              <a:endParaRPr lang="zh-CN" altLang="en-US"/>
            </a:p>
          </p:txBody>
        </p:sp>
        <p:sp>
          <p:nvSpPr>
            <p:cNvPr id="346" name="Shape 18164">
              <a:extLst>
                <a:ext uri="{FF2B5EF4-FFF2-40B4-BE49-F238E27FC236}">
                  <a16:creationId xmlns:a16="http://schemas.microsoft.com/office/drawing/2014/main" id="{90B3E608-38F2-495D-86F1-BB6478AB858E}"/>
                </a:ext>
              </a:extLst>
            </p:cNvPr>
            <p:cNvSpPr/>
            <p:nvPr/>
          </p:nvSpPr>
          <p:spPr>
            <a:xfrm>
              <a:off x="304800" y="30480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347" name="Shape 18165">
              <a:extLst>
                <a:ext uri="{FF2B5EF4-FFF2-40B4-BE49-F238E27FC236}">
                  <a16:creationId xmlns:a16="http://schemas.microsoft.com/office/drawing/2014/main" id="{4BEAD5DC-705F-4ECC-B5FD-F2780974190A}"/>
                </a:ext>
              </a:extLst>
            </p:cNvPr>
            <p:cNvSpPr/>
            <p:nvPr/>
          </p:nvSpPr>
          <p:spPr>
            <a:xfrm>
              <a:off x="387477" y="30480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348" name="Shape 19775">
              <a:extLst>
                <a:ext uri="{FF2B5EF4-FFF2-40B4-BE49-F238E27FC236}">
                  <a16:creationId xmlns:a16="http://schemas.microsoft.com/office/drawing/2014/main" id="{AE5F5D08-1AC6-44EB-9C61-6323622B5D88}"/>
                </a:ext>
              </a:extLst>
            </p:cNvPr>
            <p:cNvSpPr/>
            <p:nvPr/>
          </p:nvSpPr>
          <p:spPr>
            <a:xfrm>
              <a:off x="158496" y="311658"/>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FFFFFF"/>
            </a:fillRef>
            <a:effectRef idx="0">
              <a:scrgbClr r="0" g="0" b="0"/>
            </a:effectRef>
            <a:fontRef idx="none"/>
          </p:style>
          <p:txBody>
            <a:bodyPr/>
            <a:lstStyle/>
            <a:p>
              <a:endParaRPr lang="zh-CN" altLang="en-US"/>
            </a:p>
          </p:txBody>
        </p:sp>
        <p:sp>
          <p:nvSpPr>
            <p:cNvPr id="349" name="Shape 18167">
              <a:extLst>
                <a:ext uri="{FF2B5EF4-FFF2-40B4-BE49-F238E27FC236}">
                  <a16:creationId xmlns:a16="http://schemas.microsoft.com/office/drawing/2014/main" id="{9E2B81D7-856E-41CB-9F5A-81DEDABD9111}"/>
                </a:ext>
              </a:extLst>
            </p:cNvPr>
            <p:cNvSpPr/>
            <p:nvPr/>
          </p:nvSpPr>
          <p:spPr>
            <a:xfrm>
              <a:off x="152400" y="30480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350" name="Shape 18168">
              <a:extLst>
                <a:ext uri="{FF2B5EF4-FFF2-40B4-BE49-F238E27FC236}">
                  <a16:creationId xmlns:a16="http://schemas.microsoft.com/office/drawing/2014/main" id="{8346A569-F964-4FD5-BBFB-AE67A2FDD781}"/>
                </a:ext>
              </a:extLst>
            </p:cNvPr>
            <p:cNvSpPr/>
            <p:nvPr/>
          </p:nvSpPr>
          <p:spPr>
            <a:xfrm>
              <a:off x="235077" y="30480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351" name="Shape 19776">
              <a:extLst>
                <a:ext uri="{FF2B5EF4-FFF2-40B4-BE49-F238E27FC236}">
                  <a16:creationId xmlns:a16="http://schemas.microsoft.com/office/drawing/2014/main" id="{7EE42D07-F78D-4CF5-A15C-D64CE498ED4A}"/>
                </a:ext>
              </a:extLst>
            </p:cNvPr>
            <p:cNvSpPr/>
            <p:nvPr/>
          </p:nvSpPr>
          <p:spPr>
            <a:xfrm>
              <a:off x="310896" y="6857"/>
              <a:ext cx="152400" cy="152400"/>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FFFFFF"/>
            </a:fillRef>
            <a:effectRef idx="0">
              <a:scrgbClr r="0" g="0" b="0"/>
            </a:effectRef>
            <a:fontRef idx="none"/>
          </p:style>
          <p:txBody>
            <a:bodyPr/>
            <a:lstStyle/>
            <a:p>
              <a:endParaRPr lang="zh-CN" altLang="en-US"/>
            </a:p>
          </p:txBody>
        </p:sp>
        <p:sp>
          <p:nvSpPr>
            <p:cNvPr id="352" name="Shape 18170">
              <a:extLst>
                <a:ext uri="{FF2B5EF4-FFF2-40B4-BE49-F238E27FC236}">
                  <a16:creationId xmlns:a16="http://schemas.microsoft.com/office/drawing/2014/main" id="{CFEF2F6E-36C0-4E6F-A1E4-671F69E1A6AC}"/>
                </a:ext>
              </a:extLst>
            </p:cNvPr>
            <p:cNvSpPr/>
            <p:nvPr/>
          </p:nvSpPr>
          <p:spPr>
            <a:xfrm>
              <a:off x="304800" y="0"/>
              <a:ext cx="82677" cy="165354"/>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353" name="Shape 18171">
              <a:extLst>
                <a:ext uri="{FF2B5EF4-FFF2-40B4-BE49-F238E27FC236}">
                  <a16:creationId xmlns:a16="http://schemas.microsoft.com/office/drawing/2014/main" id="{C473A9DA-9859-43E7-86BB-7EA23ACF60CD}"/>
                </a:ext>
              </a:extLst>
            </p:cNvPr>
            <p:cNvSpPr/>
            <p:nvPr/>
          </p:nvSpPr>
          <p:spPr>
            <a:xfrm>
              <a:off x="387477" y="0"/>
              <a:ext cx="82677" cy="165354"/>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grpSp>
      <p:cxnSp>
        <p:nvCxnSpPr>
          <p:cNvPr id="383" name="直接箭头连接符 382">
            <a:extLst>
              <a:ext uri="{FF2B5EF4-FFF2-40B4-BE49-F238E27FC236}">
                <a16:creationId xmlns:a16="http://schemas.microsoft.com/office/drawing/2014/main" id="{4BE0CA94-0FFB-4E51-AB20-22A93F729EB4}"/>
              </a:ext>
            </a:extLst>
          </p:cNvPr>
          <p:cNvCxnSpPr>
            <a:cxnSpLocks/>
          </p:cNvCxnSpPr>
          <p:nvPr/>
        </p:nvCxnSpPr>
        <p:spPr>
          <a:xfrm flipV="1">
            <a:off x="5351351" y="2832527"/>
            <a:ext cx="593820" cy="668441"/>
          </a:xfrm>
          <a:prstGeom prst="straightConnector1">
            <a:avLst/>
          </a:prstGeom>
          <a:ln w="15875">
            <a:tailEnd type="triangle"/>
          </a:ln>
        </p:spPr>
        <p:style>
          <a:lnRef idx="1">
            <a:schemeClr val="dk1"/>
          </a:lnRef>
          <a:fillRef idx="0">
            <a:schemeClr val="dk1"/>
          </a:fillRef>
          <a:effectRef idx="0">
            <a:schemeClr val="dk1"/>
          </a:effectRef>
          <a:fontRef idx="minor">
            <a:schemeClr val="tx1"/>
          </a:fontRef>
        </p:style>
      </p:cxnSp>
      <p:sp>
        <p:nvSpPr>
          <p:cNvPr id="265" name="Shape 19009">
            <a:extLst>
              <a:ext uri="{FF2B5EF4-FFF2-40B4-BE49-F238E27FC236}">
                <a16:creationId xmlns:a16="http://schemas.microsoft.com/office/drawing/2014/main" id="{91B5D51A-E54E-4281-8FEE-69EAF2C9A56C}"/>
              </a:ext>
            </a:extLst>
          </p:cNvPr>
          <p:cNvSpPr/>
          <p:nvPr/>
        </p:nvSpPr>
        <p:spPr>
          <a:xfrm>
            <a:off x="7956038" y="2607083"/>
            <a:ext cx="152318" cy="152318"/>
          </a:xfrm>
          <a:custGeom>
            <a:avLst/>
            <a:gdLst/>
            <a:ahLst/>
            <a:cxnLst/>
            <a:rect l="0" t="0" r="0" b="0"/>
            <a:pathLst>
              <a:path w="152400" h="152400">
                <a:moveTo>
                  <a:pt x="0" y="0"/>
                </a:moveTo>
                <a:lnTo>
                  <a:pt x="152400" y="0"/>
                </a:lnTo>
                <a:lnTo>
                  <a:pt x="152400" y="152400"/>
                </a:lnTo>
                <a:lnTo>
                  <a:pt x="0" y="152400"/>
                </a:lnTo>
                <a:lnTo>
                  <a:pt x="0" y="0"/>
                </a:lnTo>
              </a:path>
            </a:pathLst>
          </a:custGeom>
          <a:ln w="3175" cap="flat">
            <a:solidFill>
              <a:schemeClr val="dk1"/>
            </a:solidFill>
            <a:miter lim="127000"/>
          </a:ln>
        </p:spPr>
        <p:style>
          <a:lnRef idx="0">
            <a:srgbClr val="000000">
              <a:alpha val="0"/>
            </a:srgbClr>
          </a:lnRef>
          <a:fillRef idx="1">
            <a:srgbClr val="BADFE2"/>
          </a:fillRef>
          <a:effectRef idx="0">
            <a:scrgbClr r="0" g="0" b="0"/>
          </a:effectRef>
          <a:fontRef idx="none"/>
        </p:style>
        <p:txBody>
          <a:bodyPr/>
          <a:lstStyle/>
          <a:p>
            <a:endParaRPr lang="zh-CN" altLang="en-US"/>
          </a:p>
        </p:txBody>
      </p:sp>
      <p:sp>
        <p:nvSpPr>
          <p:cNvPr id="381" name="Shape 1017">
            <a:extLst>
              <a:ext uri="{FF2B5EF4-FFF2-40B4-BE49-F238E27FC236}">
                <a16:creationId xmlns:a16="http://schemas.microsoft.com/office/drawing/2014/main" id="{50967F35-56DF-49E5-B7EB-49C5910236DE}"/>
              </a:ext>
            </a:extLst>
          </p:cNvPr>
          <p:cNvSpPr/>
          <p:nvPr/>
        </p:nvSpPr>
        <p:spPr>
          <a:xfrm>
            <a:off x="7949945" y="2600990"/>
            <a:ext cx="82633" cy="165265"/>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385" name="Shape 1018">
            <a:extLst>
              <a:ext uri="{FF2B5EF4-FFF2-40B4-BE49-F238E27FC236}">
                <a16:creationId xmlns:a16="http://schemas.microsoft.com/office/drawing/2014/main" id="{DA1730CD-60BA-4B11-89BD-FE706C2A5AE3}"/>
              </a:ext>
            </a:extLst>
          </p:cNvPr>
          <p:cNvSpPr/>
          <p:nvPr/>
        </p:nvSpPr>
        <p:spPr>
          <a:xfrm>
            <a:off x="8032578" y="2600990"/>
            <a:ext cx="82633" cy="165265"/>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386" name="Shape 1020">
            <a:extLst>
              <a:ext uri="{FF2B5EF4-FFF2-40B4-BE49-F238E27FC236}">
                <a16:creationId xmlns:a16="http://schemas.microsoft.com/office/drawing/2014/main" id="{CB64EEED-675B-43EF-BBF0-0A82FD494789}"/>
              </a:ext>
            </a:extLst>
          </p:cNvPr>
          <p:cNvSpPr/>
          <p:nvPr/>
        </p:nvSpPr>
        <p:spPr>
          <a:xfrm>
            <a:off x="7168977" y="2277210"/>
            <a:ext cx="82633" cy="165265"/>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387" name="Shape 1021">
            <a:extLst>
              <a:ext uri="{FF2B5EF4-FFF2-40B4-BE49-F238E27FC236}">
                <a16:creationId xmlns:a16="http://schemas.microsoft.com/office/drawing/2014/main" id="{3EF109F9-41AC-4388-A393-9468200F778E}"/>
              </a:ext>
            </a:extLst>
          </p:cNvPr>
          <p:cNvSpPr/>
          <p:nvPr/>
        </p:nvSpPr>
        <p:spPr>
          <a:xfrm>
            <a:off x="7880260" y="2753308"/>
            <a:ext cx="82633" cy="165265"/>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388" name="Shape 19011">
            <a:extLst>
              <a:ext uri="{FF2B5EF4-FFF2-40B4-BE49-F238E27FC236}">
                <a16:creationId xmlns:a16="http://schemas.microsoft.com/office/drawing/2014/main" id="{76DD72BA-493C-408C-8A5B-B41B8F8E4154}"/>
              </a:ext>
            </a:extLst>
          </p:cNvPr>
          <p:cNvSpPr/>
          <p:nvPr/>
        </p:nvSpPr>
        <p:spPr>
          <a:xfrm>
            <a:off x="7803720" y="2607083"/>
            <a:ext cx="152318" cy="152318"/>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CCFFCC"/>
          </a:fillRef>
          <a:effectRef idx="0">
            <a:scrgbClr r="0" g="0" b="0"/>
          </a:effectRef>
          <a:fontRef idx="none"/>
        </p:style>
        <p:txBody>
          <a:bodyPr/>
          <a:lstStyle/>
          <a:p>
            <a:endParaRPr lang="zh-CN" altLang="en-US"/>
          </a:p>
        </p:txBody>
      </p:sp>
      <p:sp>
        <p:nvSpPr>
          <p:cNvPr id="389" name="Shape 1023">
            <a:extLst>
              <a:ext uri="{FF2B5EF4-FFF2-40B4-BE49-F238E27FC236}">
                <a16:creationId xmlns:a16="http://schemas.microsoft.com/office/drawing/2014/main" id="{7FC56E02-367C-4D9E-AE48-2F07856AB703}"/>
              </a:ext>
            </a:extLst>
          </p:cNvPr>
          <p:cNvSpPr/>
          <p:nvPr/>
        </p:nvSpPr>
        <p:spPr>
          <a:xfrm>
            <a:off x="7797627" y="2600990"/>
            <a:ext cx="82633" cy="165265"/>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660066"/>
          </a:fillRef>
          <a:effectRef idx="0">
            <a:scrgbClr r="0" g="0" b="0"/>
          </a:effectRef>
          <a:fontRef idx="none"/>
        </p:style>
        <p:txBody>
          <a:bodyPr/>
          <a:lstStyle/>
          <a:p>
            <a:endParaRPr lang="zh-CN" altLang="en-US"/>
          </a:p>
        </p:txBody>
      </p:sp>
      <p:sp>
        <p:nvSpPr>
          <p:cNvPr id="390" name="Shape 1024">
            <a:extLst>
              <a:ext uri="{FF2B5EF4-FFF2-40B4-BE49-F238E27FC236}">
                <a16:creationId xmlns:a16="http://schemas.microsoft.com/office/drawing/2014/main" id="{E1C3E659-D125-4984-849B-E6E94C8F518C}"/>
              </a:ext>
            </a:extLst>
          </p:cNvPr>
          <p:cNvSpPr/>
          <p:nvPr/>
        </p:nvSpPr>
        <p:spPr>
          <a:xfrm>
            <a:off x="7880260" y="2600990"/>
            <a:ext cx="82633" cy="165265"/>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660066"/>
          </a:fillRef>
          <a:effectRef idx="0">
            <a:scrgbClr r="0" g="0" b="0"/>
          </a:effectRef>
          <a:fontRef idx="none"/>
        </p:style>
        <p:txBody>
          <a:bodyPr/>
          <a:lstStyle/>
          <a:p>
            <a:endParaRPr lang="zh-CN" altLang="en-US"/>
          </a:p>
        </p:txBody>
      </p:sp>
      <p:sp>
        <p:nvSpPr>
          <p:cNvPr id="391" name="Shape 19012">
            <a:extLst>
              <a:ext uri="{FF2B5EF4-FFF2-40B4-BE49-F238E27FC236}">
                <a16:creationId xmlns:a16="http://schemas.microsoft.com/office/drawing/2014/main" id="{AC2D88B1-0C6E-4BA4-B29C-4728F25EAF47}"/>
              </a:ext>
            </a:extLst>
          </p:cNvPr>
          <p:cNvSpPr/>
          <p:nvPr/>
        </p:nvSpPr>
        <p:spPr>
          <a:xfrm>
            <a:off x="7956038" y="2911719"/>
            <a:ext cx="152318" cy="152318"/>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6E88F7"/>
          </a:fillRef>
          <a:effectRef idx="0">
            <a:scrgbClr r="0" g="0" b="0"/>
          </a:effectRef>
          <a:fontRef idx="none"/>
        </p:style>
        <p:txBody>
          <a:bodyPr/>
          <a:lstStyle/>
          <a:p>
            <a:endParaRPr lang="zh-CN" altLang="en-US"/>
          </a:p>
        </p:txBody>
      </p:sp>
      <p:sp>
        <p:nvSpPr>
          <p:cNvPr id="392" name="Shape 1026">
            <a:extLst>
              <a:ext uri="{FF2B5EF4-FFF2-40B4-BE49-F238E27FC236}">
                <a16:creationId xmlns:a16="http://schemas.microsoft.com/office/drawing/2014/main" id="{280F0E75-456A-4C78-B61B-1FBB0B74476A}"/>
              </a:ext>
            </a:extLst>
          </p:cNvPr>
          <p:cNvSpPr/>
          <p:nvPr/>
        </p:nvSpPr>
        <p:spPr>
          <a:xfrm>
            <a:off x="7949945" y="2905626"/>
            <a:ext cx="82633" cy="165265"/>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393" name="Shape 1027">
            <a:extLst>
              <a:ext uri="{FF2B5EF4-FFF2-40B4-BE49-F238E27FC236}">
                <a16:creationId xmlns:a16="http://schemas.microsoft.com/office/drawing/2014/main" id="{8607FCFD-5FF7-43B3-B7B7-8EE0B8987A3B}"/>
              </a:ext>
            </a:extLst>
          </p:cNvPr>
          <p:cNvSpPr/>
          <p:nvPr/>
        </p:nvSpPr>
        <p:spPr>
          <a:xfrm>
            <a:off x="8032578" y="2905626"/>
            <a:ext cx="82633" cy="165265"/>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394" name="Shape 19013">
            <a:extLst>
              <a:ext uri="{FF2B5EF4-FFF2-40B4-BE49-F238E27FC236}">
                <a16:creationId xmlns:a16="http://schemas.microsoft.com/office/drawing/2014/main" id="{E3D2EF7F-6584-4E4E-AA77-84A08FEC23C5}"/>
              </a:ext>
            </a:extLst>
          </p:cNvPr>
          <p:cNvSpPr/>
          <p:nvPr/>
        </p:nvSpPr>
        <p:spPr>
          <a:xfrm>
            <a:off x="8108356" y="2759401"/>
            <a:ext cx="152318" cy="152318"/>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FFCCFF"/>
          </a:fillRef>
          <a:effectRef idx="0">
            <a:scrgbClr r="0" g="0" b="0"/>
          </a:effectRef>
          <a:fontRef idx="none"/>
        </p:style>
        <p:txBody>
          <a:bodyPr/>
          <a:lstStyle/>
          <a:p>
            <a:endParaRPr lang="zh-CN" altLang="en-US"/>
          </a:p>
        </p:txBody>
      </p:sp>
      <p:sp>
        <p:nvSpPr>
          <p:cNvPr id="395" name="Shape 1029">
            <a:extLst>
              <a:ext uri="{FF2B5EF4-FFF2-40B4-BE49-F238E27FC236}">
                <a16:creationId xmlns:a16="http://schemas.microsoft.com/office/drawing/2014/main" id="{4C864BFC-2717-49CD-B43A-45E11A3B4B66}"/>
              </a:ext>
            </a:extLst>
          </p:cNvPr>
          <p:cNvSpPr/>
          <p:nvPr/>
        </p:nvSpPr>
        <p:spPr>
          <a:xfrm>
            <a:off x="8102263" y="2753308"/>
            <a:ext cx="82633" cy="165265"/>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396" name="Shape 1030">
            <a:extLst>
              <a:ext uri="{FF2B5EF4-FFF2-40B4-BE49-F238E27FC236}">
                <a16:creationId xmlns:a16="http://schemas.microsoft.com/office/drawing/2014/main" id="{EFA4B974-5E5E-4898-B56D-5DC1E8BE2CFE}"/>
              </a:ext>
            </a:extLst>
          </p:cNvPr>
          <p:cNvSpPr/>
          <p:nvPr/>
        </p:nvSpPr>
        <p:spPr>
          <a:xfrm>
            <a:off x="8184895" y="2753308"/>
            <a:ext cx="82633" cy="165265"/>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397" name="Shape 19014">
            <a:extLst>
              <a:ext uri="{FF2B5EF4-FFF2-40B4-BE49-F238E27FC236}">
                <a16:creationId xmlns:a16="http://schemas.microsoft.com/office/drawing/2014/main" id="{A48E7737-2562-448B-A9BE-4A8B09369242}"/>
              </a:ext>
            </a:extLst>
          </p:cNvPr>
          <p:cNvSpPr/>
          <p:nvPr/>
        </p:nvSpPr>
        <p:spPr>
          <a:xfrm>
            <a:off x="7803720" y="2911719"/>
            <a:ext cx="152318" cy="152318"/>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33CC33"/>
          </a:fillRef>
          <a:effectRef idx="0">
            <a:scrgbClr r="0" g="0" b="0"/>
          </a:effectRef>
          <a:fontRef idx="none"/>
        </p:style>
        <p:txBody>
          <a:bodyPr/>
          <a:lstStyle/>
          <a:p>
            <a:endParaRPr lang="zh-CN" altLang="en-US"/>
          </a:p>
        </p:txBody>
      </p:sp>
      <p:sp>
        <p:nvSpPr>
          <p:cNvPr id="398" name="Shape 1032">
            <a:extLst>
              <a:ext uri="{FF2B5EF4-FFF2-40B4-BE49-F238E27FC236}">
                <a16:creationId xmlns:a16="http://schemas.microsoft.com/office/drawing/2014/main" id="{8D3A53B2-9278-42D4-8215-61E148E8A061}"/>
              </a:ext>
            </a:extLst>
          </p:cNvPr>
          <p:cNvSpPr/>
          <p:nvPr/>
        </p:nvSpPr>
        <p:spPr>
          <a:xfrm>
            <a:off x="7797627" y="2905626"/>
            <a:ext cx="82633" cy="165265"/>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399" name="Shape 1033">
            <a:extLst>
              <a:ext uri="{FF2B5EF4-FFF2-40B4-BE49-F238E27FC236}">
                <a16:creationId xmlns:a16="http://schemas.microsoft.com/office/drawing/2014/main" id="{C9A5E079-E796-4045-A861-5F4E50273DDE}"/>
              </a:ext>
            </a:extLst>
          </p:cNvPr>
          <p:cNvSpPr/>
          <p:nvPr/>
        </p:nvSpPr>
        <p:spPr>
          <a:xfrm>
            <a:off x="7880260" y="2905626"/>
            <a:ext cx="82633" cy="165265"/>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400" name="Shape 19015">
            <a:extLst>
              <a:ext uri="{FF2B5EF4-FFF2-40B4-BE49-F238E27FC236}">
                <a16:creationId xmlns:a16="http://schemas.microsoft.com/office/drawing/2014/main" id="{757434C9-46E4-4C10-A5DE-B2BC94D4ABFC}"/>
              </a:ext>
            </a:extLst>
          </p:cNvPr>
          <p:cNvSpPr/>
          <p:nvPr/>
        </p:nvSpPr>
        <p:spPr>
          <a:xfrm>
            <a:off x="7956038" y="2759401"/>
            <a:ext cx="152318" cy="152318"/>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FFFFFF"/>
          </a:fillRef>
          <a:effectRef idx="0">
            <a:scrgbClr r="0" g="0" b="0"/>
          </a:effectRef>
          <a:fontRef idx="none"/>
        </p:style>
        <p:txBody>
          <a:bodyPr/>
          <a:lstStyle/>
          <a:p>
            <a:endParaRPr lang="zh-CN" altLang="en-US"/>
          </a:p>
        </p:txBody>
      </p:sp>
      <p:sp>
        <p:nvSpPr>
          <p:cNvPr id="401" name="Shape 1035">
            <a:extLst>
              <a:ext uri="{FF2B5EF4-FFF2-40B4-BE49-F238E27FC236}">
                <a16:creationId xmlns:a16="http://schemas.microsoft.com/office/drawing/2014/main" id="{779519F2-E5F1-4994-979E-C39C08BC86FD}"/>
              </a:ext>
            </a:extLst>
          </p:cNvPr>
          <p:cNvSpPr/>
          <p:nvPr/>
        </p:nvSpPr>
        <p:spPr>
          <a:xfrm>
            <a:off x="7949945" y="2753308"/>
            <a:ext cx="82633" cy="165265"/>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402" name="Shape 1036">
            <a:extLst>
              <a:ext uri="{FF2B5EF4-FFF2-40B4-BE49-F238E27FC236}">
                <a16:creationId xmlns:a16="http://schemas.microsoft.com/office/drawing/2014/main" id="{1CC6D041-7CAF-4669-B75F-71A0942F3490}"/>
              </a:ext>
            </a:extLst>
          </p:cNvPr>
          <p:cNvSpPr/>
          <p:nvPr/>
        </p:nvSpPr>
        <p:spPr>
          <a:xfrm>
            <a:off x="8032578" y="2753308"/>
            <a:ext cx="82633" cy="165265"/>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403" name="Shape 19016">
            <a:extLst>
              <a:ext uri="{FF2B5EF4-FFF2-40B4-BE49-F238E27FC236}">
                <a16:creationId xmlns:a16="http://schemas.microsoft.com/office/drawing/2014/main" id="{5961C8DD-4236-402C-86EF-7DBECFF292C5}"/>
              </a:ext>
            </a:extLst>
          </p:cNvPr>
          <p:cNvSpPr/>
          <p:nvPr/>
        </p:nvSpPr>
        <p:spPr>
          <a:xfrm>
            <a:off x="8108356" y="2911719"/>
            <a:ext cx="152318" cy="152318"/>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FF9900"/>
          </a:fillRef>
          <a:effectRef idx="0">
            <a:scrgbClr r="0" g="0" b="0"/>
          </a:effectRef>
          <a:fontRef idx="none"/>
        </p:style>
        <p:txBody>
          <a:bodyPr/>
          <a:lstStyle/>
          <a:p>
            <a:endParaRPr lang="zh-CN" altLang="en-US"/>
          </a:p>
        </p:txBody>
      </p:sp>
      <p:sp>
        <p:nvSpPr>
          <p:cNvPr id="404" name="Shape 1038">
            <a:extLst>
              <a:ext uri="{FF2B5EF4-FFF2-40B4-BE49-F238E27FC236}">
                <a16:creationId xmlns:a16="http://schemas.microsoft.com/office/drawing/2014/main" id="{92C363B8-F07A-4DBF-B1F4-A107511AC62B}"/>
              </a:ext>
            </a:extLst>
          </p:cNvPr>
          <p:cNvSpPr/>
          <p:nvPr/>
        </p:nvSpPr>
        <p:spPr>
          <a:xfrm>
            <a:off x="8102263" y="2905626"/>
            <a:ext cx="82633" cy="165265"/>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405" name="Shape 1039">
            <a:extLst>
              <a:ext uri="{FF2B5EF4-FFF2-40B4-BE49-F238E27FC236}">
                <a16:creationId xmlns:a16="http://schemas.microsoft.com/office/drawing/2014/main" id="{749D61F7-BF98-448A-9756-5CCFA4FC50CE}"/>
              </a:ext>
            </a:extLst>
          </p:cNvPr>
          <p:cNvSpPr/>
          <p:nvPr/>
        </p:nvSpPr>
        <p:spPr>
          <a:xfrm>
            <a:off x="8184895" y="2905626"/>
            <a:ext cx="82633" cy="165265"/>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406" name="Shape 19017">
            <a:extLst>
              <a:ext uri="{FF2B5EF4-FFF2-40B4-BE49-F238E27FC236}">
                <a16:creationId xmlns:a16="http://schemas.microsoft.com/office/drawing/2014/main" id="{00160443-6084-43D4-B57D-6B347E6D1956}"/>
              </a:ext>
            </a:extLst>
          </p:cNvPr>
          <p:cNvSpPr/>
          <p:nvPr/>
        </p:nvSpPr>
        <p:spPr>
          <a:xfrm>
            <a:off x="8108356" y="2607083"/>
            <a:ext cx="152318" cy="152318"/>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FF3300"/>
          </a:fillRef>
          <a:effectRef idx="0">
            <a:scrgbClr r="0" g="0" b="0"/>
          </a:effectRef>
          <a:fontRef idx="none"/>
        </p:style>
        <p:txBody>
          <a:bodyPr/>
          <a:lstStyle/>
          <a:p>
            <a:endParaRPr lang="zh-CN" altLang="en-US"/>
          </a:p>
        </p:txBody>
      </p:sp>
      <p:sp>
        <p:nvSpPr>
          <p:cNvPr id="407" name="Shape 1041">
            <a:extLst>
              <a:ext uri="{FF2B5EF4-FFF2-40B4-BE49-F238E27FC236}">
                <a16:creationId xmlns:a16="http://schemas.microsoft.com/office/drawing/2014/main" id="{42F3AF2A-E167-4491-91B2-460CB5A2A28D}"/>
              </a:ext>
            </a:extLst>
          </p:cNvPr>
          <p:cNvSpPr/>
          <p:nvPr/>
        </p:nvSpPr>
        <p:spPr>
          <a:xfrm>
            <a:off x="8102263" y="2600990"/>
            <a:ext cx="82633" cy="165265"/>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408" name="Shape 1042">
            <a:extLst>
              <a:ext uri="{FF2B5EF4-FFF2-40B4-BE49-F238E27FC236}">
                <a16:creationId xmlns:a16="http://schemas.microsoft.com/office/drawing/2014/main" id="{A000BE88-7382-4A48-97CF-03A2303A4565}"/>
              </a:ext>
            </a:extLst>
          </p:cNvPr>
          <p:cNvSpPr/>
          <p:nvPr/>
        </p:nvSpPr>
        <p:spPr>
          <a:xfrm>
            <a:off x="8184895" y="2600990"/>
            <a:ext cx="82633" cy="165265"/>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410" name="Shape 19010">
            <a:extLst>
              <a:ext uri="{FF2B5EF4-FFF2-40B4-BE49-F238E27FC236}">
                <a16:creationId xmlns:a16="http://schemas.microsoft.com/office/drawing/2014/main" id="{EC4849BA-AA78-4ED3-8EA7-4161D1D1B881}"/>
              </a:ext>
            </a:extLst>
          </p:cNvPr>
          <p:cNvSpPr/>
          <p:nvPr/>
        </p:nvSpPr>
        <p:spPr>
          <a:xfrm>
            <a:off x="7953603" y="2757914"/>
            <a:ext cx="152318" cy="152318"/>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CC6600"/>
          </a:fillRef>
          <a:effectRef idx="0">
            <a:scrgbClr r="0" g="0" b="0"/>
          </a:effectRef>
          <a:fontRef idx="none"/>
        </p:style>
        <p:txBody>
          <a:bodyPr/>
          <a:lstStyle/>
          <a:p>
            <a:endParaRPr lang="zh-CN" altLang="en-US"/>
          </a:p>
        </p:txBody>
      </p:sp>
      <p:sp>
        <p:nvSpPr>
          <p:cNvPr id="411" name="Shape 19157">
            <a:extLst>
              <a:ext uri="{FF2B5EF4-FFF2-40B4-BE49-F238E27FC236}">
                <a16:creationId xmlns:a16="http://schemas.microsoft.com/office/drawing/2014/main" id="{EE49C4B2-0CED-438C-84D5-F064A23B2C92}"/>
              </a:ext>
            </a:extLst>
          </p:cNvPr>
          <p:cNvSpPr/>
          <p:nvPr/>
        </p:nvSpPr>
        <p:spPr>
          <a:xfrm>
            <a:off x="7801167" y="2754374"/>
            <a:ext cx="152243" cy="152392"/>
          </a:xfrm>
          <a:custGeom>
            <a:avLst/>
            <a:gdLst/>
            <a:ahLst/>
            <a:cxnLst/>
            <a:rect l="0" t="0" r="0" b="0"/>
            <a:pathLst>
              <a:path w="152400" h="152400">
                <a:moveTo>
                  <a:pt x="0" y="0"/>
                </a:moveTo>
                <a:lnTo>
                  <a:pt x="152400" y="0"/>
                </a:lnTo>
                <a:lnTo>
                  <a:pt x="152400" y="152400"/>
                </a:lnTo>
                <a:lnTo>
                  <a:pt x="0" y="152400"/>
                </a:lnTo>
                <a:lnTo>
                  <a:pt x="0" y="0"/>
                </a:lnTo>
              </a:path>
            </a:pathLst>
          </a:custGeom>
          <a:ln w="0" cap="flat">
            <a:solidFill>
              <a:schemeClr val="dk1"/>
            </a:solidFill>
            <a:miter lim="127000"/>
          </a:ln>
        </p:spPr>
        <p:style>
          <a:lnRef idx="0">
            <a:srgbClr val="000000">
              <a:alpha val="0"/>
            </a:srgbClr>
          </a:lnRef>
          <a:fillRef idx="1">
            <a:srgbClr val="CCFFCC"/>
          </a:fillRef>
          <a:effectRef idx="0">
            <a:scrgbClr r="0" g="0" b="0"/>
          </a:effectRef>
          <a:fontRef idx="none"/>
        </p:style>
        <p:txBody>
          <a:bodyPr/>
          <a:lstStyle/>
          <a:p>
            <a:endParaRPr lang="zh-CN" altLang="en-US"/>
          </a:p>
        </p:txBody>
      </p:sp>
      <p:sp>
        <p:nvSpPr>
          <p:cNvPr id="412" name="Rectangle 1408">
            <a:extLst>
              <a:ext uri="{FF2B5EF4-FFF2-40B4-BE49-F238E27FC236}">
                <a16:creationId xmlns:a16="http://schemas.microsoft.com/office/drawing/2014/main" id="{E7DADABF-FFBE-45FB-8BDD-3787269D19E9}"/>
              </a:ext>
            </a:extLst>
          </p:cNvPr>
          <p:cNvSpPr/>
          <p:nvPr/>
        </p:nvSpPr>
        <p:spPr>
          <a:xfrm>
            <a:off x="7929230" y="3057456"/>
            <a:ext cx="184075" cy="407330"/>
          </a:xfrm>
          <a:prstGeom prst="rect">
            <a:avLst/>
          </a:prstGeom>
          <a:ln>
            <a:noFill/>
          </a:ln>
        </p:spPr>
        <p:txBody>
          <a:bodyPr vert="horz" lIns="0" tIns="0" rIns="0" bIns="0" rtlCol="0">
            <a:noAutofit/>
          </a:bodyPr>
          <a:lstStyle/>
          <a:p>
            <a:pPr>
              <a:lnSpc>
                <a:spcPct val="107000"/>
              </a:lnSpc>
              <a:spcAft>
                <a:spcPts val="800"/>
              </a:spcAft>
            </a:pPr>
            <a:r>
              <a:rPr lang="en-US" sz="2000" kern="100" dirty="0">
                <a:solidFill>
                  <a:srgbClr val="000000"/>
                </a:solidFill>
                <a:effectLst/>
                <a:latin typeface="Tahoma" panose="020B0604030504040204" pitchFamily="34" charset="0"/>
                <a:ea typeface="Tahoma" panose="020B0604030504040204" pitchFamily="34" charset="0"/>
              </a:rPr>
              <a:t>6</a:t>
            </a:r>
            <a:endParaRPr lang="zh-CN" sz="1100" kern="100" dirty="0">
              <a:solidFill>
                <a:srgbClr val="000000"/>
              </a:solidFill>
              <a:effectLst/>
              <a:latin typeface="Calibri" panose="020F0502020204030204" pitchFamily="34" charset="0"/>
              <a:ea typeface="Calibri" panose="020F0502020204030204" pitchFamily="34" charset="0"/>
            </a:endParaRPr>
          </a:p>
        </p:txBody>
      </p:sp>
      <p:sp>
        <p:nvSpPr>
          <p:cNvPr id="409" name="Shape 19015">
            <a:extLst>
              <a:ext uri="{FF2B5EF4-FFF2-40B4-BE49-F238E27FC236}">
                <a16:creationId xmlns:a16="http://schemas.microsoft.com/office/drawing/2014/main" id="{8938A4F8-3D5C-4D4F-BD0A-B6F43398ABDE}"/>
              </a:ext>
            </a:extLst>
          </p:cNvPr>
          <p:cNvSpPr/>
          <p:nvPr/>
        </p:nvSpPr>
        <p:spPr>
          <a:xfrm>
            <a:off x="7796133" y="2760888"/>
            <a:ext cx="152318" cy="152318"/>
          </a:xfrm>
          <a:custGeom>
            <a:avLst/>
            <a:gdLst/>
            <a:ahLst/>
            <a:cxnLst/>
            <a:rect l="0" t="0" r="0" b="0"/>
            <a:pathLst>
              <a:path w="152400" h="152400">
                <a:moveTo>
                  <a:pt x="0" y="0"/>
                </a:moveTo>
                <a:lnTo>
                  <a:pt x="152400" y="0"/>
                </a:lnTo>
                <a:lnTo>
                  <a:pt x="152400" y="152400"/>
                </a:lnTo>
                <a:lnTo>
                  <a:pt x="0" y="152400"/>
                </a:lnTo>
                <a:lnTo>
                  <a:pt x="0" y="0"/>
                </a:lnTo>
              </a:path>
            </a:pathLst>
          </a:custGeom>
          <a:ln w="3175" cap="flat">
            <a:solidFill>
              <a:schemeClr val="dk1"/>
            </a:solidFill>
            <a:miter lim="127000"/>
          </a:ln>
        </p:spPr>
        <p:style>
          <a:lnRef idx="0">
            <a:srgbClr val="000000">
              <a:alpha val="0"/>
            </a:srgbClr>
          </a:lnRef>
          <a:fillRef idx="1">
            <a:srgbClr val="FFFFFF"/>
          </a:fillRef>
          <a:effectRef idx="0">
            <a:scrgbClr r="0" g="0" b="0"/>
          </a:effectRef>
          <a:fontRef idx="none"/>
        </p:style>
        <p:txBody>
          <a:bodyPr/>
          <a:lstStyle/>
          <a:p>
            <a:endParaRPr lang="zh-CN" altLang="en-US"/>
          </a:p>
        </p:txBody>
      </p:sp>
      <p:cxnSp>
        <p:nvCxnSpPr>
          <p:cNvPr id="413" name="直接箭头连接符 412">
            <a:extLst>
              <a:ext uri="{FF2B5EF4-FFF2-40B4-BE49-F238E27FC236}">
                <a16:creationId xmlns:a16="http://schemas.microsoft.com/office/drawing/2014/main" id="{DCC5B278-B5D9-43C7-8A26-6D1A1EF369FB}"/>
              </a:ext>
            </a:extLst>
          </p:cNvPr>
          <p:cNvCxnSpPr>
            <a:cxnSpLocks/>
          </p:cNvCxnSpPr>
          <p:nvPr/>
        </p:nvCxnSpPr>
        <p:spPr>
          <a:xfrm>
            <a:off x="6394976" y="2841577"/>
            <a:ext cx="1398529" cy="0"/>
          </a:xfrm>
          <a:prstGeom prst="straightConnector1">
            <a:avLst/>
          </a:prstGeom>
          <a:ln w="15875">
            <a:tailEnd type="triangle"/>
          </a:ln>
        </p:spPr>
        <p:style>
          <a:lnRef idx="1">
            <a:schemeClr val="dk1"/>
          </a:lnRef>
          <a:fillRef idx="0">
            <a:schemeClr val="dk1"/>
          </a:fillRef>
          <a:effectRef idx="0">
            <a:schemeClr val="dk1"/>
          </a:effectRef>
          <a:fontRef idx="minor">
            <a:schemeClr val="tx1"/>
          </a:fontRef>
        </p:style>
      </p:cxnSp>
      <p:grpSp>
        <p:nvGrpSpPr>
          <p:cNvPr id="5" name="组合 4">
            <a:extLst>
              <a:ext uri="{FF2B5EF4-FFF2-40B4-BE49-F238E27FC236}">
                <a16:creationId xmlns:a16="http://schemas.microsoft.com/office/drawing/2014/main" id="{BE2CF209-4860-4460-A4A9-8D673232CF44}"/>
              </a:ext>
            </a:extLst>
          </p:cNvPr>
          <p:cNvGrpSpPr/>
          <p:nvPr/>
        </p:nvGrpSpPr>
        <p:grpSpPr>
          <a:xfrm>
            <a:off x="5953852" y="2607006"/>
            <a:ext cx="469901" cy="863796"/>
            <a:chOff x="5953852" y="2607006"/>
            <a:chExt cx="469901" cy="863796"/>
          </a:xfrm>
        </p:grpSpPr>
        <p:sp>
          <p:nvSpPr>
            <p:cNvPr id="266" name="Shape 19009">
              <a:extLst>
                <a:ext uri="{FF2B5EF4-FFF2-40B4-BE49-F238E27FC236}">
                  <a16:creationId xmlns:a16="http://schemas.microsoft.com/office/drawing/2014/main" id="{A0A5DF8D-47CC-4F57-B0A4-4141F0F82998}"/>
                </a:ext>
              </a:extLst>
            </p:cNvPr>
            <p:cNvSpPr/>
            <p:nvPr/>
          </p:nvSpPr>
          <p:spPr>
            <a:xfrm>
              <a:off x="6112263" y="2613099"/>
              <a:ext cx="152318" cy="152318"/>
            </a:xfrm>
            <a:custGeom>
              <a:avLst/>
              <a:gdLst/>
              <a:ahLst/>
              <a:cxnLst/>
              <a:rect l="0" t="0" r="0" b="0"/>
              <a:pathLst>
                <a:path w="152400" h="152400">
                  <a:moveTo>
                    <a:pt x="0" y="0"/>
                  </a:moveTo>
                  <a:lnTo>
                    <a:pt x="152400" y="0"/>
                  </a:lnTo>
                  <a:lnTo>
                    <a:pt x="152400" y="152400"/>
                  </a:lnTo>
                  <a:lnTo>
                    <a:pt x="0" y="152400"/>
                  </a:lnTo>
                  <a:lnTo>
                    <a:pt x="0" y="0"/>
                  </a:lnTo>
                </a:path>
              </a:pathLst>
            </a:custGeom>
            <a:ln w="3175" cap="flat">
              <a:solidFill>
                <a:schemeClr val="dk1"/>
              </a:solidFill>
              <a:miter lim="127000"/>
            </a:ln>
          </p:spPr>
          <p:style>
            <a:lnRef idx="0">
              <a:srgbClr val="000000">
                <a:alpha val="0"/>
              </a:srgbClr>
            </a:lnRef>
            <a:fillRef idx="1">
              <a:srgbClr val="BADFE2"/>
            </a:fillRef>
            <a:effectRef idx="0">
              <a:scrgbClr r="0" g="0" b="0"/>
            </a:effectRef>
            <a:fontRef idx="none"/>
          </p:style>
          <p:txBody>
            <a:bodyPr/>
            <a:lstStyle/>
            <a:p>
              <a:endParaRPr lang="zh-CN" altLang="en-US"/>
            </a:p>
          </p:txBody>
        </p:sp>
        <p:sp>
          <p:nvSpPr>
            <p:cNvPr id="354" name="Shape 1017">
              <a:extLst>
                <a:ext uri="{FF2B5EF4-FFF2-40B4-BE49-F238E27FC236}">
                  <a16:creationId xmlns:a16="http://schemas.microsoft.com/office/drawing/2014/main" id="{84917C64-9E4C-4ADA-AC4F-F895A2F97961}"/>
                </a:ext>
              </a:extLst>
            </p:cNvPr>
            <p:cNvSpPr/>
            <p:nvPr/>
          </p:nvSpPr>
          <p:spPr>
            <a:xfrm>
              <a:off x="6106170" y="2607006"/>
              <a:ext cx="82633" cy="165265"/>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355" name="Shape 1018">
              <a:extLst>
                <a:ext uri="{FF2B5EF4-FFF2-40B4-BE49-F238E27FC236}">
                  <a16:creationId xmlns:a16="http://schemas.microsoft.com/office/drawing/2014/main" id="{66F86491-9960-4D81-ADF8-9F49B1D01F77}"/>
                </a:ext>
              </a:extLst>
            </p:cNvPr>
            <p:cNvSpPr/>
            <p:nvPr/>
          </p:nvSpPr>
          <p:spPr>
            <a:xfrm>
              <a:off x="6188803" y="2607006"/>
              <a:ext cx="82633" cy="165265"/>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357" name="Shape 1020">
              <a:extLst>
                <a:ext uri="{FF2B5EF4-FFF2-40B4-BE49-F238E27FC236}">
                  <a16:creationId xmlns:a16="http://schemas.microsoft.com/office/drawing/2014/main" id="{2CA5AE25-78B8-4C37-AECB-6743A9B227D2}"/>
                </a:ext>
              </a:extLst>
            </p:cNvPr>
            <p:cNvSpPr/>
            <p:nvPr/>
          </p:nvSpPr>
          <p:spPr>
            <a:xfrm>
              <a:off x="5953852" y="2759324"/>
              <a:ext cx="82633" cy="165265"/>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358" name="Shape 1021">
              <a:extLst>
                <a:ext uri="{FF2B5EF4-FFF2-40B4-BE49-F238E27FC236}">
                  <a16:creationId xmlns:a16="http://schemas.microsoft.com/office/drawing/2014/main" id="{8C8EC7D8-94DA-42F5-94EF-B5E19B56CF90}"/>
                </a:ext>
              </a:extLst>
            </p:cNvPr>
            <p:cNvSpPr/>
            <p:nvPr/>
          </p:nvSpPr>
          <p:spPr>
            <a:xfrm>
              <a:off x="6036485" y="2759324"/>
              <a:ext cx="82633" cy="165265"/>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359" name="Shape 19011">
              <a:extLst>
                <a:ext uri="{FF2B5EF4-FFF2-40B4-BE49-F238E27FC236}">
                  <a16:creationId xmlns:a16="http://schemas.microsoft.com/office/drawing/2014/main" id="{84D296FA-6B5F-43FA-833D-8211704BF000}"/>
                </a:ext>
              </a:extLst>
            </p:cNvPr>
            <p:cNvSpPr/>
            <p:nvPr/>
          </p:nvSpPr>
          <p:spPr>
            <a:xfrm>
              <a:off x="5959945" y="2613099"/>
              <a:ext cx="152318" cy="152318"/>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CCFFCC"/>
            </a:fillRef>
            <a:effectRef idx="0">
              <a:scrgbClr r="0" g="0" b="0"/>
            </a:effectRef>
            <a:fontRef idx="none"/>
          </p:style>
          <p:txBody>
            <a:bodyPr/>
            <a:lstStyle/>
            <a:p>
              <a:endParaRPr lang="zh-CN" altLang="en-US"/>
            </a:p>
          </p:txBody>
        </p:sp>
        <p:sp>
          <p:nvSpPr>
            <p:cNvPr id="360" name="Shape 1023">
              <a:extLst>
                <a:ext uri="{FF2B5EF4-FFF2-40B4-BE49-F238E27FC236}">
                  <a16:creationId xmlns:a16="http://schemas.microsoft.com/office/drawing/2014/main" id="{F0C2AAA5-3EC4-4E0F-800C-1133265D4F61}"/>
                </a:ext>
              </a:extLst>
            </p:cNvPr>
            <p:cNvSpPr/>
            <p:nvPr/>
          </p:nvSpPr>
          <p:spPr>
            <a:xfrm>
              <a:off x="5953852" y="2607006"/>
              <a:ext cx="82633" cy="165265"/>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660066"/>
            </a:fillRef>
            <a:effectRef idx="0">
              <a:scrgbClr r="0" g="0" b="0"/>
            </a:effectRef>
            <a:fontRef idx="none"/>
          </p:style>
          <p:txBody>
            <a:bodyPr/>
            <a:lstStyle/>
            <a:p>
              <a:endParaRPr lang="zh-CN" altLang="en-US"/>
            </a:p>
          </p:txBody>
        </p:sp>
        <p:sp>
          <p:nvSpPr>
            <p:cNvPr id="361" name="Shape 1024">
              <a:extLst>
                <a:ext uri="{FF2B5EF4-FFF2-40B4-BE49-F238E27FC236}">
                  <a16:creationId xmlns:a16="http://schemas.microsoft.com/office/drawing/2014/main" id="{1C27AFC6-788D-4DFA-9010-010421EF5D96}"/>
                </a:ext>
              </a:extLst>
            </p:cNvPr>
            <p:cNvSpPr/>
            <p:nvPr/>
          </p:nvSpPr>
          <p:spPr>
            <a:xfrm>
              <a:off x="6036485" y="2607006"/>
              <a:ext cx="82633" cy="165265"/>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660066"/>
            </a:fillRef>
            <a:effectRef idx="0">
              <a:scrgbClr r="0" g="0" b="0"/>
            </a:effectRef>
            <a:fontRef idx="none"/>
          </p:style>
          <p:txBody>
            <a:bodyPr/>
            <a:lstStyle/>
            <a:p>
              <a:endParaRPr lang="zh-CN" altLang="en-US"/>
            </a:p>
          </p:txBody>
        </p:sp>
        <p:sp>
          <p:nvSpPr>
            <p:cNvPr id="362" name="Shape 19012">
              <a:extLst>
                <a:ext uri="{FF2B5EF4-FFF2-40B4-BE49-F238E27FC236}">
                  <a16:creationId xmlns:a16="http://schemas.microsoft.com/office/drawing/2014/main" id="{BB172632-FB5F-4235-BB44-9989FE3685E1}"/>
                </a:ext>
              </a:extLst>
            </p:cNvPr>
            <p:cNvSpPr/>
            <p:nvPr/>
          </p:nvSpPr>
          <p:spPr>
            <a:xfrm>
              <a:off x="6112263" y="2917735"/>
              <a:ext cx="152318" cy="152318"/>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6E88F7"/>
            </a:fillRef>
            <a:effectRef idx="0">
              <a:scrgbClr r="0" g="0" b="0"/>
            </a:effectRef>
            <a:fontRef idx="none"/>
          </p:style>
          <p:txBody>
            <a:bodyPr/>
            <a:lstStyle/>
            <a:p>
              <a:endParaRPr lang="zh-CN" altLang="en-US"/>
            </a:p>
          </p:txBody>
        </p:sp>
        <p:sp>
          <p:nvSpPr>
            <p:cNvPr id="363" name="Shape 1026">
              <a:extLst>
                <a:ext uri="{FF2B5EF4-FFF2-40B4-BE49-F238E27FC236}">
                  <a16:creationId xmlns:a16="http://schemas.microsoft.com/office/drawing/2014/main" id="{86A932C2-E54E-4351-AD46-A55ABD34DB60}"/>
                </a:ext>
              </a:extLst>
            </p:cNvPr>
            <p:cNvSpPr/>
            <p:nvPr/>
          </p:nvSpPr>
          <p:spPr>
            <a:xfrm>
              <a:off x="6106170" y="2911642"/>
              <a:ext cx="82633" cy="165265"/>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364" name="Shape 1027">
              <a:extLst>
                <a:ext uri="{FF2B5EF4-FFF2-40B4-BE49-F238E27FC236}">
                  <a16:creationId xmlns:a16="http://schemas.microsoft.com/office/drawing/2014/main" id="{BD353925-0FF0-4AC7-9852-09496F2A902F}"/>
                </a:ext>
              </a:extLst>
            </p:cNvPr>
            <p:cNvSpPr/>
            <p:nvPr/>
          </p:nvSpPr>
          <p:spPr>
            <a:xfrm>
              <a:off x="6188803" y="2911642"/>
              <a:ext cx="82633" cy="165265"/>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365" name="Shape 19013">
              <a:extLst>
                <a:ext uri="{FF2B5EF4-FFF2-40B4-BE49-F238E27FC236}">
                  <a16:creationId xmlns:a16="http://schemas.microsoft.com/office/drawing/2014/main" id="{510D4976-88B1-4559-88E4-127164EC2267}"/>
                </a:ext>
              </a:extLst>
            </p:cNvPr>
            <p:cNvSpPr/>
            <p:nvPr/>
          </p:nvSpPr>
          <p:spPr>
            <a:xfrm>
              <a:off x="6264581" y="2765417"/>
              <a:ext cx="152318" cy="152318"/>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FFCCFF"/>
            </a:fillRef>
            <a:effectRef idx="0">
              <a:scrgbClr r="0" g="0" b="0"/>
            </a:effectRef>
            <a:fontRef idx="none"/>
          </p:style>
          <p:txBody>
            <a:bodyPr/>
            <a:lstStyle/>
            <a:p>
              <a:endParaRPr lang="zh-CN" altLang="en-US"/>
            </a:p>
          </p:txBody>
        </p:sp>
        <p:sp>
          <p:nvSpPr>
            <p:cNvPr id="366" name="Shape 1029">
              <a:extLst>
                <a:ext uri="{FF2B5EF4-FFF2-40B4-BE49-F238E27FC236}">
                  <a16:creationId xmlns:a16="http://schemas.microsoft.com/office/drawing/2014/main" id="{7575B9C2-8CB8-4C35-9791-E62F12C2419D}"/>
                </a:ext>
              </a:extLst>
            </p:cNvPr>
            <p:cNvSpPr/>
            <p:nvPr/>
          </p:nvSpPr>
          <p:spPr>
            <a:xfrm>
              <a:off x="6258488" y="2759324"/>
              <a:ext cx="82633" cy="165265"/>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367" name="Shape 1030">
              <a:extLst>
                <a:ext uri="{FF2B5EF4-FFF2-40B4-BE49-F238E27FC236}">
                  <a16:creationId xmlns:a16="http://schemas.microsoft.com/office/drawing/2014/main" id="{58B7EED6-DA18-4D9B-A632-FA8F8F05B826}"/>
                </a:ext>
              </a:extLst>
            </p:cNvPr>
            <p:cNvSpPr/>
            <p:nvPr/>
          </p:nvSpPr>
          <p:spPr>
            <a:xfrm>
              <a:off x="6341120" y="2759324"/>
              <a:ext cx="82633" cy="165265"/>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368" name="Shape 19014">
              <a:extLst>
                <a:ext uri="{FF2B5EF4-FFF2-40B4-BE49-F238E27FC236}">
                  <a16:creationId xmlns:a16="http://schemas.microsoft.com/office/drawing/2014/main" id="{CEFBB127-93C2-4D67-BE96-1E7992042877}"/>
                </a:ext>
              </a:extLst>
            </p:cNvPr>
            <p:cNvSpPr/>
            <p:nvPr/>
          </p:nvSpPr>
          <p:spPr>
            <a:xfrm>
              <a:off x="5959945" y="2917735"/>
              <a:ext cx="152318" cy="152318"/>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33CC33"/>
            </a:fillRef>
            <a:effectRef idx="0">
              <a:scrgbClr r="0" g="0" b="0"/>
            </a:effectRef>
            <a:fontRef idx="none"/>
          </p:style>
          <p:txBody>
            <a:bodyPr/>
            <a:lstStyle/>
            <a:p>
              <a:endParaRPr lang="zh-CN" altLang="en-US"/>
            </a:p>
          </p:txBody>
        </p:sp>
        <p:sp>
          <p:nvSpPr>
            <p:cNvPr id="369" name="Shape 1032">
              <a:extLst>
                <a:ext uri="{FF2B5EF4-FFF2-40B4-BE49-F238E27FC236}">
                  <a16:creationId xmlns:a16="http://schemas.microsoft.com/office/drawing/2014/main" id="{BB01A658-4890-4F34-B518-2E4E97472A49}"/>
                </a:ext>
              </a:extLst>
            </p:cNvPr>
            <p:cNvSpPr/>
            <p:nvPr/>
          </p:nvSpPr>
          <p:spPr>
            <a:xfrm>
              <a:off x="5953852" y="2911642"/>
              <a:ext cx="82633" cy="165265"/>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370" name="Shape 1033">
              <a:extLst>
                <a:ext uri="{FF2B5EF4-FFF2-40B4-BE49-F238E27FC236}">
                  <a16:creationId xmlns:a16="http://schemas.microsoft.com/office/drawing/2014/main" id="{0D05E2BD-4ED8-40B7-8E32-189EC6C817A9}"/>
                </a:ext>
              </a:extLst>
            </p:cNvPr>
            <p:cNvSpPr/>
            <p:nvPr/>
          </p:nvSpPr>
          <p:spPr>
            <a:xfrm>
              <a:off x="6036485" y="2911642"/>
              <a:ext cx="82633" cy="165265"/>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371" name="Shape 19015">
              <a:extLst>
                <a:ext uri="{FF2B5EF4-FFF2-40B4-BE49-F238E27FC236}">
                  <a16:creationId xmlns:a16="http://schemas.microsoft.com/office/drawing/2014/main" id="{0691EE72-BD33-49E8-8E51-992668A231AF}"/>
                </a:ext>
              </a:extLst>
            </p:cNvPr>
            <p:cNvSpPr/>
            <p:nvPr/>
          </p:nvSpPr>
          <p:spPr>
            <a:xfrm>
              <a:off x="6112263" y="2765417"/>
              <a:ext cx="152318" cy="152318"/>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FFFFFF"/>
            </a:fillRef>
            <a:effectRef idx="0">
              <a:scrgbClr r="0" g="0" b="0"/>
            </a:effectRef>
            <a:fontRef idx="none"/>
          </p:style>
          <p:txBody>
            <a:bodyPr/>
            <a:lstStyle/>
            <a:p>
              <a:endParaRPr lang="zh-CN" altLang="en-US"/>
            </a:p>
          </p:txBody>
        </p:sp>
        <p:sp>
          <p:nvSpPr>
            <p:cNvPr id="372" name="Shape 1035">
              <a:extLst>
                <a:ext uri="{FF2B5EF4-FFF2-40B4-BE49-F238E27FC236}">
                  <a16:creationId xmlns:a16="http://schemas.microsoft.com/office/drawing/2014/main" id="{F311D7BB-155E-4520-8F7F-E36C46C17246}"/>
                </a:ext>
              </a:extLst>
            </p:cNvPr>
            <p:cNvSpPr/>
            <p:nvPr/>
          </p:nvSpPr>
          <p:spPr>
            <a:xfrm>
              <a:off x="6106170" y="2759324"/>
              <a:ext cx="82633" cy="165265"/>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373" name="Shape 1036">
              <a:extLst>
                <a:ext uri="{FF2B5EF4-FFF2-40B4-BE49-F238E27FC236}">
                  <a16:creationId xmlns:a16="http://schemas.microsoft.com/office/drawing/2014/main" id="{0E8737AD-F5D6-41B4-8197-9B29D716CEAC}"/>
                </a:ext>
              </a:extLst>
            </p:cNvPr>
            <p:cNvSpPr/>
            <p:nvPr/>
          </p:nvSpPr>
          <p:spPr>
            <a:xfrm>
              <a:off x="6188803" y="2759324"/>
              <a:ext cx="82633" cy="165265"/>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374" name="Shape 19016">
              <a:extLst>
                <a:ext uri="{FF2B5EF4-FFF2-40B4-BE49-F238E27FC236}">
                  <a16:creationId xmlns:a16="http://schemas.microsoft.com/office/drawing/2014/main" id="{CC412503-1A54-470B-A398-4CFC5B898E70}"/>
                </a:ext>
              </a:extLst>
            </p:cNvPr>
            <p:cNvSpPr/>
            <p:nvPr/>
          </p:nvSpPr>
          <p:spPr>
            <a:xfrm>
              <a:off x="6264581" y="2917735"/>
              <a:ext cx="152318" cy="152318"/>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FF9900"/>
            </a:fillRef>
            <a:effectRef idx="0">
              <a:scrgbClr r="0" g="0" b="0"/>
            </a:effectRef>
            <a:fontRef idx="none"/>
          </p:style>
          <p:txBody>
            <a:bodyPr/>
            <a:lstStyle/>
            <a:p>
              <a:endParaRPr lang="zh-CN" altLang="en-US"/>
            </a:p>
          </p:txBody>
        </p:sp>
        <p:sp>
          <p:nvSpPr>
            <p:cNvPr id="375" name="Shape 1038">
              <a:extLst>
                <a:ext uri="{FF2B5EF4-FFF2-40B4-BE49-F238E27FC236}">
                  <a16:creationId xmlns:a16="http://schemas.microsoft.com/office/drawing/2014/main" id="{927353E0-C199-4432-B8B5-6D6B86CA2296}"/>
                </a:ext>
              </a:extLst>
            </p:cNvPr>
            <p:cNvSpPr/>
            <p:nvPr/>
          </p:nvSpPr>
          <p:spPr>
            <a:xfrm>
              <a:off x="6258488" y="2911642"/>
              <a:ext cx="82633" cy="165265"/>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376" name="Shape 1039">
              <a:extLst>
                <a:ext uri="{FF2B5EF4-FFF2-40B4-BE49-F238E27FC236}">
                  <a16:creationId xmlns:a16="http://schemas.microsoft.com/office/drawing/2014/main" id="{81E3F8B6-F07F-4478-A38B-49B192372A7F}"/>
                </a:ext>
              </a:extLst>
            </p:cNvPr>
            <p:cNvSpPr/>
            <p:nvPr/>
          </p:nvSpPr>
          <p:spPr>
            <a:xfrm>
              <a:off x="6341120" y="2911642"/>
              <a:ext cx="82633" cy="165265"/>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377" name="Shape 19017">
              <a:extLst>
                <a:ext uri="{FF2B5EF4-FFF2-40B4-BE49-F238E27FC236}">
                  <a16:creationId xmlns:a16="http://schemas.microsoft.com/office/drawing/2014/main" id="{A3A799FA-4CB2-4EB9-8D5C-B1A9026CBEE8}"/>
                </a:ext>
              </a:extLst>
            </p:cNvPr>
            <p:cNvSpPr/>
            <p:nvPr/>
          </p:nvSpPr>
          <p:spPr>
            <a:xfrm>
              <a:off x="6264581" y="2613099"/>
              <a:ext cx="152318" cy="152318"/>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FF3300"/>
            </a:fillRef>
            <a:effectRef idx="0">
              <a:scrgbClr r="0" g="0" b="0"/>
            </a:effectRef>
            <a:fontRef idx="none"/>
          </p:style>
          <p:txBody>
            <a:bodyPr/>
            <a:lstStyle/>
            <a:p>
              <a:endParaRPr lang="zh-CN" altLang="en-US"/>
            </a:p>
          </p:txBody>
        </p:sp>
        <p:sp>
          <p:nvSpPr>
            <p:cNvPr id="378" name="Shape 1041">
              <a:extLst>
                <a:ext uri="{FF2B5EF4-FFF2-40B4-BE49-F238E27FC236}">
                  <a16:creationId xmlns:a16="http://schemas.microsoft.com/office/drawing/2014/main" id="{396CDA29-3DB1-4DA3-AA06-8600C6DDB630}"/>
                </a:ext>
              </a:extLst>
            </p:cNvPr>
            <p:cNvSpPr/>
            <p:nvPr/>
          </p:nvSpPr>
          <p:spPr>
            <a:xfrm>
              <a:off x="6258488" y="2607006"/>
              <a:ext cx="82633" cy="165265"/>
            </a:xfrm>
            <a:custGeom>
              <a:avLst/>
              <a:gdLst/>
              <a:ahLst/>
              <a:cxnLst/>
              <a:rect l="0" t="0" r="0" b="0"/>
              <a:pathLst>
                <a:path w="82677" h="165354">
                  <a:moveTo>
                    <a:pt x="0" y="0"/>
                  </a:moveTo>
                  <a:lnTo>
                    <a:pt x="82677" y="0"/>
                  </a:lnTo>
                  <a:lnTo>
                    <a:pt x="82677" y="12954"/>
                  </a:lnTo>
                  <a:lnTo>
                    <a:pt x="12954" y="12954"/>
                  </a:lnTo>
                  <a:lnTo>
                    <a:pt x="12954" y="152400"/>
                  </a:lnTo>
                  <a:lnTo>
                    <a:pt x="82677" y="152400"/>
                  </a:lnTo>
                  <a:lnTo>
                    <a:pt x="82677" y="165354"/>
                  </a:lnTo>
                  <a:lnTo>
                    <a:pt x="0" y="1653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379" name="Shape 1042">
              <a:extLst>
                <a:ext uri="{FF2B5EF4-FFF2-40B4-BE49-F238E27FC236}">
                  <a16:creationId xmlns:a16="http://schemas.microsoft.com/office/drawing/2014/main" id="{7B92E765-9DDA-46B4-9607-B2385CBD4353}"/>
                </a:ext>
              </a:extLst>
            </p:cNvPr>
            <p:cNvSpPr/>
            <p:nvPr/>
          </p:nvSpPr>
          <p:spPr>
            <a:xfrm>
              <a:off x="6341120" y="2607006"/>
              <a:ext cx="82633" cy="165265"/>
            </a:xfrm>
            <a:custGeom>
              <a:avLst/>
              <a:gdLst/>
              <a:ahLst/>
              <a:cxnLst/>
              <a:rect l="0" t="0" r="0" b="0"/>
              <a:pathLst>
                <a:path w="82677" h="165354">
                  <a:moveTo>
                    <a:pt x="0" y="0"/>
                  </a:moveTo>
                  <a:lnTo>
                    <a:pt x="82677" y="0"/>
                  </a:lnTo>
                  <a:lnTo>
                    <a:pt x="82677" y="165354"/>
                  </a:lnTo>
                  <a:lnTo>
                    <a:pt x="0" y="165354"/>
                  </a:lnTo>
                  <a:lnTo>
                    <a:pt x="0" y="152400"/>
                  </a:lnTo>
                  <a:lnTo>
                    <a:pt x="69723" y="152400"/>
                  </a:lnTo>
                  <a:lnTo>
                    <a:pt x="69723" y="12954"/>
                  </a:lnTo>
                  <a:lnTo>
                    <a:pt x="0" y="129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zh-CN" altLang="en-US"/>
            </a:p>
          </p:txBody>
        </p:sp>
        <p:sp>
          <p:nvSpPr>
            <p:cNvPr id="380" name="Shape 19015">
              <a:extLst>
                <a:ext uri="{FF2B5EF4-FFF2-40B4-BE49-F238E27FC236}">
                  <a16:creationId xmlns:a16="http://schemas.microsoft.com/office/drawing/2014/main" id="{7A527BD6-4C97-4BA1-8B0C-10862FA265D3}"/>
                </a:ext>
              </a:extLst>
            </p:cNvPr>
            <p:cNvSpPr/>
            <p:nvPr/>
          </p:nvSpPr>
          <p:spPr>
            <a:xfrm>
              <a:off x="5963237" y="2619954"/>
              <a:ext cx="152318" cy="152318"/>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FFFFFF"/>
            </a:fillRef>
            <a:effectRef idx="0">
              <a:scrgbClr r="0" g="0" b="0"/>
            </a:effectRef>
            <a:fontRef idx="none"/>
          </p:style>
          <p:txBody>
            <a:bodyPr/>
            <a:lstStyle/>
            <a:p>
              <a:endParaRPr lang="zh-CN" altLang="en-US"/>
            </a:p>
          </p:txBody>
        </p:sp>
        <p:sp>
          <p:nvSpPr>
            <p:cNvPr id="356" name="Shape 19010">
              <a:extLst>
                <a:ext uri="{FF2B5EF4-FFF2-40B4-BE49-F238E27FC236}">
                  <a16:creationId xmlns:a16="http://schemas.microsoft.com/office/drawing/2014/main" id="{BE981569-E308-4275-8817-0821BDB4FE6C}"/>
                </a:ext>
              </a:extLst>
            </p:cNvPr>
            <p:cNvSpPr/>
            <p:nvPr/>
          </p:nvSpPr>
          <p:spPr>
            <a:xfrm>
              <a:off x="6109828" y="2763930"/>
              <a:ext cx="152318" cy="152318"/>
            </a:xfrm>
            <a:custGeom>
              <a:avLst/>
              <a:gdLst/>
              <a:ahLst/>
              <a:cxnLst/>
              <a:rect l="0" t="0" r="0" b="0"/>
              <a:pathLst>
                <a:path w="152400" h="152400">
                  <a:moveTo>
                    <a:pt x="0" y="0"/>
                  </a:moveTo>
                  <a:lnTo>
                    <a:pt x="152400" y="0"/>
                  </a:lnTo>
                  <a:lnTo>
                    <a:pt x="152400" y="152400"/>
                  </a:lnTo>
                  <a:lnTo>
                    <a:pt x="0" y="152400"/>
                  </a:lnTo>
                  <a:lnTo>
                    <a:pt x="0" y="0"/>
                  </a:lnTo>
                </a:path>
              </a:pathLst>
            </a:custGeom>
            <a:ln w="0" cap="flat">
              <a:miter lim="127000"/>
            </a:ln>
          </p:spPr>
          <p:style>
            <a:lnRef idx="0">
              <a:srgbClr val="000000">
                <a:alpha val="0"/>
              </a:srgbClr>
            </a:lnRef>
            <a:fillRef idx="1">
              <a:srgbClr val="CC6600"/>
            </a:fillRef>
            <a:effectRef idx="0">
              <a:scrgbClr r="0" g="0" b="0"/>
            </a:effectRef>
            <a:fontRef idx="none"/>
          </p:style>
          <p:txBody>
            <a:bodyPr/>
            <a:lstStyle/>
            <a:p>
              <a:endParaRPr lang="zh-CN" altLang="en-US"/>
            </a:p>
          </p:txBody>
        </p:sp>
        <p:sp>
          <p:nvSpPr>
            <p:cNvPr id="382" name="Shape 19157">
              <a:extLst>
                <a:ext uri="{FF2B5EF4-FFF2-40B4-BE49-F238E27FC236}">
                  <a16:creationId xmlns:a16="http://schemas.microsoft.com/office/drawing/2014/main" id="{F9E15808-78B9-4CE4-B947-C6D4231C1F52}"/>
                </a:ext>
              </a:extLst>
            </p:cNvPr>
            <p:cNvSpPr/>
            <p:nvPr/>
          </p:nvSpPr>
          <p:spPr>
            <a:xfrm>
              <a:off x="5957392" y="2760390"/>
              <a:ext cx="152243" cy="152392"/>
            </a:xfrm>
            <a:custGeom>
              <a:avLst/>
              <a:gdLst/>
              <a:ahLst/>
              <a:cxnLst/>
              <a:rect l="0" t="0" r="0" b="0"/>
              <a:pathLst>
                <a:path w="152400" h="152400">
                  <a:moveTo>
                    <a:pt x="0" y="0"/>
                  </a:moveTo>
                  <a:lnTo>
                    <a:pt x="152400" y="0"/>
                  </a:lnTo>
                  <a:lnTo>
                    <a:pt x="152400" y="152400"/>
                  </a:lnTo>
                  <a:lnTo>
                    <a:pt x="0" y="152400"/>
                  </a:lnTo>
                  <a:lnTo>
                    <a:pt x="0" y="0"/>
                  </a:lnTo>
                </a:path>
              </a:pathLst>
            </a:custGeom>
            <a:ln w="0" cap="flat">
              <a:solidFill>
                <a:schemeClr val="dk1"/>
              </a:solidFill>
              <a:miter lim="127000"/>
            </a:ln>
          </p:spPr>
          <p:style>
            <a:lnRef idx="0">
              <a:srgbClr val="000000">
                <a:alpha val="0"/>
              </a:srgbClr>
            </a:lnRef>
            <a:fillRef idx="1">
              <a:srgbClr val="CCFFCC"/>
            </a:fillRef>
            <a:effectRef idx="0">
              <a:scrgbClr r="0" g="0" b="0"/>
            </a:effectRef>
            <a:fontRef idx="none"/>
          </p:style>
          <p:txBody>
            <a:bodyPr/>
            <a:lstStyle/>
            <a:p>
              <a:endParaRPr lang="zh-CN" altLang="en-US"/>
            </a:p>
          </p:txBody>
        </p:sp>
        <p:sp>
          <p:nvSpPr>
            <p:cNvPr id="384" name="Rectangle 1408">
              <a:extLst>
                <a:ext uri="{FF2B5EF4-FFF2-40B4-BE49-F238E27FC236}">
                  <a16:creationId xmlns:a16="http://schemas.microsoft.com/office/drawing/2014/main" id="{0C92961B-24FB-49F6-80B4-A37AE204D1D4}"/>
                </a:ext>
              </a:extLst>
            </p:cNvPr>
            <p:cNvSpPr/>
            <p:nvPr/>
          </p:nvSpPr>
          <p:spPr>
            <a:xfrm>
              <a:off x="6085455" y="3063472"/>
              <a:ext cx="184075" cy="407330"/>
            </a:xfrm>
            <a:prstGeom prst="rect">
              <a:avLst/>
            </a:prstGeom>
            <a:ln>
              <a:noFill/>
            </a:ln>
          </p:spPr>
          <p:txBody>
            <a:bodyPr vert="horz" lIns="0" tIns="0" rIns="0" bIns="0" rtlCol="0">
              <a:noAutofit/>
            </a:bodyPr>
            <a:lstStyle/>
            <a:p>
              <a:pPr>
                <a:lnSpc>
                  <a:spcPct val="107000"/>
                </a:lnSpc>
                <a:spcAft>
                  <a:spcPts val="800"/>
                </a:spcAft>
              </a:pPr>
              <a:r>
                <a:rPr lang="en-US" sz="2000" kern="100" dirty="0">
                  <a:solidFill>
                    <a:srgbClr val="000000"/>
                  </a:solidFill>
                  <a:effectLst/>
                  <a:latin typeface="Tahoma" panose="020B0604030504040204" pitchFamily="34" charset="0"/>
                  <a:ea typeface="Tahoma" panose="020B0604030504040204" pitchFamily="34" charset="0"/>
                </a:rPr>
                <a:t>6</a:t>
              </a:r>
              <a:endParaRPr lang="zh-CN" sz="1100" kern="100" dirty="0">
                <a:solidFill>
                  <a:srgbClr val="000000"/>
                </a:solidFill>
                <a:effectLst/>
                <a:latin typeface="Calibri" panose="020F0502020204030204" pitchFamily="34" charset="0"/>
                <a:ea typeface="Calibri" panose="020F0502020204030204" pitchFamily="34" charset="0"/>
              </a:endParaRPr>
            </a:p>
          </p:txBody>
        </p:sp>
      </p:grpSp>
      <p:cxnSp>
        <p:nvCxnSpPr>
          <p:cNvPr id="414" name="直接箭头连接符 413">
            <a:extLst>
              <a:ext uri="{FF2B5EF4-FFF2-40B4-BE49-F238E27FC236}">
                <a16:creationId xmlns:a16="http://schemas.microsoft.com/office/drawing/2014/main" id="{AA942BB9-9386-4E95-935A-515F42B923CC}"/>
              </a:ext>
            </a:extLst>
          </p:cNvPr>
          <p:cNvCxnSpPr>
            <a:cxnSpLocks/>
          </p:cNvCxnSpPr>
          <p:nvPr/>
        </p:nvCxnSpPr>
        <p:spPr>
          <a:xfrm>
            <a:off x="8267528" y="2832527"/>
            <a:ext cx="2128334" cy="925394"/>
          </a:xfrm>
          <a:prstGeom prst="straightConnector1">
            <a:avLst/>
          </a:prstGeom>
          <a:ln w="15875">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0986921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E5C58C1D-567A-4C7F-9C89-1A17E11B9789}"/>
              </a:ext>
            </a:extLst>
          </p:cNvPr>
          <p:cNvSpPr>
            <a:spLocks noGrp="1"/>
          </p:cNvSpPr>
          <p:nvPr>
            <p:ph type="sldNum" sz="quarter" idx="12"/>
          </p:nvPr>
        </p:nvSpPr>
        <p:spPr/>
        <p:txBody>
          <a:bodyPr/>
          <a:lstStyle/>
          <a:p>
            <a:fld id="{893ACD7D-9A68-44C8-A49A-4B94202CE741}" type="slidenum">
              <a:rPr lang="zh-CN" altLang="en-US" smtClean="0"/>
              <a:t>69</a:t>
            </a:fld>
            <a:endParaRPr lang="zh-CN" altLang="en-US"/>
          </a:p>
        </p:txBody>
      </p:sp>
      <p:pic>
        <p:nvPicPr>
          <p:cNvPr id="5" name="Picture 3284">
            <a:extLst>
              <a:ext uri="{FF2B5EF4-FFF2-40B4-BE49-F238E27FC236}">
                <a16:creationId xmlns:a16="http://schemas.microsoft.com/office/drawing/2014/main" id="{083DAA05-7D79-4B35-A261-58D2A7521ACC}"/>
              </a:ext>
            </a:extLst>
          </p:cNvPr>
          <p:cNvPicPr/>
          <p:nvPr/>
        </p:nvPicPr>
        <p:blipFill>
          <a:blip r:embed="rId2"/>
          <a:stretch>
            <a:fillRect/>
          </a:stretch>
        </p:blipFill>
        <p:spPr>
          <a:xfrm>
            <a:off x="2206171" y="551543"/>
            <a:ext cx="7387771" cy="5804807"/>
          </a:xfrm>
          <a:prstGeom prst="rect">
            <a:avLst/>
          </a:prstGeom>
        </p:spPr>
      </p:pic>
    </p:spTree>
    <p:extLst>
      <p:ext uri="{BB962C8B-B14F-4D97-AF65-F5344CB8AC3E}">
        <p14:creationId xmlns:p14="http://schemas.microsoft.com/office/powerpoint/2010/main" val="8789506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918A66-7227-4BD6-AA59-0DB1D50E3976}"/>
              </a:ext>
            </a:extLst>
          </p:cNvPr>
          <p:cNvSpPr>
            <a:spLocks noGrp="1"/>
          </p:cNvSpPr>
          <p:nvPr>
            <p:ph type="title"/>
          </p:nvPr>
        </p:nvSpPr>
        <p:spPr/>
        <p:txBody>
          <a:bodyPr/>
          <a:lstStyle/>
          <a:p>
            <a:r>
              <a:rPr lang="en-US" altLang="zh-CN" dirty="0"/>
              <a:t>Search with Heuristic Functions </a:t>
            </a:r>
            <a:endParaRPr lang="zh-CN" altLang="en-US" dirty="0"/>
          </a:p>
        </p:txBody>
      </p:sp>
      <p:sp>
        <p:nvSpPr>
          <p:cNvPr id="3" name="内容占位符 2">
            <a:extLst>
              <a:ext uri="{FF2B5EF4-FFF2-40B4-BE49-F238E27FC236}">
                <a16:creationId xmlns:a16="http://schemas.microsoft.com/office/drawing/2014/main" id="{FF490186-8C59-435A-8EFB-B3D54908A727}"/>
              </a:ext>
            </a:extLst>
          </p:cNvPr>
          <p:cNvSpPr>
            <a:spLocks noGrp="1"/>
          </p:cNvSpPr>
          <p:nvPr>
            <p:ph idx="1"/>
          </p:nvPr>
        </p:nvSpPr>
        <p:spPr/>
        <p:txBody>
          <a:bodyPr>
            <a:normAutofit/>
          </a:bodyPr>
          <a:lstStyle/>
          <a:p>
            <a:pPr lvl="0" fontAlgn="base"/>
            <a:r>
              <a:rPr lang="en-US" altLang="zh-CN" sz="4000" dirty="0"/>
              <a:t>If h(n</a:t>
            </a:r>
            <a:r>
              <a:rPr lang="en-US" altLang="zh-CN" sz="4000" baseline="-25000" dirty="0"/>
              <a:t>1</a:t>
            </a:r>
            <a:r>
              <a:rPr lang="en-US" altLang="zh-CN" sz="4000" dirty="0"/>
              <a:t>) &lt; h(n</a:t>
            </a:r>
            <a:r>
              <a:rPr lang="en-US" altLang="zh-CN" sz="4000" baseline="-25000" dirty="0"/>
              <a:t>2</a:t>
            </a:r>
            <a:r>
              <a:rPr lang="en-US" altLang="zh-CN" sz="4000" dirty="0"/>
              <a:t>) this means that we guess that it is cheaper to get to the goal from n</a:t>
            </a:r>
            <a:r>
              <a:rPr lang="en-US" altLang="zh-CN" sz="4000" baseline="-25000" dirty="0"/>
              <a:t>1 </a:t>
            </a:r>
            <a:r>
              <a:rPr lang="en-US" altLang="zh-CN" sz="4000" dirty="0"/>
              <a:t>than from n</a:t>
            </a:r>
            <a:r>
              <a:rPr lang="en-US" altLang="zh-CN" sz="4000" baseline="-25000" dirty="0"/>
              <a:t>2</a:t>
            </a:r>
            <a:r>
              <a:rPr lang="en-US" altLang="zh-CN" sz="4000" dirty="0"/>
              <a:t>.</a:t>
            </a:r>
            <a:endParaRPr lang="zh-CN" altLang="zh-CN" sz="1400" dirty="0"/>
          </a:p>
          <a:p>
            <a:pPr lvl="0" fontAlgn="base"/>
            <a:r>
              <a:rPr lang="en-US" altLang="zh-CN" sz="4000" dirty="0"/>
              <a:t>We require the follows:</a:t>
            </a:r>
            <a:endParaRPr lang="zh-CN" altLang="zh-CN" sz="1400" dirty="0"/>
          </a:p>
          <a:p>
            <a:pPr lvl="1" fontAlgn="base"/>
            <a:r>
              <a:rPr lang="en-US" altLang="zh-CN" sz="3600" dirty="0"/>
              <a:t>h(n) = 0 for every node n whose terminal state satisfies the goal.</a:t>
            </a:r>
            <a:endParaRPr lang="zh-CN" altLang="zh-CN" sz="1400" dirty="0"/>
          </a:p>
          <a:p>
            <a:pPr lvl="1" fontAlgn="base"/>
            <a:r>
              <a:rPr lang="en-US" altLang="zh-CN" sz="3600" dirty="0"/>
              <a:t>Zero cost of achieving the goal from node that already satisfies the goal.</a:t>
            </a:r>
            <a:endParaRPr lang="zh-CN" altLang="zh-CN" sz="1400" dirty="0"/>
          </a:p>
        </p:txBody>
      </p:sp>
      <p:sp>
        <p:nvSpPr>
          <p:cNvPr id="4" name="灯片编号占位符 3">
            <a:extLst>
              <a:ext uri="{FF2B5EF4-FFF2-40B4-BE49-F238E27FC236}">
                <a16:creationId xmlns:a16="http://schemas.microsoft.com/office/drawing/2014/main" id="{15B0701C-7FD3-45A7-93C5-FBB6B638B42B}"/>
              </a:ext>
            </a:extLst>
          </p:cNvPr>
          <p:cNvSpPr>
            <a:spLocks noGrp="1"/>
          </p:cNvSpPr>
          <p:nvPr>
            <p:ph type="sldNum" sz="quarter" idx="12"/>
          </p:nvPr>
        </p:nvSpPr>
        <p:spPr/>
        <p:txBody>
          <a:bodyPr/>
          <a:lstStyle/>
          <a:p>
            <a:fld id="{893ACD7D-9A68-44C8-A49A-4B94202CE741}" type="slidenum">
              <a:rPr lang="zh-CN" altLang="en-US" smtClean="0"/>
              <a:t>7</a:t>
            </a:fld>
            <a:endParaRPr lang="zh-CN" altLang="en-US"/>
          </a:p>
        </p:txBody>
      </p:sp>
    </p:spTree>
    <p:extLst>
      <p:ext uri="{BB962C8B-B14F-4D97-AF65-F5344CB8AC3E}">
        <p14:creationId xmlns:p14="http://schemas.microsoft.com/office/powerpoint/2010/main" val="360668824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D70B2D-16BC-4793-8473-318DAA6AE17B}"/>
              </a:ext>
            </a:extLst>
          </p:cNvPr>
          <p:cNvSpPr>
            <a:spLocks noGrp="1"/>
          </p:cNvSpPr>
          <p:nvPr>
            <p:ph type="title"/>
          </p:nvPr>
        </p:nvSpPr>
        <p:spPr>
          <a:xfrm>
            <a:off x="838200" y="120760"/>
            <a:ext cx="10515600" cy="1325563"/>
          </a:xfrm>
          <a:prstGeom prst="rect">
            <a:avLst/>
          </a:prstGeom>
        </p:spPr>
        <p:txBody>
          <a:bodyPr/>
          <a:lstStyle/>
          <a:p>
            <a:pPr algn="ctr"/>
            <a:r>
              <a:rPr lang="zh-CN" altLang="en-US" dirty="0"/>
              <a:t>参考文献信息</a:t>
            </a:r>
          </a:p>
        </p:txBody>
      </p:sp>
      <p:sp>
        <p:nvSpPr>
          <p:cNvPr id="4" name="内容占位符 3">
            <a:extLst>
              <a:ext uri="{FF2B5EF4-FFF2-40B4-BE49-F238E27FC236}">
                <a16:creationId xmlns:a16="http://schemas.microsoft.com/office/drawing/2014/main" id="{8CB67155-83E1-4E25-B83B-D7569362213B}"/>
              </a:ext>
            </a:extLst>
          </p:cNvPr>
          <p:cNvSpPr txBox="1">
            <a:spLocks noGrp="1"/>
          </p:cNvSpPr>
          <p:nvPr>
            <p:ph idx="1"/>
          </p:nvPr>
        </p:nvSpPr>
        <p:spPr>
          <a:xfrm>
            <a:off x="838200" y="1825625"/>
            <a:ext cx="10515600" cy="3739485"/>
          </a:xfrm>
          <a:prstGeom prst="rect">
            <a:avLst/>
          </a:prstGeom>
          <a:noFill/>
        </p:spPr>
        <p:txBody>
          <a:bodyPr wrap="square" rtlCol="0">
            <a:spAutoFit/>
          </a:bodyPr>
          <a:lstStyle/>
          <a:p>
            <a:r>
              <a:rPr lang="zh-CN" altLang="en-US" sz="1800" dirty="0"/>
              <a:t>本课件部分内容的编写参考了如下学者的教材和课件，在此感谢原著者。</a:t>
            </a:r>
            <a:endParaRPr lang="en-US" altLang="zh-CN" sz="1800" dirty="0"/>
          </a:p>
          <a:p>
            <a:r>
              <a:rPr lang="zh-CN" altLang="en-US" sz="1800" dirty="0"/>
              <a:t>朱福喜，</a:t>
            </a:r>
            <a:endParaRPr lang="en-US" altLang="zh-CN" sz="1800" dirty="0"/>
          </a:p>
          <a:p>
            <a:r>
              <a:rPr lang="en-US" altLang="zh-CN" sz="1800" dirty="0"/>
              <a:t>Stuart J. Russell, </a:t>
            </a:r>
          </a:p>
          <a:p>
            <a:r>
              <a:rPr lang="en-US" altLang="zh-CN" sz="1800" dirty="0"/>
              <a:t>Sheila </a:t>
            </a:r>
            <a:r>
              <a:rPr lang="en-US" altLang="zh-CN" sz="1800" dirty="0" err="1"/>
              <a:t>McIlraith</a:t>
            </a:r>
            <a:endParaRPr lang="en-US" altLang="zh-CN" sz="1800" dirty="0"/>
          </a:p>
          <a:p>
            <a:r>
              <a:rPr lang="en-US" altLang="zh-CN" sz="1800" dirty="0" err="1"/>
              <a:t>Faheim</a:t>
            </a:r>
            <a:r>
              <a:rPr lang="en-US" altLang="zh-CN" sz="1800" dirty="0"/>
              <a:t> Bacchus</a:t>
            </a:r>
          </a:p>
          <a:p>
            <a:r>
              <a:rPr lang="en-US" altLang="zh-CN" sz="1800" dirty="0"/>
              <a:t>Andrew Moore</a:t>
            </a:r>
          </a:p>
          <a:p>
            <a:r>
              <a:rPr lang="en-US" altLang="zh-CN" sz="1800" dirty="0" err="1"/>
              <a:t>Hojjat</a:t>
            </a:r>
            <a:r>
              <a:rPr lang="en-US" altLang="zh-CN" sz="1800" dirty="0"/>
              <a:t> Ghaderi</a:t>
            </a:r>
          </a:p>
          <a:p>
            <a:r>
              <a:rPr lang="en-US" altLang="zh-CN" sz="1800" dirty="0"/>
              <a:t>Craig </a:t>
            </a:r>
            <a:r>
              <a:rPr lang="en-US" altLang="zh-CN" sz="1800" dirty="0" err="1"/>
              <a:t>Boutillier</a:t>
            </a:r>
            <a:endParaRPr lang="en-US" altLang="zh-CN" sz="1800" dirty="0"/>
          </a:p>
          <a:p>
            <a:r>
              <a:rPr lang="en-US" altLang="zh-CN" sz="1800" dirty="0"/>
              <a:t>Jurgen Strum</a:t>
            </a:r>
          </a:p>
          <a:p>
            <a:r>
              <a:rPr lang="en-US" altLang="zh-CN" sz="1800" dirty="0" err="1"/>
              <a:t>Shaul</a:t>
            </a:r>
            <a:r>
              <a:rPr lang="en-US" altLang="zh-CN" sz="1800" dirty="0"/>
              <a:t> </a:t>
            </a:r>
            <a:r>
              <a:rPr lang="en-US" altLang="zh-CN" sz="1800" dirty="0" err="1"/>
              <a:t>Markovitch</a:t>
            </a:r>
            <a:endParaRPr lang="zh-CN" altLang="en-US" sz="1800" dirty="0"/>
          </a:p>
        </p:txBody>
      </p:sp>
      <p:sp>
        <p:nvSpPr>
          <p:cNvPr id="5" name="灯片编号占位符 4">
            <a:extLst>
              <a:ext uri="{FF2B5EF4-FFF2-40B4-BE49-F238E27FC236}">
                <a16:creationId xmlns:a16="http://schemas.microsoft.com/office/drawing/2014/main" id="{5B5D4DB4-BC33-4B0B-92C5-AA3126C0F838}"/>
              </a:ext>
            </a:extLst>
          </p:cNvPr>
          <p:cNvSpPr>
            <a:spLocks noGrp="1"/>
          </p:cNvSpPr>
          <p:nvPr>
            <p:ph type="sldNum" sz="quarter" idx="12"/>
          </p:nvPr>
        </p:nvSpPr>
        <p:spPr/>
        <p:txBody>
          <a:bodyPr/>
          <a:lstStyle/>
          <a:p>
            <a:fld id="{627ADA82-0A2A-4142-86F5-A910B45E1CDC}" type="slidenum">
              <a:rPr lang="zh-CN" altLang="en-US" smtClean="0"/>
              <a:t>70</a:t>
            </a:fld>
            <a:endParaRPr lang="zh-CN" altLang="en-US"/>
          </a:p>
        </p:txBody>
      </p:sp>
    </p:spTree>
    <p:extLst>
      <p:ext uri="{BB962C8B-B14F-4D97-AF65-F5344CB8AC3E}">
        <p14:creationId xmlns:p14="http://schemas.microsoft.com/office/powerpoint/2010/main" val="31841599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9CBF62-079C-4D02-8D29-6D47D1E2CCE4}"/>
              </a:ext>
            </a:extLst>
          </p:cNvPr>
          <p:cNvSpPr>
            <a:spLocks noGrp="1"/>
          </p:cNvSpPr>
          <p:nvPr>
            <p:ph type="title"/>
          </p:nvPr>
        </p:nvSpPr>
        <p:spPr/>
        <p:txBody>
          <a:bodyPr/>
          <a:lstStyle/>
          <a:p>
            <a:r>
              <a:rPr lang="en-US" altLang="zh-CN" dirty="0"/>
              <a:t>Euclidean distance as h(s)</a:t>
            </a:r>
            <a:endParaRPr lang="zh-CN" altLang="zh-CN" dirty="0"/>
          </a:p>
        </p:txBody>
      </p:sp>
      <p:sp>
        <p:nvSpPr>
          <p:cNvPr id="3" name="内容占位符 2">
            <a:extLst>
              <a:ext uri="{FF2B5EF4-FFF2-40B4-BE49-F238E27FC236}">
                <a16:creationId xmlns:a16="http://schemas.microsoft.com/office/drawing/2014/main" id="{8CA92E34-AD84-4678-A0A5-3AD1BD22A1BB}"/>
              </a:ext>
            </a:extLst>
          </p:cNvPr>
          <p:cNvSpPr>
            <a:spLocks noGrp="1"/>
          </p:cNvSpPr>
          <p:nvPr>
            <p:ph idx="1"/>
          </p:nvPr>
        </p:nvSpPr>
        <p:spPr>
          <a:xfrm>
            <a:off x="857145" y="5779549"/>
            <a:ext cx="11049000" cy="614363"/>
          </a:xfrm>
        </p:spPr>
        <p:txBody>
          <a:bodyPr>
            <a:noAutofit/>
          </a:bodyPr>
          <a:lstStyle/>
          <a:p>
            <a:pPr marL="0" indent="0">
              <a:buNone/>
            </a:pPr>
            <a:r>
              <a:rPr lang="en-US" altLang="zh-CN" sz="2000" dirty="0"/>
              <a:t>Say we want to plan a path from Arad to Bucharest, and we know the straight line distance from each city to our goal.  This lets us plan our trip by picking cities at each time point that minimize the distance to our goal (or maximize our heuristic).</a:t>
            </a:r>
            <a:endParaRPr lang="zh-CN" altLang="en-US" sz="1600" dirty="0"/>
          </a:p>
        </p:txBody>
      </p:sp>
      <p:sp>
        <p:nvSpPr>
          <p:cNvPr id="4" name="灯片编号占位符 3">
            <a:extLst>
              <a:ext uri="{FF2B5EF4-FFF2-40B4-BE49-F238E27FC236}">
                <a16:creationId xmlns:a16="http://schemas.microsoft.com/office/drawing/2014/main" id="{27F7385A-0AE3-4017-900D-093CF7ADD00D}"/>
              </a:ext>
            </a:extLst>
          </p:cNvPr>
          <p:cNvSpPr>
            <a:spLocks noGrp="1"/>
          </p:cNvSpPr>
          <p:nvPr>
            <p:ph type="sldNum" sz="quarter" idx="12"/>
          </p:nvPr>
        </p:nvSpPr>
        <p:spPr/>
        <p:txBody>
          <a:bodyPr/>
          <a:lstStyle/>
          <a:p>
            <a:fld id="{893ACD7D-9A68-44C8-A49A-4B94202CE741}" type="slidenum">
              <a:rPr lang="zh-CN" altLang="en-US" smtClean="0"/>
              <a:t>8</a:t>
            </a:fld>
            <a:endParaRPr lang="zh-CN" altLang="en-US"/>
          </a:p>
        </p:txBody>
      </p:sp>
      <p:grpSp>
        <p:nvGrpSpPr>
          <p:cNvPr id="145" name="组合 144">
            <a:extLst>
              <a:ext uri="{FF2B5EF4-FFF2-40B4-BE49-F238E27FC236}">
                <a16:creationId xmlns:a16="http://schemas.microsoft.com/office/drawing/2014/main" id="{480BEEDD-4533-4A67-8E9D-0870B3634C19}"/>
              </a:ext>
            </a:extLst>
          </p:cNvPr>
          <p:cNvGrpSpPr/>
          <p:nvPr/>
        </p:nvGrpSpPr>
        <p:grpSpPr>
          <a:xfrm>
            <a:off x="2021203" y="991984"/>
            <a:ext cx="9604727" cy="4787565"/>
            <a:chOff x="2021203" y="991984"/>
            <a:chExt cx="9604727" cy="4787565"/>
          </a:xfrm>
        </p:grpSpPr>
        <p:grpSp>
          <p:nvGrpSpPr>
            <p:cNvPr id="142" name="组合 141">
              <a:extLst>
                <a:ext uri="{FF2B5EF4-FFF2-40B4-BE49-F238E27FC236}">
                  <a16:creationId xmlns:a16="http://schemas.microsoft.com/office/drawing/2014/main" id="{D26ACFDB-543C-4463-8C96-E9231AC1F7A8}"/>
                </a:ext>
              </a:extLst>
            </p:cNvPr>
            <p:cNvGrpSpPr/>
            <p:nvPr/>
          </p:nvGrpSpPr>
          <p:grpSpPr>
            <a:xfrm>
              <a:off x="2021203" y="1430338"/>
              <a:ext cx="9604727" cy="4349211"/>
              <a:chOff x="2021203" y="1430338"/>
              <a:chExt cx="9604727" cy="4349211"/>
            </a:xfrm>
          </p:grpSpPr>
          <p:sp>
            <p:nvSpPr>
              <p:cNvPr id="30" name="Rectangle 301">
                <a:extLst>
                  <a:ext uri="{FF2B5EF4-FFF2-40B4-BE49-F238E27FC236}">
                    <a16:creationId xmlns:a16="http://schemas.microsoft.com/office/drawing/2014/main" id="{68AACDFA-3590-4A4F-9DEA-7F88CF8D7A8C}"/>
                  </a:ext>
                </a:extLst>
              </p:cNvPr>
              <p:cNvSpPr/>
              <p:nvPr/>
            </p:nvSpPr>
            <p:spPr>
              <a:xfrm>
                <a:off x="8806865" y="1430338"/>
                <a:ext cx="1814017" cy="186397"/>
              </a:xfrm>
              <a:prstGeom prst="rect">
                <a:avLst/>
              </a:prstGeom>
              <a:ln>
                <a:noFill/>
              </a:ln>
            </p:spPr>
            <p:txBody>
              <a:bodyPr vert="horz" lIns="0" tIns="0" rIns="0" bIns="0" rtlCol="0">
                <a:noAutofit/>
              </a:bodyPr>
              <a:lstStyle/>
              <a:p>
                <a:pPr marL="6350" indent="-6350">
                  <a:lnSpc>
                    <a:spcPct val="107000"/>
                  </a:lnSpc>
                  <a:spcAft>
                    <a:spcPts val="800"/>
                  </a:spcAft>
                </a:pPr>
                <a:r>
                  <a:rPr lang="en-US" sz="1400" i="1" kern="100" dirty="0">
                    <a:solidFill>
                      <a:srgbClr val="000000"/>
                    </a:solidFill>
                    <a:effectLst/>
                    <a:latin typeface="Times New Roman" panose="02020603050405020304" pitchFamily="18" charset="0"/>
                    <a:ea typeface="Times New Roman" panose="02020603050405020304" pitchFamily="18" charset="0"/>
                  </a:rPr>
                  <a:t>Straight−line distance</a:t>
                </a:r>
                <a:endParaRPr lang="zh-CN" sz="1400" i="1" kern="100" dirty="0">
                  <a:solidFill>
                    <a:srgbClr val="000000"/>
                  </a:solidFill>
                  <a:effectLst/>
                  <a:latin typeface="Calibri" panose="020F0502020204030204" pitchFamily="34" charset="0"/>
                  <a:ea typeface="Calibri" panose="020F0502020204030204" pitchFamily="34" charset="0"/>
                </a:endParaRPr>
              </a:p>
            </p:txBody>
          </p:sp>
          <p:sp>
            <p:nvSpPr>
              <p:cNvPr id="31" name="Rectangle 302">
                <a:extLst>
                  <a:ext uri="{FF2B5EF4-FFF2-40B4-BE49-F238E27FC236}">
                    <a16:creationId xmlns:a16="http://schemas.microsoft.com/office/drawing/2014/main" id="{537E7442-BF13-4723-9BA0-6418BC1ECDD8}"/>
                  </a:ext>
                </a:extLst>
              </p:cNvPr>
              <p:cNvSpPr/>
              <p:nvPr/>
            </p:nvSpPr>
            <p:spPr>
              <a:xfrm>
                <a:off x="8806865" y="1586058"/>
                <a:ext cx="1041226" cy="186397"/>
              </a:xfrm>
              <a:prstGeom prst="rect">
                <a:avLst/>
              </a:prstGeom>
              <a:ln>
                <a:noFill/>
              </a:ln>
            </p:spPr>
            <p:txBody>
              <a:bodyPr vert="horz" lIns="0" tIns="0" rIns="0" bIns="0" rtlCol="0">
                <a:noAutofit/>
              </a:bodyPr>
              <a:lstStyle/>
              <a:p>
                <a:pPr marL="6350" indent="-6350">
                  <a:lnSpc>
                    <a:spcPct val="107000"/>
                  </a:lnSpc>
                  <a:spcAft>
                    <a:spcPts val="800"/>
                  </a:spcAft>
                </a:pPr>
                <a:r>
                  <a:rPr lang="en-US" sz="1400" i="1" kern="100" dirty="0">
                    <a:solidFill>
                      <a:srgbClr val="000000"/>
                    </a:solidFill>
                    <a:effectLst/>
                    <a:latin typeface="Times New Roman" panose="02020603050405020304" pitchFamily="18" charset="0"/>
                    <a:ea typeface="Times New Roman" panose="02020603050405020304" pitchFamily="18" charset="0"/>
                  </a:rPr>
                  <a:t>to Bucharest</a:t>
                </a:r>
                <a:endParaRPr lang="zh-CN" sz="1400" i="1" kern="100" dirty="0">
                  <a:solidFill>
                    <a:srgbClr val="000000"/>
                  </a:solidFill>
                  <a:effectLst/>
                  <a:latin typeface="Calibri" panose="020F0502020204030204" pitchFamily="34" charset="0"/>
                  <a:ea typeface="Calibri" panose="020F0502020204030204" pitchFamily="34" charset="0"/>
                </a:endParaRPr>
              </a:p>
            </p:txBody>
          </p:sp>
          <p:sp>
            <p:nvSpPr>
              <p:cNvPr id="32" name="Shape 323">
                <a:extLst>
                  <a:ext uri="{FF2B5EF4-FFF2-40B4-BE49-F238E27FC236}">
                    <a16:creationId xmlns:a16="http://schemas.microsoft.com/office/drawing/2014/main" id="{912FCAEA-A184-4C3A-B9A0-1B960CD4D89B}"/>
                  </a:ext>
                </a:extLst>
              </p:cNvPr>
              <p:cNvSpPr/>
              <p:nvPr/>
            </p:nvSpPr>
            <p:spPr>
              <a:xfrm>
                <a:off x="5095835" y="3122944"/>
                <a:ext cx="1168759" cy="1479398"/>
              </a:xfrm>
              <a:custGeom>
                <a:avLst/>
                <a:gdLst/>
                <a:ahLst/>
                <a:cxnLst/>
                <a:rect l="0" t="0" r="0" b="0"/>
                <a:pathLst>
                  <a:path w="1168831" h="1479627">
                    <a:moveTo>
                      <a:pt x="0" y="0"/>
                    </a:moveTo>
                    <a:lnTo>
                      <a:pt x="1168831" y="1479627"/>
                    </a:lnTo>
                  </a:path>
                </a:pathLst>
              </a:custGeom>
              <a:ln w="0" cap="flat">
                <a:miter lim="127000"/>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33" name="Rectangle 324">
                <a:extLst>
                  <a:ext uri="{FF2B5EF4-FFF2-40B4-BE49-F238E27FC236}">
                    <a16:creationId xmlns:a16="http://schemas.microsoft.com/office/drawing/2014/main" id="{542B0CEF-7E28-4153-9543-CA8E4174825B}"/>
                  </a:ext>
                </a:extLst>
              </p:cNvPr>
              <p:cNvSpPr/>
              <p:nvPr/>
            </p:nvSpPr>
            <p:spPr>
              <a:xfrm>
                <a:off x="6064149" y="5264941"/>
                <a:ext cx="611046" cy="158933"/>
              </a:xfrm>
              <a:prstGeom prst="rect">
                <a:avLst/>
              </a:prstGeom>
              <a:ln>
                <a:noFill/>
              </a:ln>
            </p:spPr>
            <p:txBody>
              <a:bodyPr vert="horz" lIns="0" tIns="0" rIns="0" bIns="0" rtlCol="0">
                <a:noAutofit/>
              </a:bodyPr>
              <a:lstStyle/>
              <a:p>
                <a:pPr marL="6350" indent="-6350">
                  <a:lnSpc>
                    <a:spcPct val="107000"/>
                  </a:lnSpc>
                  <a:spcAft>
                    <a:spcPts val="800"/>
                  </a:spcAft>
                </a:pPr>
                <a:r>
                  <a:rPr lang="en-US" sz="1000" b="1" kern="100">
                    <a:solidFill>
                      <a:srgbClr val="000000"/>
                    </a:solidFill>
                    <a:effectLst/>
                    <a:latin typeface="Arial" panose="020B0604020202020204" pitchFamily="34" charset="0"/>
                    <a:ea typeface="Arial" panose="020B0604020202020204" pitchFamily="34" charset="0"/>
                  </a:rPr>
                  <a:t>Giurgiu</a:t>
                </a:r>
                <a:endParaRPr lang="zh-CN" sz="2050" kern="100">
                  <a:solidFill>
                    <a:srgbClr val="000000"/>
                  </a:solidFill>
                  <a:effectLst/>
                  <a:latin typeface="Calibri" panose="020F0502020204030204" pitchFamily="34" charset="0"/>
                  <a:ea typeface="Calibri" panose="020F0502020204030204" pitchFamily="34" charset="0"/>
                </a:endParaRPr>
              </a:p>
            </p:txBody>
          </p:sp>
          <p:sp>
            <p:nvSpPr>
              <p:cNvPr id="34" name="Rectangle 325">
                <a:extLst>
                  <a:ext uri="{FF2B5EF4-FFF2-40B4-BE49-F238E27FC236}">
                    <a16:creationId xmlns:a16="http://schemas.microsoft.com/office/drawing/2014/main" id="{F949CED7-8995-486E-AF70-D39ABA2F44BD}"/>
                  </a:ext>
                </a:extLst>
              </p:cNvPr>
              <p:cNvSpPr/>
              <p:nvPr/>
            </p:nvSpPr>
            <p:spPr>
              <a:xfrm>
                <a:off x="6905082" y="4425113"/>
                <a:ext cx="668439" cy="158933"/>
              </a:xfrm>
              <a:prstGeom prst="rect">
                <a:avLst/>
              </a:prstGeom>
              <a:ln>
                <a:noFill/>
              </a:ln>
            </p:spPr>
            <p:txBody>
              <a:bodyPr vert="horz" lIns="0" tIns="0" rIns="0" bIns="0" rtlCol="0">
                <a:noAutofit/>
              </a:bodyPr>
              <a:lstStyle/>
              <a:p>
                <a:pPr marL="6350" indent="-6350">
                  <a:lnSpc>
                    <a:spcPct val="107000"/>
                  </a:lnSpc>
                  <a:spcAft>
                    <a:spcPts val="800"/>
                  </a:spcAft>
                </a:pPr>
                <a:r>
                  <a:rPr lang="en-US" sz="1000" b="1" kern="100">
                    <a:solidFill>
                      <a:srgbClr val="000000"/>
                    </a:solidFill>
                    <a:effectLst/>
                    <a:latin typeface="Arial" panose="020B0604020202020204" pitchFamily="34" charset="0"/>
                    <a:ea typeface="Arial" panose="020B0604020202020204" pitchFamily="34" charset="0"/>
                  </a:rPr>
                  <a:t>Urziceni</a:t>
                </a:r>
                <a:endParaRPr lang="zh-CN" sz="2050" kern="100">
                  <a:solidFill>
                    <a:srgbClr val="000000"/>
                  </a:solidFill>
                  <a:effectLst/>
                  <a:latin typeface="Calibri" panose="020F0502020204030204" pitchFamily="34" charset="0"/>
                  <a:ea typeface="Calibri" panose="020F0502020204030204" pitchFamily="34" charset="0"/>
                </a:endParaRPr>
              </a:p>
            </p:txBody>
          </p:sp>
          <p:sp>
            <p:nvSpPr>
              <p:cNvPr id="35" name="Rectangle 326">
                <a:extLst>
                  <a:ext uri="{FF2B5EF4-FFF2-40B4-BE49-F238E27FC236}">
                    <a16:creationId xmlns:a16="http://schemas.microsoft.com/office/drawing/2014/main" id="{6F08E43F-18C2-44C7-9A3F-35202ACACD0C}"/>
                  </a:ext>
                </a:extLst>
              </p:cNvPr>
              <p:cNvSpPr/>
              <p:nvPr/>
            </p:nvSpPr>
            <p:spPr>
              <a:xfrm>
                <a:off x="8037744" y="4281111"/>
                <a:ext cx="630291" cy="158933"/>
              </a:xfrm>
              <a:prstGeom prst="rect">
                <a:avLst/>
              </a:prstGeom>
              <a:ln>
                <a:noFill/>
              </a:ln>
            </p:spPr>
            <p:txBody>
              <a:bodyPr vert="horz" lIns="0" tIns="0" rIns="0" bIns="0" rtlCol="0">
                <a:noAutofit/>
              </a:bodyPr>
              <a:lstStyle/>
              <a:p>
                <a:pPr marL="6350" indent="-6350">
                  <a:lnSpc>
                    <a:spcPct val="107000"/>
                  </a:lnSpc>
                  <a:spcAft>
                    <a:spcPts val="800"/>
                  </a:spcAft>
                </a:pPr>
                <a:r>
                  <a:rPr lang="en-US" sz="1000" b="1" kern="100">
                    <a:solidFill>
                      <a:srgbClr val="000000"/>
                    </a:solidFill>
                    <a:effectLst/>
                    <a:latin typeface="Arial" panose="020B0604020202020204" pitchFamily="34" charset="0"/>
                    <a:ea typeface="Arial" panose="020B0604020202020204" pitchFamily="34" charset="0"/>
                  </a:rPr>
                  <a:t>Hirsova</a:t>
                </a:r>
                <a:endParaRPr lang="zh-CN" sz="2050" kern="100">
                  <a:solidFill>
                    <a:srgbClr val="000000"/>
                  </a:solidFill>
                  <a:effectLst/>
                  <a:latin typeface="Calibri" panose="020F0502020204030204" pitchFamily="34" charset="0"/>
                  <a:ea typeface="Calibri" panose="020F0502020204030204" pitchFamily="34" charset="0"/>
                </a:endParaRPr>
              </a:p>
            </p:txBody>
          </p:sp>
          <p:sp>
            <p:nvSpPr>
              <p:cNvPr id="36" name="Rectangle 327">
                <a:extLst>
                  <a:ext uri="{FF2B5EF4-FFF2-40B4-BE49-F238E27FC236}">
                    <a16:creationId xmlns:a16="http://schemas.microsoft.com/office/drawing/2014/main" id="{5016D058-02EC-4E3B-9A39-764E8DEFCB82}"/>
                  </a:ext>
                </a:extLst>
              </p:cNvPr>
              <p:cNvSpPr/>
              <p:nvPr/>
            </p:nvSpPr>
            <p:spPr>
              <a:xfrm>
                <a:off x="8146434" y="5161984"/>
                <a:ext cx="486981" cy="158933"/>
              </a:xfrm>
              <a:prstGeom prst="rect">
                <a:avLst/>
              </a:prstGeom>
              <a:ln>
                <a:noFill/>
              </a:ln>
            </p:spPr>
            <p:txBody>
              <a:bodyPr vert="horz" lIns="0" tIns="0" rIns="0" bIns="0" rtlCol="0">
                <a:noAutofit/>
              </a:bodyPr>
              <a:lstStyle/>
              <a:p>
                <a:pPr marL="6350" indent="-6350">
                  <a:lnSpc>
                    <a:spcPct val="107000"/>
                  </a:lnSpc>
                  <a:spcAft>
                    <a:spcPts val="800"/>
                  </a:spcAft>
                </a:pPr>
                <a:r>
                  <a:rPr lang="en-US" sz="1000" b="1" kern="100">
                    <a:solidFill>
                      <a:srgbClr val="000000"/>
                    </a:solidFill>
                    <a:effectLst/>
                    <a:latin typeface="Arial" panose="020B0604020202020204" pitchFamily="34" charset="0"/>
                    <a:ea typeface="Arial" panose="020B0604020202020204" pitchFamily="34" charset="0"/>
                  </a:rPr>
                  <a:t>Eforie</a:t>
                </a:r>
                <a:endParaRPr lang="zh-CN" sz="2050" kern="100">
                  <a:solidFill>
                    <a:srgbClr val="000000"/>
                  </a:solidFill>
                  <a:effectLst/>
                  <a:latin typeface="Calibri" panose="020F0502020204030204" pitchFamily="34" charset="0"/>
                  <a:ea typeface="Calibri" panose="020F0502020204030204" pitchFamily="34" charset="0"/>
                </a:endParaRPr>
              </a:p>
            </p:txBody>
          </p:sp>
          <p:sp>
            <p:nvSpPr>
              <p:cNvPr id="37" name="Rectangle 328">
                <a:extLst>
                  <a:ext uri="{FF2B5EF4-FFF2-40B4-BE49-F238E27FC236}">
                    <a16:creationId xmlns:a16="http://schemas.microsoft.com/office/drawing/2014/main" id="{E5EE69E9-EE6C-4A6D-A9A0-2DE3B8C73D3F}"/>
                  </a:ext>
                </a:extLst>
              </p:cNvPr>
              <p:cNvSpPr/>
              <p:nvPr/>
            </p:nvSpPr>
            <p:spPr>
              <a:xfrm>
                <a:off x="6144245" y="1775894"/>
                <a:ext cx="525128" cy="158932"/>
              </a:xfrm>
              <a:prstGeom prst="rect">
                <a:avLst/>
              </a:prstGeom>
              <a:ln>
                <a:noFill/>
              </a:ln>
            </p:spPr>
            <p:txBody>
              <a:bodyPr vert="horz" lIns="0" tIns="0" rIns="0" bIns="0" rtlCol="0">
                <a:noAutofit/>
              </a:bodyPr>
              <a:lstStyle/>
              <a:p>
                <a:pPr marL="6350" indent="-6350">
                  <a:lnSpc>
                    <a:spcPct val="107000"/>
                  </a:lnSpc>
                  <a:spcAft>
                    <a:spcPts val="800"/>
                  </a:spcAft>
                </a:pPr>
                <a:r>
                  <a:rPr lang="en-US" sz="1000" b="1" kern="100">
                    <a:solidFill>
                      <a:srgbClr val="000000"/>
                    </a:solidFill>
                    <a:effectLst/>
                    <a:latin typeface="Arial" panose="020B0604020202020204" pitchFamily="34" charset="0"/>
                    <a:ea typeface="Arial" panose="020B0604020202020204" pitchFamily="34" charset="0"/>
                  </a:rPr>
                  <a:t>Neamt</a:t>
                </a:r>
                <a:endParaRPr lang="zh-CN" sz="2050" kern="100">
                  <a:solidFill>
                    <a:srgbClr val="000000"/>
                  </a:solidFill>
                  <a:effectLst/>
                  <a:latin typeface="Calibri" panose="020F0502020204030204" pitchFamily="34" charset="0"/>
                  <a:ea typeface="Calibri" panose="020F0502020204030204" pitchFamily="34" charset="0"/>
                </a:endParaRPr>
              </a:p>
            </p:txBody>
          </p:sp>
          <p:sp>
            <p:nvSpPr>
              <p:cNvPr id="38" name="Rectangle 329">
                <a:extLst>
                  <a:ext uri="{FF2B5EF4-FFF2-40B4-BE49-F238E27FC236}">
                    <a16:creationId xmlns:a16="http://schemas.microsoft.com/office/drawing/2014/main" id="{80786040-CF0E-4B25-A6D5-EAC9AFEC358E}"/>
                  </a:ext>
                </a:extLst>
              </p:cNvPr>
              <p:cNvSpPr/>
              <p:nvPr/>
            </p:nvSpPr>
            <p:spPr>
              <a:xfrm>
                <a:off x="3043694" y="1535498"/>
                <a:ext cx="592144" cy="158932"/>
              </a:xfrm>
              <a:prstGeom prst="rect">
                <a:avLst/>
              </a:prstGeom>
              <a:ln>
                <a:noFill/>
              </a:ln>
            </p:spPr>
            <p:txBody>
              <a:bodyPr vert="horz" lIns="0" tIns="0" rIns="0" bIns="0" rtlCol="0">
                <a:noAutofit/>
              </a:bodyPr>
              <a:lstStyle/>
              <a:p>
                <a:pPr marL="6350" indent="-6350">
                  <a:lnSpc>
                    <a:spcPct val="107000"/>
                  </a:lnSpc>
                  <a:spcAft>
                    <a:spcPts val="800"/>
                  </a:spcAft>
                </a:pPr>
                <a:r>
                  <a:rPr lang="en-US" sz="1000" b="1" kern="100">
                    <a:solidFill>
                      <a:srgbClr val="000000"/>
                    </a:solidFill>
                    <a:effectLst/>
                    <a:latin typeface="Arial" panose="020B0604020202020204" pitchFamily="34" charset="0"/>
                    <a:ea typeface="Arial" panose="020B0604020202020204" pitchFamily="34" charset="0"/>
                  </a:rPr>
                  <a:t>Oradea</a:t>
                </a:r>
                <a:endParaRPr lang="zh-CN" sz="2050" kern="100">
                  <a:solidFill>
                    <a:srgbClr val="000000"/>
                  </a:solidFill>
                  <a:effectLst/>
                  <a:latin typeface="Calibri" panose="020F0502020204030204" pitchFamily="34" charset="0"/>
                  <a:ea typeface="Calibri" panose="020F0502020204030204" pitchFamily="34" charset="0"/>
                </a:endParaRPr>
              </a:p>
            </p:txBody>
          </p:sp>
          <p:sp>
            <p:nvSpPr>
              <p:cNvPr id="39" name="Rectangle 330">
                <a:extLst>
                  <a:ext uri="{FF2B5EF4-FFF2-40B4-BE49-F238E27FC236}">
                    <a16:creationId xmlns:a16="http://schemas.microsoft.com/office/drawing/2014/main" id="{E9F1BBF5-125C-4B17-A694-52DF559EABBF}"/>
                  </a:ext>
                </a:extLst>
              </p:cNvPr>
              <p:cNvSpPr/>
              <p:nvPr/>
            </p:nvSpPr>
            <p:spPr>
              <a:xfrm>
                <a:off x="2757668" y="2096053"/>
                <a:ext cx="525128" cy="158932"/>
              </a:xfrm>
              <a:prstGeom prst="rect">
                <a:avLst/>
              </a:prstGeom>
              <a:ln>
                <a:noFill/>
              </a:ln>
            </p:spPr>
            <p:txBody>
              <a:bodyPr vert="horz" lIns="0" tIns="0" rIns="0" bIns="0" rtlCol="0">
                <a:noAutofit/>
              </a:bodyPr>
              <a:lstStyle/>
              <a:p>
                <a:pPr marL="6350" indent="-6350">
                  <a:lnSpc>
                    <a:spcPct val="107000"/>
                  </a:lnSpc>
                  <a:spcAft>
                    <a:spcPts val="800"/>
                  </a:spcAft>
                </a:pPr>
                <a:r>
                  <a:rPr lang="en-US" sz="1000" b="1" kern="100">
                    <a:solidFill>
                      <a:srgbClr val="000000"/>
                    </a:solidFill>
                    <a:effectLst/>
                    <a:latin typeface="Arial" panose="020B0604020202020204" pitchFamily="34" charset="0"/>
                    <a:ea typeface="Arial" panose="020B0604020202020204" pitchFamily="34" charset="0"/>
                  </a:rPr>
                  <a:t>Zerind</a:t>
                </a:r>
                <a:endParaRPr lang="zh-CN" sz="2050" kern="100">
                  <a:solidFill>
                    <a:srgbClr val="000000"/>
                  </a:solidFill>
                  <a:effectLst/>
                  <a:latin typeface="Calibri" panose="020F0502020204030204" pitchFamily="34" charset="0"/>
                  <a:ea typeface="Calibri" panose="020F0502020204030204" pitchFamily="34" charset="0"/>
                </a:endParaRPr>
              </a:p>
            </p:txBody>
          </p:sp>
          <p:sp>
            <p:nvSpPr>
              <p:cNvPr id="40" name="Rectangle 331">
                <a:extLst>
                  <a:ext uri="{FF2B5EF4-FFF2-40B4-BE49-F238E27FC236}">
                    <a16:creationId xmlns:a16="http://schemas.microsoft.com/office/drawing/2014/main" id="{92227D7C-AF14-46C2-90B3-BCC67B86AB53}"/>
                  </a:ext>
                </a:extLst>
              </p:cNvPr>
              <p:cNvSpPr/>
              <p:nvPr/>
            </p:nvSpPr>
            <p:spPr>
              <a:xfrm>
                <a:off x="2021203" y="2519342"/>
                <a:ext cx="391440" cy="158932"/>
              </a:xfrm>
              <a:prstGeom prst="rect">
                <a:avLst/>
              </a:prstGeom>
              <a:ln>
                <a:noFill/>
              </a:ln>
            </p:spPr>
            <p:txBody>
              <a:bodyPr vert="horz" lIns="0" tIns="0" rIns="0" bIns="0" rtlCol="0">
                <a:noAutofit/>
              </a:bodyPr>
              <a:lstStyle/>
              <a:p>
                <a:pPr marL="6350" indent="-6350">
                  <a:lnSpc>
                    <a:spcPct val="107000"/>
                  </a:lnSpc>
                  <a:spcAft>
                    <a:spcPts val="800"/>
                  </a:spcAft>
                </a:pPr>
                <a:r>
                  <a:rPr lang="en-US" sz="1000" b="1" kern="100">
                    <a:solidFill>
                      <a:srgbClr val="000000"/>
                    </a:solidFill>
                    <a:effectLst/>
                    <a:latin typeface="Arial" panose="020B0604020202020204" pitchFamily="34" charset="0"/>
                    <a:ea typeface="Arial" panose="020B0604020202020204" pitchFamily="34" charset="0"/>
                  </a:rPr>
                  <a:t>Arad</a:t>
                </a:r>
                <a:endParaRPr lang="zh-CN" sz="2050" kern="100">
                  <a:solidFill>
                    <a:srgbClr val="000000"/>
                  </a:solidFill>
                  <a:effectLst/>
                  <a:latin typeface="Calibri" panose="020F0502020204030204" pitchFamily="34" charset="0"/>
                  <a:ea typeface="Calibri" panose="020F0502020204030204" pitchFamily="34" charset="0"/>
                </a:endParaRPr>
              </a:p>
            </p:txBody>
          </p:sp>
          <p:sp>
            <p:nvSpPr>
              <p:cNvPr id="41" name="Rectangle 332">
                <a:extLst>
                  <a:ext uri="{FF2B5EF4-FFF2-40B4-BE49-F238E27FC236}">
                    <a16:creationId xmlns:a16="http://schemas.microsoft.com/office/drawing/2014/main" id="{8AB835C1-C3DD-4D91-8770-577B33C4AD93}"/>
                  </a:ext>
                </a:extLst>
              </p:cNvPr>
              <p:cNvSpPr/>
              <p:nvPr/>
            </p:nvSpPr>
            <p:spPr>
              <a:xfrm>
                <a:off x="2551731" y="3468861"/>
                <a:ext cx="811749" cy="158933"/>
              </a:xfrm>
              <a:prstGeom prst="rect">
                <a:avLst/>
              </a:prstGeom>
              <a:ln>
                <a:noFill/>
              </a:ln>
            </p:spPr>
            <p:txBody>
              <a:bodyPr vert="horz" lIns="0" tIns="0" rIns="0" bIns="0" rtlCol="0">
                <a:noAutofit/>
              </a:bodyPr>
              <a:lstStyle/>
              <a:p>
                <a:pPr marL="6350" indent="-6350">
                  <a:lnSpc>
                    <a:spcPct val="107000"/>
                  </a:lnSpc>
                  <a:spcAft>
                    <a:spcPts val="800"/>
                  </a:spcAft>
                </a:pPr>
                <a:r>
                  <a:rPr lang="en-US" sz="1000" b="1" kern="100">
                    <a:solidFill>
                      <a:srgbClr val="000000"/>
                    </a:solidFill>
                    <a:effectLst/>
                    <a:latin typeface="Arial" panose="020B0604020202020204" pitchFamily="34" charset="0"/>
                    <a:ea typeface="Arial" panose="020B0604020202020204" pitchFamily="34" charset="0"/>
                  </a:rPr>
                  <a:t>Timisoara</a:t>
                </a:r>
                <a:endParaRPr lang="zh-CN" sz="2050" kern="100">
                  <a:solidFill>
                    <a:srgbClr val="000000"/>
                  </a:solidFill>
                  <a:effectLst/>
                  <a:latin typeface="Calibri" panose="020F0502020204030204" pitchFamily="34" charset="0"/>
                  <a:ea typeface="Calibri" panose="020F0502020204030204" pitchFamily="34" charset="0"/>
                </a:endParaRPr>
              </a:p>
            </p:txBody>
          </p:sp>
          <p:sp>
            <p:nvSpPr>
              <p:cNvPr id="42" name="Rectangle 333">
                <a:extLst>
                  <a:ext uri="{FF2B5EF4-FFF2-40B4-BE49-F238E27FC236}">
                    <a16:creationId xmlns:a16="http://schemas.microsoft.com/office/drawing/2014/main" id="{BD0C3C74-FBF6-4DD5-B04B-B0673C958788}"/>
                  </a:ext>
                </a:extLst>
              </p:cNvPr>
              <p:cNvSpPr/>
              <p:nvPr/>
            </p:nvSpPr>
            <p:spPr>
              <a:xfrm>
                <a:off x="3467012" y="3926460"/>
                <a:ext cx="467735" cy="158933"/>
              </a:xfrm>
              <a:prstGeom prst="rect">
                <a:avLst/>
              </a:prstGeom>
              <a:ln>
                <a:noFill/>
              </a:ln>
            </p:spPr>
            <p:txBody>
              <a:bodyPr vert="horz" lIns="0" tIns="0" rIns="0" bIns="0" rtlCol="0">
                <a:noAutofit/>
              </a:bodyPr>
              <a:lstStyle/>
              <a:p>
                <a:pPr marL="6350" indent="-6350">
                  <a:lnSpc>
                    <a:spcPct val="107000"/>
                  </a:lnSpc>
                  <a:spcAft>
                    <a:spcPts val="800"/>
                  </a:spcAft>
                </a:pPr>
                <a:r>
                  <a:rPr lang="en-US" sz="1000" b="1" kern="100">
                    <a:solidFill>
                      <a:srgbClr val="000000"/>
                    </a:solidFill>
                    <a:effectLst/>
                    <a:latin typeface="Arial" panose="020B0604020202020204" pitchFamily="34" charset="0"/>
                    <a:ea typeface="Arial" panose="020B0604020202020204" pitchFamily="34" charset="0"/>
                  </a:rPr>
                  <a:t>Lugoj</a:t>
                </a:r>
                <a:endParaRPr lang="zh-CN" sz="2050" kern="100">
                  <a:solidFill>
                    <a:srgbClr val="000000"/>
                  </a:solidFill>
                  <a:effectLst/>
                  <a:latin typeface="Calibri" panose="020F0502020204030204" pitchFamily="34" charset="0"/>
                  <a:ea typeface="Calibri" panose="020F0502020204030204" pitchFamily="34" charset="0"/>
                </a:endParaRPr>
              </a:p>
            </p:txBody>
          </p:sp>
          <p:sp>
            <p:nvSpPr>
              <p:cNvPr id="43" name="Rectangle 334">
                <a:extLst>
                  <a:ext uri="{FF2B5EF4-FFF2-40B4-BE49-F238E27FC236}">
                    <a16:creationId xmlns:a16="http://schemas.microsoft.com/office/drawing/2014/main" id="{18383D97-BCCF-499E-9F81-067D00C37644}"/>
                  </a:ext>
                </a:extLst>
              </p:cNvPr>
              <p:cNvSpPr/>
              <p:nvPr/>
            </p:nvSpPr>
            <p:spPr>
              <a:xfrm>
                <a:off x="3501326" y="4418382"/>
                <a:ext cx="687513" cy="158933"/>
              </a:xfrm>
              <a:prstGeom prst="rect">
                <a:avLst/>
              </a:prstGeom>
              <a:ln>
                <a:noFill/>
              </a:ln>
            </p:spPr>
            <p:txBody>
              <a:bodyPr vert="horz" lIns="0" tIns="0" rIns="0" bIns="0" rtlCol="0">
                <a:noAutofit/>
              </a:bodyPr>
              <a:lstStyle/>
              <a:p>
                <a:pPr marL="6350" indent="-6350">
                  <a:lnSpc>
                    <a:spcPct val="107000"/>
                  </a:lnSpc>
                  <a:spcAft>
                    <a:spcPts val="800"/>
                  </a:spcAft>
                </a:pPr>
                <a:r>
                  <a:rPr lang="en-US" sz="1000" b="1" kern="100">
                    <a:solidFill>
                      <a:srgbClr val="000000"/>
                    </a:solidFill>
                    <a:effectLst/>
                    <a:latin typeface="Arial" panose="020B0604020202020204" pitchFamily="34" charset="0"/>
                    <a:ea typeface="Arial" panose="020B0604020202020204" pitchFamily="34" charset="0"/>
                  </a:rPr>
                  <a:t>Mehadia</a:t>
                </a:r>
                <a:endParaRPr lang="zh-CN" sz="2050" kern="100">
                  <a:solidFill>
                    <a:srgbClr val="000000"/>
                  </a:solidFill>
                  <a:effectLst/>
                  <a:latin typeface="Calibri" panose="020F0502020204030204" pitchFamily="34" charset="0"/>
                  <a:ea typeface="Calibri" panose="020F0502020204030204" pitchFamily="34" charset="0"/>
                </a:endParaRPr>
              </a:p>
            </p:txBody>
          </p:sp>
          <p:sp>
            <p:nvSpPr>
              <p:cNvPr id="44" name="Rectangle 335">
                <a:extLst>
                  <a:ext uri="{FF2B5EF4-FFF2-40B4-BE49-F238E27FC236}">
                    <a16:creationId xmlns:a16="http://schemas.microsoft.com/office/drawing/2014/main" id="{496AF8EE-EDB6-460F-842E-7DBE4E03A8A9}"/>
                  </a:ext>
                </a:extLst>
              </p:cNvPr>
              <p:cNvSpPr/>
              <p:nvPr/>
            </p:nvSpPr>
            <p:spPr>
              <a:xfrm>
                <a:off x="2708688" y="4910304"/>
                <a:ext cx="649194" cy="158932"/>
              </a:xfrm>
              <a:prstGeom prst="rect">
                <a:avLst/>
              </a:prstGeom>
              <a:ln>
                <a:noFill/>
              </a:ln>
            </p:spPr>
            <p:txBody>
              <a:bodyPr vert="horz" lIns="0" tIns="0" rIns="0" bIns="0" rtlCol="0">
                <a:noAutofit/>
              </a:bodyPr>
              <a:lstStyle/>
              <a:p>
                <a:pPr marL="6350" indent="-6350">
                  <a:lnSpc>
                    <a:spcPct val="107000"/>
                  </a:lnSpc>
                  <a:spcAft>
                    <a:spcPts val="800"/>
                  </a:spcAft>
                </a:pPr>
                <a:r>
                  <a:rPr lang="en-US" sz="1000" b="1" kern="100">
                    <a:solidFill>
                      <a:srgbClr val="000000"/>
                    </a:solidFill>
                    <a:effectLst/>
                    <a:latin typeface="Arial" panose="020B0604020202020204" pitchFamily="34" charset="0"/>
                    <a:ea typeface="Arial" panose="020B0604020202020204" pitchFamily="34" charset="0"/>
                  </a:rPr>
                  <a:t>Dobreta</a:t>
                </a:r>
                <a:endParaRPr lang="zh-CN" sz="2050" kern="100">
                  <a:solidFill>
                    <a:srgbClr val="000000"/>
                  </a:solidFill>
                  <a:effectLst/>
                  <a:latin typeface="Calibri" panose="020F0502020204030204" pitchFamily="34" charset="0"/>
                  <a:ea typeface="Calibri" panose="020F0502020204030204" pitchFamily="34" charset="0"/>
                </a:endParaRPr>
              </a:p>
            </p:txBody>
          </p:sp>
          <p:sp>
            <p:nvSpPr>
              <p:cNvPr id="45" name="Rectangle 336">
                <a:extLst>
                  <a:ext uri="{FF2B5EF4-FFF2-40B4-BE49-F238E27FC236}">
                    <a16:creationId xmlns:a16="http://schemas.microsoft.com/office/drawing/2014/main" id="{0FF6D13A-F089-462F-A0A7-B700415A48B1}"/>
                  </a:ext>
                </a:extLst>
              </p:cNvPr>
              <p:cNvSpPr/>
              <p:nvPr/>
            </p:nvSpPr>
            <p:spPr>
              <a:xfrm>
                <a:off x="4519598" y="5127677"/>
                <a:ext cx="630291" cy="158932"/>
              </a:xfrm>
              <a:prstGeom prst="rect">
                <a:avLst/>
              </a:prstGeom>
              <a:ln>
                <a:noFill/>
              </a:ln>
            </p:spPr>
            <p:txBody>
              <a:bodyPr vert="horz" lIns="0" tIns="0" rIns="0" bIns="0" rtlCol="0">
                <a:noAutofit/>
              </a:bodyPr>
              <a:lstStyle/>
              <a:p>
                <a:pPr marL="6350" indent="-6350">
                  <a:lnSpc>
                    <a:spcPct val="107000"/>
                  </a:lnSpc>
                  <a:spcAft>
                    <a:spcPts val="800"/>
                  </a:spcAft>
                </a:pPr>
                <a:r>
                  <a:rPr lang="en-US" sz="1000" b="1" kern="100">
                    <a:solidFill>
                      <a:srgbClr val="000000"/>
                    </a:solidFill>
                    <a:effectLst/>
                    <a:latin typeface="Arial" panose="020B0604020202020204" pitchFamily="34" charset="0"/>
                    <a:ea typeface="Arial" panose="020B0604020202020204" pitchFamily="34" charset="0"/>
                  </a:rPr>
                  <a:t>Craiova</a:t>
                </a:r>
                <a:endParaRPr lang="zh-CN" sz="2050" kern="100">
                  <a:solidFill>
                    <a:srgbClr val="000000"/>
                  </a:solidFill>
                  <a:effectLst/>
                  <a:latin typeface="Calibri" panose="020F0502020204030204" pitchFamily="34" charset="0"/>
                  <a:ea typeface="Calibri" panose="020F0502020204030204" pitchFamily="34" charset="0"/>
                </a:endParaRPr>
              </a:p>
            </p:txBody>
          </p:sp>
          <p:sp>
            <p:nvSpPr>
              <p:cNvPr id="46" name="Rectangle 337">
                <a:extLst>
                  <a:ext uri="{FF2B5EF4-FFF2-40B4-BE49-F238E27FC236}">
                    <a16:creationId xmlns:a16="http://schemas.microsoft.com/office/drawing/2014/main" id="{FA03128B-D29B-4EC0-ADE6-B3BFA71661BD}"/>
                  </a:ext>
                </a:extLst>
              </p:cNvPr>
              <p:cNvSpPr/>
              <p:nvPr/>
            </p:nvSpPr>
            <p:spPr>
              <a:xfrm>
                <a:off x="3958979" y="2805342"/>
                <a:ext cx="420137" cy="158932"/>
              </a:xfrm>
              <a:prstGeom prst="rect">
                <a:avLst/>
              </a:prstGeom>
              <a:ln>
                <a:noFill/>
              </a:ln>
            </p:spPr>
            <p:txBody>
              <a:bodyPr vert="horz" lIns="0" tIns="0" rIns="0" bIns="0" rtlCol="0">
                <a:noAutofit/>
              </a:bodyPr>
              <a:lstStyle/>
              <a:p>
                <a:pPr marL="6350" indent="-6350">
                  <a:lnSpc>
                    <a:spcPct val="107000"/>
                  </a:lnSpc>
                  <a:spcAft>
                    <a:spcPts val="800"/>
                  </a:spcAft>
                </a:pPr>
                <a:r>
                  <a:rPr lang="en-US" sz="1000" b="1" kern="100">
                    <a:solidFill>
                      <a:srgbClr val="000000"/>
                    </a:solidFill>
                    <a:effectLst/>
                    <a:latin typeface="Arial" panose="020B0604020202020204" pitchFamily="34" charset="0"/>
                    <a:ea typeface="Arial" panose="020B0604020202020204" pitchFamily="34" charset="0"/>
                  </a:rPr>
                  <a:t>Sibiu</a:t>
                </a:r>
                <a:endParaRPr lang="zh-CN" sz="2050" kern="100">
                  <a:solidFill>
                    <a:srgbClr val="000000"/>
                  </a:solidFill>
                  <a:effectLst/>
                  <a:latin typeface="Calibri" panose="020F0502020204030204" pitchFamily="34" charset="0"/>
                  <a:ea typeface="Calibri" panose="020F0502020204030204" pitchFamily="34" charset="0"/>
                </a:endParaRPr>
              </a:p>
            </p:txBody>
          </p:sp>
          <p:sp>
            <p:nvSpPr>
              <p:cNvPr id="47" name="Rectangle 338">
                <a:extLst>
                  <a:ext uri="{FF2B5EF4-FFF2-40B4-BE49-F238E27FC236}">
                    <a16:creationId xmlns:a16="http://schemas.microsoft.com/office/drawing/2014/main" id="{85683644-A313-423A-BCB8-6ABA8986AAD5}"/>
                  </a:ext>
                </a:extLst>
              </p:cNvPr>
              <p:cNvSpPr/>
              <p:nvPr/>
            </p:nvSpPr>
            <p:spPr>
              <a:xfrm>
                <a:off x="4937191" y="2833944"/>
                <a:ext cx="658988" cy="158933"/>
              </a:xfrm>
              <a:prstGeom prst="rect">
                <a:avLst/>
              </a:prstGeom>
              <a:ln>
                <a:noFill/>
              </a:ln>
            </p:spPr>
            <p:txBody>
              <a:bodyPr vert="horz" lIns="0" tIns="0" rIns="0" bIns="0" rtlCol="0">
                <a:noAutofit/>
              </a:bodyPr>
              <a:lstStyle/>
              <a:p>
                <a:pPr marL="6350" indent="-6350">
                  <a:lnSpc>
                    <a:spcPct val="107000"/>
                  </a:lnSpc>
                  <a:spcAft>
                    <a:spcPts val="800"/>
                  </a:spcAft>
                </a:pPr>
                <a:r>
                  <a:rPr lang="en-US" sz="1000" b="1" kern="100">
                    <a:solidFill>
                      <a:srgbClr val="000000"/>
                    </a:solidFill>
                    <a:effectLst/>
                    <a:latin typeface="Arial" panose="020B0604020202020204" pitchFamily="34" charset="0"/>
                    <a:ea typeface="Arial" panose="020B0604020202020204" pitchFamily="34" charset="0"/>
                  </a:rPr>
                  <a:t>Fagaras</a:t>
                </a:r>
                <a:endParaRPr lang="zh-CN" sz="2050" kern="100">
                  <a:solidFill>
                    <a:srgbClr val="000000"/>
                  </a:solidFill>
                  <a:effectLst/>
                  <a:latin typeface="Calibri" panose="020F0502020204030204" pitchFamily="34" charset="0"/>
                  <a:ea typeface="Calibri" panose="020F0502020204030204" pitchFamily="34" charset="0"/>
                </a:endParaRPr>
              </a:p>
            </p:txBody>
          </p:sp>
          <p:sp>
            <p:nvSpPr>
              <p:cNvPr id="48" name="Rectangle 339">
                <a:extLst>
                  <a:ext uri="{FF2B5EF4-FFF2-40B4-BE49-F238E27FC236}">
                    <a16:creationId xmlns:a16="http://schemas.microsoft.com/office/drawing/2014/main" id="{38C43FDB-DA48-4E9C-8956-2B49BB817FA6}"/>
                  </a:ext>
                </a:extLst>
              </p:cNvPr>
              <p:cNvSpPr/>
              <p:nvPr/>
            </p:nvSpPr>
            <p:spPr>
              <a:xfrm>
                <a:off x="5116209" y="3865139"/>
                <a:ext cx="515677" cy="158932"/>
              </a:xfrm>
              <a:prstGeom prst="rect">
                <a:avLst/>
              </a:prstGeom>
              <a:ln>
                <a:noFill/>
              </a:ln>
            </p:spPr>
            <p:txBody>
              <a:bodyPr vert="horz" lIns="0" tIns="0" rIns="0" bIns="0" rtlCol="0">
                <a:noAutofit/>
              </a:bodyPr>
              <a:lstStyle/>
              <a:p>
                <a:pPr marL="6350" indent="-6350">
                  <a:lnSpc>
                    <a:spcPct val="107000"/>
                  </a:lnSpc>
                  <a:spcAft>
                    <a:spcPts val="800"/>
                  </a:spcAft>
                </a:pPr>
                <a:r>
                  <a:rPr lang="en-US" sz="1000" b="1" kern="100">
                    <a:solidFill>
                      <a:srgbClr val="000000"/>
                    </a:solidFill>
                    <a:effectLst/>
                    <a:latin typeface="Arial" panose="020B0604020202020204" pitchFamily="34" charset="0"/>
                    <a:ea typeface="Arial" panose="020B0604020202020204" pitchFamily="34" charset="0"/>
                  </a:rPr>
                  <a:t>Pitesti</a:t>
                </a:r>
                <a:endParaRPr lang="zh-CN" sz="2050" kern="100">
                  <a:solidFill>
                    <a:srgbClr val="000000"/>
                  </a:solidFill>
                  <a:effectLst/>
                  <a:latin typeface="Calibri" panose="020F0502020204030204" pitchFamily="34" charset="0"/>
                  <a:ea typeface="Calibri" panose="020F0502020204030204" pitchFamily="34" charset="0"/>
                </a:endParaRPr>
              </a:p>
            </p:txBody>
          </p:sp>
          <p:sp>
            <p:nvSpPr>
              <p:cNvPr id="49" name="Rectangle 340">
                <a:extLst>
                  <a:ext uri="{FF2B5EF4-FFF2-40B4-BE49-F238E27FC236}">
                    <a16:creationId xmlns:a16="http://schemas.microsoft.com/office/drawing/2014/main" id="{36449213-80B1-4C9A-A555-BDB8187345E2}"/>
                  </a:ext>
                </a:extLst>
              </p:cNvPr>
              <p:cNvSpPr/>
              <p:nvPr/>
            </p:nvSpPr>
            <p:spPr>
              <a:xfrm>
                <a:off x="7723117" y="3114242"/>
                <a:ext cx="506226" cy="158932"/>
              </a:xfrm>
              <a:prstGeom prst="rect">
                <a:avLst/>
              </a:prstGeom>
              <a:ln>
                <a:noFill/>
              </a:ln>
            </p:spPr>
            <p:txBody>
              <a:bodyPr vert="horz" lIns="0" tIns="0" rIns="0" bIns="0" rtlCol="0">
                <a:noAutofit/>
              </a:bodyPr>
              <a:lstStyle/>
              <a:p>
                <a:pPr marL="6350" indent="-6350">
                  <a:lnSpc>
                    <a:spcPct val="107000"/>
                  </a:lnSpc>
                  <a:spcAft>
                    <a:spcPts val="800"/>
                  </a:spcAft>
                </a:pPr>
                <a:r>
                  <a:rPr lang="en-US" sz="1000" b="1" kern="100">
                    <a:solidFill>
                      <a:srgbClr val="000000"/>
                    </a:solidFill>
                    <a:effectLst/>
                    <a:latin typeface="Arial" panose="020B0604020202020204" pitchFamily="34" charset="0"/>
                    <a:ea typeface="Arial" panose="020B0604020202020204" pitchFamily="34" charset="0"/>
                  </a:rPr>
                  <a:t>Vaslui</a:t>
                </a:r>
                <a:endParaRPr lang="zh-CN" sz="2050" kern="100">
                  <a:solidFill>
                    <a:srgbClr val="000000"/>
                  </a:solidFill>
                  <a:effectLst/>
                  <a:latin typeface="Calibri" panose="020F0502020204030204" pitchFamily="34" charset="0"/>
                  <a:ea typeface="Calibri" panose="020F0502020204030204" pitchFamily="34" charset="0"/>
                </a:endParaRPr>
              </a:p>
            </p:txBody>
          </p:sp>
          <p:sp>
            <p:nvSpPr>
              <p:cNvPr id="50" name="Rectangle 341">
                <a:extLst>
                  <a:ext uri="{FF2B5EF4-FFF2-40B4-BE49-F238E27FC236}">
                    <a16:creationId xmlns:a16="http://schemas.microsoft.com/office/drawing/2014/main" id="{ACDBF0F0-2071-4F1E-9880-CB3E3B99E091}"/>
                  </a:ext>
                </a:extLst>
              </p:cNvPr>
              <p:cNvSpPr/>
              <p:nvPr/>
            </p:nvSpPr>
            <p:spPr>
              <a:xfrm>
                <a:off x="7299791" y="2347759"/>
                <a:ext cx="286621" cy="158933"/>
              </a:xfrm>
              <a:prstGeom prst="rect">
                <a:avLst/>
              </a:prstGeom>
              <a:ln>
                <a:noFill/>
              </a:ln>
            </p:spPr>
            <p:txBody>
              <a:bodyPr vert="horz" lIns="0" tIns="0" rIns="0" bIns="0" rtlCol="0">
                <a:noAutofit/>
              </a:bodyPr>
              <a:lstStyle/>
              <a:p>
                <a:pPr marL="6350" indent="-6350">
                  <a:lnSpc>
                    <a:spcPct val="107000"/>
                  </a:lnSpc>
                  <a:spcAft>
                    <a:spcPts val="800"/>
                  </a:spcAft>
                </a:pPr>
                <a:r>
                  <a:rPr lang="en-US" sz="1000" b="1" kern="100">
                    <a:solidFill>
                      <a:srgbClr val="000000"/>
                    </a:solidFill>
                    <a:effectLst/>
                    <a:latin typeface="Arial" panose="020B0604020202020204" pitchFamily="34" charset="0"/>
                    <a:ea typeface="Arial" panose="020B0604020202020204" pitchFamily="34" charset="0"/>
                  </a:rPr>
                  <a:t>Iasi</a:t>
                </a:r>
                <a:endParaRPr lang="zh-CN" sz="2050" kern="100">
                  <a:solidFill>
                    <a:srgbClr val="000000"/>
                  </a:solidFill>
                  <a:effectLst/>
                  <a:latin typeface="Calibri" panose="020F0502020204030204" pitchFamily="34" charset="0"/>
                  <a:ea typeface="Calibri" panose="020F0502020204030204" pitchFamily="34" charset="0"/>
                </a:endParaRPr>
              </a:p>
            </p:txBody>
          </p:sp>
          <p:sp>
            <p:nvSpPr>
              <p:cNvPr id="51" name="Rectangle 342">
                <a:extLst>
                  <a:ext uri="{FF2B5EF4-FFF2-40B4-BE49-F238E27FC236}">
                    <a16:creationId xmlns:a16="http://schemas.microsoft.com/office/drawing/2014/main" id="{9D2BA4E8-1029-416B-B803-64934DD2E18D}"/>
                  </a:ext>
                </a:extLst>
              </p:cNvPr>
              <p:cNvSpPr/>
              <p:nvPr/>
            </p:nvSpPr>
            <p:spPr>
              <a:xfrm>
                <a:off x="4267893" y="3400221"/>
                <a:ext cx="1222436" cy="158933"/>
              </a:xfrm>
              <a:prstGeom prst="rect">
                <a:avLst/>
              </a:prstGeom>
              <a:ln>
                <a:noFill/>
              </a:ln>
            </p:spPr>
            <p:txBody>
              <a:bodyPr vert="horz" lIns="0" tIns="0" rIns="0" bIns="0" rtlCol="0">
                <a:noAutofit/>
              </a:bodyPr>
              <a:lstStyle/>
              <a:p>
                <a:pPr marL="6350" indent="-6350">
                  <a:lnSpc>
                    <a:spcPct val="107000"/>
                  </a:lnSpc>
                  <a:spcAft>
                    <a:spcPts val="800"/>
                  </a:spcAft>
                </a:pPr>
                <a:r>
                  <a:rPr lang="en-US" sz="1000" b="1" kern="100">
                    <a:solidFill>
                      <a:srgbClr val="000000"/>
                    </a:solidFill>
                    <a:effectLst/>
                    <a:latin typeface="Arial" panose="020B0604020202020204" pitchFamily="34" charset="0"/>
                    <a:ea typeface="Arial" panose="020B0604020202020204" pitchFamily="34" charset="0"/>
                  </a:rPr>
                  <a:t>Rimnicu Vilcea</a:t>
                </a:r>
                <a:endParaRPr lang="zh-CN" sz="2050" kern="100">
                  <a:solidFill>
                    <a:srgbClr val="000000"/>
                  </a:solidFill>
                  <a:effectLst/>
                  <a:latin typeface="Calibri" panose="020F0502020204030204" pitchFamily="34" charset="0"/>
                  <a:ea typeface="Calibri" panose="020F0502020204030204" pitchFamily="34" charset="0"/>
                </a:endParaRPr>
              </a:p>
            </p:txBody>
          </p:sp>
          <p:sp>
            <p:nvSpPr>
              <p:cNvPr id="52" name="Shape 343">
                <a:extLst>
                  <a:ext uri="{FF2B5EF4-FFF2-40B4-BE49-F238E27FC236}">
                    <a16:creationId xmlns:a16="http://schemas.microsoft.com/office/drawing/2014/main" id="{D17F038B-1DCE-468C-AAEC-B8659641E51C}"/>
                  </a:ext>
                </a:extLst>
              </p:cNvPr>
              <p:cNvSpPr/>
              <p:nvPr/>
            </p:nvSpPr>
            <p:spPr>
              <a:xfrm>
                <a:off x="6350189" y="2044094"/>
                <a:ext cx="806603" cy="348917"/>
              </a:xfrm>
              <a:custGeom>
                <a:avLst/>
                <a:gdLst/>
                <a:ahLst/>
                <a:cxnLst/>
                <a:rect l="0" t="0" r="0" b="0"/>
                <a:pathLst>
                  <a:path w="806652" h="348971">
                    <a:moveTo>
                      <a:pt x="806652" y="348971"/>
                    </a:moveTo>
                    <a:lnTo>
                      <a:pt x="0" y="0"/>
                    </a:lnTo>
                  </a:path>
                </a:pathLst>
              </a:custGeom>
              <a:ln w="0" cap="flat">
                <a:miter lim="127000"/>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53" name="Shape 344">
                <a:extLst>
                  <a:ext uri="{FF2B5EF4-FFF2-40B4-BE49-F238E27FC236}">
                    <a16:creationId xmlns:a16="http://schemas.microsoft.com/office/drawing/2014/main" id="{8FFB41A2-C973-4355-BE68-06A47A5AF836}"/>
                  </a:ext>
                </a:extLst>
              </p:cNvPr>
              <p:cNvSpPr/>
              <p:nvPr/>
            </p:nvSpPr>
            <p:spPr>
              <a:xfrm>
                <a:off x="6979446" y="3205254"/>
                <a:ext cx="634987" cy="1126849"/>
              </a:xfrm>
              <a:custGeom>
                <a:avLst/>
                <a:gdLst/>
                <a:ahLst/>
                <a:cxnLst/>
                <a:rect l="0" t="0" r="0" b="0"/>
                <a:pathLst>
                  <a:path w="635026" h="1127023">
                    <a:moveTo>
                      <a:pt x="0" y="1127023"/>
                    </a:moveTo>
                    <a:lnTo>
                      <a:pt x="635026" y="0"/>
                    </a:lnTo>
                  </a:path>
                </a:pathLst>
              </a:custGeom>
              <a:ln w="0" cap="flat">
                <a:miter lim="127000"/>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54" name="Shape 345">
                <a:extLst>
                  <a:ext uri="{FF2B5EF4-FFF2-40B4-BE49-F238E27FC236}">
                    <a16:creationId xmlns:a16="http://schemas.microsoft.com/office/drawing/2014/main" id="{FD47E9F4-5E5D-4EAA-B9B7-F2DA17245EA8}"/>
                  </a:ext>
                </a:extLst>
              </p:cNvPr>
              <p:cNvSpPr/>
              <p:nvPr/>
            </p:nvSpPr>
            <p:spPr>
              <a:xfrm>
                <a:off x="7156791" y="2427334"/>
                <a:ext cx="457642" cy="703560"/>
              </a:xfrm>
              <a:custGeom>
                <a:avLst/>
                <a:gdLst/>
                <a:ahLst/>
                <a:cxnLst/>
                <a:rect l="0" t="0" r="0" b="0"/>
                <a:pathLst>
                  <a:path w="457670" h="703669">
                    <a:moveTo>
                      <a:pt x="457670" y="703669"/>
                    </a:moveTo>
                    <a:lnTo>
                      <a:pt x="0" y="0"/>
                    </a:lnTo>
                  </a:path>
                </a:pathLst>
              </a:custGeom>
              <a:ln w="0" cap="flat">
                <a:miter lim="127000"/>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55" name="Shape 346">
                <a:extLst>
                  <a:ext uri="{FF2B5EF4-FFF2-40B4-BE49-F238E27FC236}">
                    <a16:creationId xmlns:a16="http://schemas.microsoft.com/office/drawing/2014/main" id="{6237F652-FB66-4A7F-8EDA-DE26857FB4C9}"/>
                  </a:ext>
                </a:extLst>
              </p:cNvPr>
              <p:cNvSpPr/>
              <p:nvPr/>
            </p:nvSpPr>
            <p:spPr>
              <a:xfrm>
                <a:off x="6979446" y="4366413"/>
                <a:ext cx="932453" cy="1"/>
              </a:xfrm>
              <a:custGeom>
                <a:avLst/>
                <a:gdLst/>
                <a:ahLst/>
                <a:cxnLst/>
                <a:rect l="0" t="0" r="0" b="0"/>
                <a:pathLst>
                  <a:path w="932510" h="1">
                    <a:moveTo>
                      <a:pt x="0" y="0"/>
                    </a:moveTo>
                    <a:lnTo>
                      <a:pt x="932510" y="1"/>
                    </a:lnTo>
                  </a:path>
                </a:pathLst>
              </a:custGeom>
              <a:ln w="0" cap="flat">
                <a:miter lim="127000"/>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56" name="Shape 347">
                <a:extLst>
                  <a:ext uri="{FF2B5EF4-FFF2-40B4-BE49-F238E27FC236}">
                    <a16:creationId xmlns:a16="http://schemas.microsoft.com/office/drawing/2014/main" id="{4327B0DE-271C-455D-B9F9-5203C2B88B94}"/>
                  </a:ext>
                </a:extLst>
              </p:cNvPr>
              <p:cNvSpPr/>
              <p:nvPr/>
            </p:nvSpPr>
            <p:spPr>
              <a:xfrm>
                <a:off x="7894730" y="4326377"/>
                <a:ext cx="360404" cy="703560"/>
              </a:xfrm>
              <a:custGeom>
                <a:avLst/>
                <a:gdLst/>
                <a:ahLst/>
                <a:cxnLst/>
                <a:rect l="0" t="0" r="0" b="0"/>
                <a:pathLst>
                  <a:path w="360426" h="703669">
                    <a:moveTo>
                      <a:pt x="0" y="0"/>
                    </a:moveTo>
                    <a:lnTo>
                      <a:pt x="360426" y="703669"/>
                    </a:lnTo>
                  </a:path>
                </a:pathLst>
              </a:custGeom>
              <a:ln w="0" cap="flat">
                <a:miter lim="127000"/>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57" name="Shape 348">
                <a:extLst>
                  <a:ext uri="{FF2B5EF4-FFF2-40B4-BE49-F238E27FC236}">
                    <a16:creationId xmlns:a16="http://schemas.microsoft.com/office/drawing/2014/main" id="{B3F249AE-B015-4CDE-841F-F0103E828E92}"/>
                  </a:ext>
                </a:extLst>
              </p:cNvPr>
              <p:cNvSpPr/>
              <p:nvPr/>
            </p:nvSpPr>
            <p:spPr>
              <a:xfrm>
                <a:off x="6275820" y="4366413"/>
                <a:ext cx="669300" cy="245961"/>
              </a:xfrm>
              <a:custGeom>
                <a:avLst/>
                <a:gdLst/>
                <a:ahLst/>
                <a:cxnLst/>
                <a:rect l="0" t="0" r="0" b="0"/>
                <a:pathLst>
                  <a:path w="669341" h="245999">
                    <a:moveTo>
                      <a:pt x="0" y="245999"/>
                    </a:moveTo>
                    <a:lnTo>
                      <a:pt x="669341" y="0"/>
                    </a:lnTo>
                  </a:path>
                </a:pathLst>
              </a:custGeom>
              <a:ln w="0" cap="flat">
                <a:miter lim="127000"/>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58" name="Rectangle 349">
                <a:extLst>
                  <a:ext uri="{FF2B5EF4-FFF2-40B4-BE49-F238E27FC236}">
                    <a16:creationId xmlns:a16="http://schemas.microsoft.com/office/drawing/2014/main" id="{98983EFF-2E90-4FE3-876E-909F19AE805B}"/>
                  </a:ext>
                </a:extLst>
              </p:cNvPr>
              <p:cNvSpPr/>
              <p:nvPr/>
            </p:nvSpPr>
            <p:spPr>
              <a:xfrm>
                <a:off x="6281535" y="4730646"/>
                <a:ext cx="840274" cy="158933"/>
              </a:xfrm>
              <a:prstGeom prst="rect">
                <a:avLst/>
              </a:prstGeom>
              <a:ln>
                <a:noFill/>
              </a:ln>
            </p:spPr>
            <p:txBody>
              <a:bodyPr vert="horz" lIns="0" tIns="0" rIns="0" bIns="0" rtlCol="0">
                <a:noAutofit/>
              </a:bodyPr>
              <a:lstStyle/>
              <a:p>
                <a:pPr marL="6350" indent="-6350">
                  <a:lnSpc>
                    <a:spcPct val="107000"/>
                  </a:lnSpc>
                  <a:spcAft>
                    <a:spcPts val="800"/>
                  </a:spcAft>
                </a:pPr>
                <a:r>
                  <a:rPr lang="en-US" sz="1000" b="1" kern="100">
                    <a:solidFill>
                      <a:srgbClr val="000000"/>
                    </a:solidFill>
                    <a:effectLst/>
                    <a:latin typeface="Arial" panose="020B0604020202020204" pitchFamily="34" charset="0"/>
                    <a:ea typeface="Arial" panose="020B0604020202020204" pitchFamily="34" charset="0"/>
                  </a:rPr>
                  <a:t>Bucharest</a:t>
                </a:r>
                <a:endParaRPr lang="zh-CN" sz="2050" kern="100">
                  <a:solidFill>
                    <a:srgbClr val="000000"/>
                  </a:solidFill>
                  <a:effectLst/>
                  <a:latin typeface="Calibri" panose="020F0502020204030204" pitchFamily="34" charset="0"/>
                  <a:ea typeface="Calibri" panose="020F0502020204030204" pitchFamily="34" charset="0"/>
                </a:endParaRPr>
              </a:p>
            </p:txBody>
          </p:sp>
          <p:sp>
            <p:nvSpPr>
              <p:cNvPr id="59" name="Shape 350">
                <a:extLst>
                  <a:ext uri="{FF2B5EF4-FFF2-40B4-BE49-F238E27FC236}">
                    <a16:creationId xmlns:a16="http://schemas.microsoft.com/office/drawing/2014/main" id="{F54F846A-EBC2-41E8-90AF-3442AC9B7F61}"/>
                  </a:ext>
                </a:extLst>
              </p:cNvPr>
              <p:cNvSpPr/>
              <p:nvPr/>
            </p:nvSpPr>
            <p:spPr>
              <a:xfrm>
                <a:off x="5926871" y="4646697"/>
                <a:ext cx="348950" cy="703559"/>
              </a:xfrm>
              <a:custGeom>
                <a:avLst/>
                <a:gdLst/>
                <a:ahLst/>
                <a:cxnLst/>
                <a:rect l="0" t="0" r="0" b="0"/>
                <a:pathLst>
                  <a:path w="348971" h="703668">
                    <a:moveTo>
                      <a:pt x="348971" y="0"/>
                    </a:moveTo>
                    <a:lnTo>
                      <a:pt x="0" y="703668"/>
                    </a:lnTo>
                  </a:path>
                </a:pathLst>
              </a:custGeom>
              <a:ln w="0" cap="flat">
                <a:miter lim="127000"/>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60" name="Shape 351">
                <a:extLst>
                  <a:ext uri="{FF2B5EF4-FFF2-40B4-BE49-F238E27FC236}">
                    <a16:creationId xmlns:a16="http://schemas.microsoft.com/office/drawing/2014/main" id="{E3688E3F-C6C5-42F7-8BF1-8A18017240D8}"/>
                  </a:ext>
                </a:extLst>
              </p:cNvPr>
              <p:cNvSpPr/>
              <p:nvPr/>
            </p:nvSpPr>
            <p:spPr>
              <a:xfrm>
                <a:off x="5291885" y="4114737"/>
                <a:ext cx="949610" cy="497637"/>
              </a:xfrm>
              <a:custGeom>
                <a:avLst/>
                <a:gdLst/>
                <a:ahLst/>
                <a:cxnLst/>
                <a:rect l="0" t="0" r="0" b="0"/>
                <a:pathLst>
                  <a:path w="949668" h="497714">
                    <a:moveTo>
                      <a:pt x="0" y="0"/>
                    </a:moveTo>
                    <a:lnTo>
                      <a:pt x="949668" y="497714"/>
                    </a:lnTo>
                  </a:path>
                </a:pathLst>
              </a:custGeom>
              <a:ln w="0" cap="flat">
                <a:miter lim="127000"/>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61" name="Shape 352">
                <a:extLst>
                  <a:ext uri="{FF2B5EF4-FFF2-40B4-BE49-F238E27FC236}">
                    <a16:creationId xmlns:a16="http://schemas.microsoft.com/office/drawing/2014/main" id="{602985EA-F185-47C9-BD54-3FC17D5F7411}"/>
                  </a:ext>
                </a:extLst>
              </p:cNvPr>
              <p:cNvSpPr/>
              <p:nvPr/>
            </p:nvSpPr>
            <p:spPr>
              <a:xfrm>
                <a:off x="4450967" y="4154774"/>
                <a:ext cx="806592" cy="983844"/>
              </a:xfrm>
              <a:custGeom>
                <a:avLst/>
                <a:gdLst/>
                <a:ahLst/>
                <a:cxnLst/>
                <a:rect l="0" t="0" r="0" b="0"/>
                <a:pathLst>
                  <a:path w="806641" h="983996">
                    <a:moveTo>
                      <a:pt x="0" y="983996"/>
                    </a:moveTo>
                    <a:lnTo>
                      <a:pt x="806641" y="0"/>
                    </a:lnTo>
                  </a:path>
                </a:pathLst>
              </a:custGeom>
              <a:ln w="0" cap="flat">
                <a:miter lim="127000"/>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62" name="Shape 353">
                <a:extLst>
                  <a:ext uri="{FF2B5EF4-FFF2-40B4-BE49-F238E27FC236}">
                    <a16:creationId xmlns:a16="http://schemas.microsoft.com/office/drawing/2014/main" id="{AFC50F6C-7C04-427C-972C-AD5937195BD4}"/>
                  </a:ext>
                </a:extLst>
              </p:cNvPr>
              <p:cNvSpPr/>
              <p:nvPr/>
            </p:nvSpPr>
            <p:spPr>
              <a:xfrm>
                <a:off x="4199270" y="3622815"/>
                <a:ext cx="1023976" cy="491923"/>
              </a:xfrm>
              <a:custGeom>
                <a:avLst/>
                <a:gdLst/>
                <a:ahLst/>
                <a:cxnLst/>
                <a:rect l="0" t="0" r="0" b="0"/>
                <a:pathLst>
                  <a:path w="1024039" h="491999">
                    <a:moveTo>
                      <a:pt x="0" y="0"/>
                    </a:moveTo>
                    <a:lnTo>
                      <a:pt x="1024039" y="491999"/>
                    </a:lnTo>
                  </a:path>
                </a:pathLst>
              </a:custGeom>
              <a:ln w="0" cap="flat">
                <a:miter lim="127000"/>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63" name="Shape 354">
                <a:extLst>
                  <a:ext uri="{FF2B5EF4-FFF2-40B4-BE49-F238E27FC236}">
                    <a16:creationId xmlns:a16="http://schemas.microsoft.com/office/drawing/2014/main" id="{814A793A-5C33-44C1-B1E5-8D4A9FD9A3FA}"/>
                  </a:ext>
                </a:extLst>
              </p:cNvPr>
              <p:cNvSpPr/>
              <p:nvPr/>
            </p:nvSpPr>
            <p:spPr>
              <a:xfrm>
                <a:off x="3890361" y="3027937"/>
                <a:ext cx="1189866" cy="68633"/>
              </a:xfrm>
              <a:custGeom>
                <a:avLst/>
                <a:gdLst/>
                <a:ahLst/>
                <a:cxnLst/>
                <a:rect l="0" t="0" r="0" b="0"/>
                <a:pathLst>
                  <a:path w="1189939" h="68644">
                    <a:moveTo>
                      <a:pt x="0" y="0"/>
                    </a:moveTo>
                    <a:lnTo>
                      <a:pt x="1189939" y="68644"/>
                    </a:lnTo>
                  </a:path>
                </a:pathLst>
              </a:custGeom>
              <a:ln w="0" cap="flat">
                <a:miter lim="127000"/>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64" name="Shape 355">
                <a:extLst>
                  <a:ext uri="{FF2B5EF4-FFF2-40B4-BE49-F238E27FC236}">
                    <a16:creationId xmlns:a16="http://schemas.microsoft.com/office/drawing/2014/main" id="{9593BDCC-1188-4F10-A37A-C4D9E1C16F13}"/>
                  </a:ext>
                </a:extLst>
              </p:cNvPr>
              <p:cNvSpPr/>
              <p:nvPr/>
            </p:nvSpPr>
            <p:spPr>
              <a:xfrm>
                <a:off x="4204984" y="3657138"/>
                <a:ext cx="205942" cy="1447157"/>
              </a:xfrm>
              <a:custGeom>
                <a:avLst/>
                <a:gdLst/>
                <a:ahLst/>
                <a:cxnLst/>
                <a:rect l="0" t="0" r="0" b="0"/>
                <a:pathLst>
                  <a:path w="205955" h="1447381">
                    <a:moveTo>
                      <a:pt x="205955" y="1447381"/>
                    </a:moveTo>
                    <a:lnTo>
                      <a:pt x="0" y="0"/>
                    </a:lnTo>
                  </a:path>
                </a:pathLst>
              </a:custGeom>
              <a:ln w="0" cap="flat">
                <a:miter lim="127000"/>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65" name="Shape 356">
                <a:extLst>
                  <a:ext uri="{FF2B5EF4-FFF2-40B4-BE49-F238E27FC236}">
                    <a16:creationId xmlns:a16="http://schemas.microsoft.com/office/drawing/2014/main" id="{7E5A5E57-5A37-4630-AA87-2BD0F24B3170}"/>
                  </a:ext>
                </a:extLst>
              </p:cNvPr>
              <p:cNvSpPr/>
              <p:nvPr/>
            </p:nvSpPr>
            <p:spPr>
              <a:xfrm>
                <a:off x="3358351" y="4995612"/>
                <a:ext cx="1052575" cy="108683"/>
              </a:xfrm>
              <a:custGeom>
                <a:avLst/>
                <a:gdLst/>
                <a:ahLst/>
                <a:cxnLst/>
                <a:rect l="0" t="0" r="0" b="0"/>
                <a:pathLst>
                  <a:path w="1052640" h="108700">
                    <a:moveTo>
                      <a:pt x="0" y="0"/>
                    </a:moveTo>
                    <a:lnTo>
                      <a:pt x="1052640" y="108700"/>
                    </a:lnTo>
                  </a:path>
                </a:pathLst>
              </a:custGeom>
              <a:ln w="0" cap="flat">
                <a:miter lim="127000"/>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66" name="Shape 357">
                <a:extLst>
                  <a:ext uri="{FF2B5EF4-FFF2-40B4-BE49-F238E27FC236}">
                    <a16:creationId xmlns:a16="http://schemas.microsoft.com/office/drawing/2014/main" id="{66320794-0C0D-4954-8502-D7AB5AF419EC}"/>
                  </a:ext>
                </a:extLst>
              </p:cNvPr>
              <p:cNvSpPr/>
              <p:nvPr/>
            </p:nvSpPr>
            <p:spPr>
              <a:xfrm>
                <a:off x="3324026" y="4503703"/>
                <a:ext cx="34326" cy="457599"/>
              </a:xfrm>
              <a:custGeom>
                <a:avLst/>
                <a:gdLst/>
                <a:ahLst/>
                <a:cxnLst/>
                <a:rect l="0" t="0" r="0" b="0"/>
                <a:pathLst>
                  <a:path w="34328" h="457670">
                    <a:moveTo>
                      <a:pt x="34328" y="0"/>
                    </a:moveTo>
                    <a:lnTo>
                      <a:pt x="0" y="457670"/>
                    </a:lnTo>
                  </a:path>
                </a:pathLst>
              </a:custGeom>
              <a:ln w="0" cap="flat">
                <a:miter lim="127000"/>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67" name="Shape 358">
                <a:extLst>
                  <a:ext uri="{FF2B5EF4-FFF2-40B4-BE49-F238E27FC236}">
                    <a16:creationId xmlns:a16="http://schemas.microsoft.com/office/drawing/2014/main" id="{7929A45F-7D62-49AC-B967-C4C23277228E}"/>
                  </a:ext>
                </a:extLst>
              </p:cNvPr>
              <p:cNvSpPr/>
              <p:nvPr/>
            </p:nvSpPr>
            <p:spPr>
              <a:xfrm>
                <a:off x="3873193" y="3027937"/>
                <a:ext cx="291751" cy="526232"/>
              </a:xfrm>
              <a:custGeom>
                <a:avLst/>
                <a:gdLst/>
                <a:ahLst/>
                <a:cxnLst/>
                <a:rect l="0" t="0" r="0" b="0"/>
                <a:pathLst>
                  <a:path w="291769" h="526313">
                    <a:moveTo>
                      <a:pt x="291769" y="526313"/>
                    </a:moveTo>
                    <a:lnTo>
                      <a:pt x="0" y="0"/>
                    </a:lnTo>
                  </a:path>
                </a:pathLst>
              </a:custGeom>
              <a:ln w="0" cap="flat">
                <a:miter lim="127000"/>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68" name="Shape 359">
                <a:extLst>
                  <a:ext uri="{FF2B5EF4-FFF2-40B4-BE49-F238E27FC236}">
                    <a16:creationId xmlns:a16="http://schemas.microsoft.com/office/drawing/2014/main" id="{DEB91432-36A0-4282-9F2F-BFDEC50D20EE}"/>
                  </a:ext>
                </a:extLst>
              </p:cNvPr>
              <p:cNvSpPr/>
              <p:nvPr/>
            </p:nvSpPr>
            <p:spPr>
              <a:xfrm>
                <a:off x="2443056" y="2570337"/>
                <a:ext cx="1407252" cy="423278"/>
              </a:xfrm>
              <a:custGeom>
                <a:avLst/>
                <a:gdLst/>
                <a:ahLst/>
                <a:cxnLst/>
                <a:rect l="0" t="0" r="0" b="0"/>
                <a:pathLst>
                  <a:path w="1407338" h="423343">
                    <a:moveTo>
                      <a:pt x="0" y="0"/>
                    </a:moveTo>
                    <a:lnTo>
                      <a:pt x="1407338" y="423343"/>
                    </a:lnTo>
                  </a:path>
                </a:pathLst>
              </a:custGeom>
              <a:ln w="0" cap="flat">
                <a:miter lim="127000"/>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69" name="Shape 360">
                <a:extLst>
                  <a:ext uri="{FF2B5EF4-FFF2-40B4-BE49-F238E27FC236}">
                    <a16:creationId xmlns:a16="http://schemas.microsoft.com/office/drawing/2014/main" id="{EEEB4EC3-12FD-450E-9A78-290A8C2B4D64}"/>
                  </a:ext>
                </a:extLst>
              </p:cNvPr>
              <p:cNvSpPr/>
              <p:nvPr/>
            </p:nvSpPr>
            <p:spPr>
              <a:xfrm>
                <a:off x="2935025" y="1620816"/>
                <a:ext cx="915283" cy="1372798"/>
              </a:xfrm>
              <a:custGeom>
                <a:avLst/>
                <a:gdLst/>
                <a:ahLst/>
                <a:cxnLst/>
                <a:rect l="0" t="0" r="0" b="0"/>
                <a:pathLst>
                  <a:path w="915339" h="1373010">
                    <a:moveTo>
                      <a:pt x="915339" y="1373010"/>
                    </a:moveTo>
                    <a:lnTo>
                      <a:pt x="0" y="0"/>
                    </a:lnTo>
                  </a:path>
                </a:pathLst>
              </a:custGeom>
              <a:ln w="0" cap="flat">
                <a:miter lim="127000"/>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70" name="Shape 361">
                <a:extLst>
                  <a:ext uri="{FF2B5EF4-FFF2-40B4-BE49-F238E27FC236}">
                    <a16:creationId xmlns:a16="http://schemas.microsoft.com/office/drawing/2014/main" id="{7EF4A653-75D4-43D5-A935-3923A3EB12B5}"/>
                  </a:ext>
                </a:extLst>
              </p:cNvPr>
              <p:cNvSpPr/>
              <p:nvPr/>
            </p:nvSpPr>
            <p:spPr>
              <a:xfrm>
                <a:off x="3324026" y="4011780"/>
                <a:ext cx="34314" cy="457599"/>
              </a:xfrm>
              <a:custGeom>
                <a:avLst/>
                <a:gdLst/>
                <a:ahLst/>
                <a:cxnLst/>
                <a:rect l="0" t="0" r="0" b="0"/>
                <a:pathLst>
                  <a:path w="34316" h="457670">
                    <a:moveTo>
                      <a:pt x="0" y="0"/>
                    </a:moveTo>
                    <a:lnTo>
                      <a:pt x="34316" y="457670"/>
                    </a:lnTo>
                  </a:path>
                </a:pathLst>
              </a:custGeom>
              <a:ln w="0" cap="flat">
                <a:miter lim="127000"/>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71" name="Shape 362">
                <a:extLst>
                  <a:ext uri="{FF2B5EF4-FFF2-40B4-BE49-F238E27FC236}">
                    <a16:creationId xmlns:a16="http://schemas.microsoft.com/office/drawing/2014/main" id="{C94789DE-900E-4D5F-BDE8-971BAA1F7266}"/>
                  </a:ext>
                </a:extLst>
              </p:cNvPr>
              <p:cNvSpPr/>
              <p:nvPr/>
            </p:nvSpPr>
            <p:spPr>
              <a:xfrm>
                <a:off x="2477381" y="3622814"/>
                <a:ext cx="846644" cy="354644"/>
              </a:xfrm>
              <a:custGeom>
                <a:avLst/>
                <a:gdLst/>
                <a:ahLst/>
                <a:cxnLst/>
                <a:rect l="0" t="0" r="0" b="0"/>
                <a:pathLst>
                  <a:path w="846696" h="354699">
                    <a:moveTo>
                      <a:pt x="0" y="0"/>
                    </a:moveTo>
                    <a:lnTo>
                      <a:pt x="846696" y="354699"/>
                    </a:lnTo>
                  </a:path>
                </a:pathLst>
              </a:custGeom>
              <a:ln w="0" cap="flat">
                <a:miter lim="127000"/>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72" name="Shape 363">
                <a:extLst>
                  <a:ext uri="{FF2B5EF4-FFF2-40B4-BE49-F238E27FC236}">
                    <a16:creationId xmlns:a16="http://schemas.microsoft.com/office/drawing/2014/main" id="{DF33BEB8-13A2-4C15-B901-4A870C37B04F}"/>
                  </a:ext>
                </a:extLst>
              </p:cNvPr>
              <p:cNvSpPr/>
              <p:nvPr/>
            </p:nvSpPr>
            <p:spPr>
              <a:xfrm>
                <a:off x="2408730" y="2604646"/>
                <a:ext cx="34325" cy="983844"/>
              </a:xfrm>
              <a:custGeom>
                <a:avLst/>
                <a:gdLst/>
                <a:ahLst/>
                <a:cxnLst/>
                <a:rect l="0" t="0" r="0" b="0"/>
                <a:pathLst>
                  <a:path w="34327" h="983996">
                    <a:moveTo>
                      <a:pt x="0" y="0"/>
                    </a:moveTo>
                    <a:lnTo>
                      <a:pt x="34327" y="983996"/>
                    </a:lnTo>
                  </a:path>
                </a:pathLst>
              </a:custGeom>
              <a:ln w="0" cap="flat">
                <a:miter lim="127000"/>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73" name="Shape 364">
                <a:extLst>
                  <a:ext uri="{FF2B5EF4-FFF2-40B4-BE49-F238E27FC236}">
                    <a16:creationId xmlns:a16="http://schemas.microsoft.com/office/drawing/2014/main" id="{439BA3FE-7F6B-4DAA-8BD7-4767010BE8B2}"/>
                  </a:ext>
                </a:extLst>
              </p:cNvPr>
              <p:cNvSpPr/>
              <p:nvPr/>
            </p:nvSpPr>
            <p:spPr>
              <a:xfrm>
                <a:off x="2408730" y="2078415"/>
                <a:ext cx="211658" cy="491922"/>
              </a:xfrm>
              <a:custGeom>
                <a:avLst/>
                <a:gdLst/>
                <a:ahLst/>
                <a:cxnLst/>
                <a:rect l="0" t="0" r="0" b="0"/>
                <a:pathLst>
                  <a:path w="211671" h="491998">
                    <a:moveTo>
                      <a:pt x="211671" y="0"/>
                    </a:moveTo>
                    <a:lnTo>
                      <a:pt x="0" y="491998"/>
                    </a:lnTo>
                  </a:path>
                </a:pathLst>
              </a:custGeom>
              <a:ln w="0" cap="flat">
                <a:miter lim="127000"/>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74" name="Shape 365">
                <a:extLst>
                  <a:ext uri="{FF2B5EF4-FFF2-40B4-BE49-F238E27FC236}">
                    <a16:creationId xmlns:a16="http://schemas.microsoft.com/office/drawing/2014/main" id="{6D081BC1-B795-429A-BA94-FF7B61D7EFF4}"/>
                  </a:ext>
                </a:extLst>
              </p:cNvPr>
              <p:cNvSpPr/>
              <p:nvPr/>
            </p:nvSpPr>
            <p:spPr>
              <a:xfrm>
                <a:off x="2620388" y="1586494"/>
                <a:ext cx="280311" cy="491922"/>
              </a:xfrm>
              <a:custGeom>
                <a:avLst/>
                <a:gdLst/>
                <a:ahLst/>
                <a:cxnLst/>
                <a:rect l="0" t="0" r="0" b="0"/>
                <a:pathLst>
                  <a:path w="280328" h="491998">
                    <a:moveTo>
                      <a:pt x="280328" y="0"/>
                    </a:moveTo>
                    <a:lnTo>
                      <a:pt x="0" y="491998"/>
                    </a:lnTo>
                  </a:path>
                </a:pathLst>
              </a:custGeom>
              <a:ln w="0" cap="flat">
                <a:miter lim="127000"/>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75" name="Shape 26336">
                <a:extLst>
                  <a:ext uri="{FF2B5EF4-FFF2-40B4-BE49-F238E27FC236}">
                    <a16:creationId xmlns:a16="http://schemas.microsoft.com/office/drawing/2014/main" id="{5CBF77E2-F615-4F55-8185-4ADF8EDE60F9}"/>
                  </a:ext>
                </a:extLst>
              </p:cNvPr>
              <p:cNvSpPr/>
              <p:nvPr/>
            </p:nvSpPr>
            <p:spPr>
              <a:xfrm>
                <a:off x="4373748" y="5069977"/>
                <a:ext cx="105831" cy="105821"/>
              </a:xfrm>
              <a:custGeom>
                <a:avLst/>
                <a:gdLst/>
                <a:ahLst/>
                <a:cxnLst/>
                <a:rect l="0" t="0" r="0" b="0"/>
                <a:pathLst>
                  <a:path w="105837" h="105837">
                    <a:moveTo>
                      <a:pt x="0" y="0"/>
                    </a:moveTo>
                    <a:lnTo>
                      <a:pt x="105837" y="0"/>
                    </a:lnTo>
                    <a:lnTo>
                      <a:pt x="105837" y="105837"/>
                    </a:lnTo>
                    <a:lnTo>
                      <a:pt x="0" y="105837"/>
                    </a:lnTo>
                    <a:lnTo>
                      <a:pt x="0" y="0"/>
                    </a:lnTo>
                  </a:path>
                </a:pathLst>
              </a:custGeom>
              <a:ln w="0" cap="flat">
                <a:miter lim="127000"/>
              </a:ln>
            </p:spPr>
            <p:style>
              <a:lnRef idx="0">
                <a:srgbClr val="000000">
                  <a:alpha val="0"/>
                </a:srgbClr>
              </a:lnRef>
              <a:fillRef idx="1">
                <a:srgbClr val="BFBFBF"/>
              </a:fillRef>
              <a:effectRef idx="0">
                <a:scrgbClr r="0" g="0" b="0"/>
              </a:effectRef>
              <a:fontRef idx="none"/>
            </p:style>
            <p:txBody>
              <a:bodyPr/>
              <a:lstStyle/>
              <a:p>
                <a:endParaRPr lang="zh-CN" altLang="en-US"/>
              </a:p>
            </p:txBody>
          </p:sp>
          <p:sp>
            <p:nvSpPr>
              <p:cNvPr id="76" name="Shape 367">
                <a:extLst>
                  <a:ext uri="{FF2B5EF4-FFF2-40B4-BE49-F238E27FC236}">
                    <a16:creationId xmlns:a16="http://schemas.microsoft.com/office/drawing/2014/main" id="{5E4E04B1-19DF-47FD-83A3-C2B46FE2C6B2}"/>
                  </a:ext>
                </a:extLst>
              </p:cNvPr>
              <p:cNvSpPr/>
              <p:nvPr/>
            </p:nvSpPr>
            <p:spPr>
              <a:xfrm>
                <a:off x="4373748" y="5069977"/>
                <a:ext cx="105831" cy="105821"/>
              </a:xfrm>
              <a:custGeom>
                <a:avLst/>
                <a:gdLst/>
                <a:ahLst/>
                <a:cxnLst/>
                <a:rect l="0" t="0" r="0" b="0"/>
                <a:pathLst>
                  <a:path w="105837" h="105837">
                    <a:moveTo>
                      <a:pt x="105837" y="105837"/>
                    </a:moveTo>
                    <a:lnTo>
                      <a:pt x="105837" y="0"/>
                    </a:lnTo>
                    <a:lnTo>
                      <a:pt x="0" y="0"/>
                    </a:lnTo>
                    <a:lnTo>
                      <a:pt x="0" y="105837"/>
                    </a:lnTo>
                    <a:close/>
                  </a:path>
                </a:pathLst>
              </a:custGeom>
              <a:ln w="0" cap="flat">
                <a:miter lim="127000"/>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77" name="Shape 26337">
                <a:extLst>
                  <a:ext uri="{FF2B5EF4-FFF2-40B4-BE49-F238E27FC236}">
                    <a16:creationId xmlns:a16="http://schemas.microsoft.com/office/drawing/2014/main" id="{C21BE5DD-E0C0-4A99-BE60-C2435C88232F}"/>
                  </a:ext>
                </a:extLst>
              </p:cNvPr>
              <p:cNvSpPr/>
              <p:nvPr/>
            </p:nvSpPr>
            <p:spPr>
              <a:xfrm>
                <a:off x="4130635" y="3551305"/>
                <a:ext cx="105831" cy="105820"/>
              </a:xfrm>
              <a:custGeom>
                <a:avLst/>
                <a:gdLst/>
                <a:ahLst/>
                <a:cxnLst/>
                <a:rect l="0" t="0" r="0" b="0"/>
                <a:pathLst>
                  <a:path w="105837" h="105836">
                    <a:moveTo>
                      <a:pt x="0" y="0"/>
                    </a:moveTo>
                    <a:lnTo>
                      <a:pt x="105837" y="0"/>
                    </a:lnTo>
                    <a:lnTo>
                      <a:pt x="105837" y="105836"/>
                    </a:lnTo>
                    <a:lnTo>
                      <a:pt x="0" y="105836"/>
                    </a:lnTo>
                    <a:lnTo>
                      <a:pt x="0" y="0"/>
                    </a:lnTo>
                  </a:path>
                </a:pathLst>
              </a:custGeom>
              <a:ln w="0" cap="flat">
                <a:miter lim="127000"/>
              </a:ln>
            </p:spPr>
            <p:style>
              <a:lnRef idx="0">
                <a:srgbClr val="000000">
                  <a:alpha val="0"/>
                </a:srgbClr>
              </a:lnRef>
              <a:fillRef idx="1">
                <a:srgbClr val="BFBFBF"/>
              </a:fillRef>
              <a:effectRef idx="0">
                <a:scrgbClr r="0" g="0" b="0"/>
              </a:effectRef>
              <a:fontRef idx="none"/>
            </p:style>
            <p:txBody>
              <a:bodyPr/>
              <a:lstStyle/>
              <a:p>
                <a:endParaRPr lang="zh-CN" altLang="en-US"/>
              </a:p>
            </p:txBody>
          </p:sp>
          <p:sp>
            <p:nvSpPr>
              <p:cNvPr id="78" name="Shape 369">
                <a:extLst>
                  <a:ext uri="{FF2B5EF4-FFF2-40B4-BE49-F238E27FC236}">
                    <a16:creationId xmlns:a16="http://schemas.microsoft.com/office/drawing/2014/main" id="{A4C48E56-FE05-417D-B2FF-9F3366ADB176}"/>
                  </a:ext>
                </a:extLst>
              </p:cNvPr>
              <p:cNvSpPr/>
              <p:nvPr/>
            </p:nvSpPr>
            <p:spPr>
              <a:xfrm>
                <a:off x="4130635" y="3551305"/>
                <a:ext cx="105831" cy="105820"/>
              </a:xfrm>
              <a:custGeom>
                <a:avLst/>
                <a:gdLst/>
                <a:ahLst/>
                <a:cxnLst/>
                <a:rect l="0" t="0" r="0" b="0"/>
                <a:pathLst>
                  <a:path w="105837" h="105836">
                    <a:moveTo>
                      <a:pt x="105837" y="105836"/>
                    </a:moveTo>
                    <a:lnTo>
                      <a:pt x="105837" y="0"/>
                    </a:lnTo>
                    <a:lnTo>
                      <a:pt x="0" y="0"/>
                    </a:lnTo>
                    <a:lnTo>
                      <a:pt x="0" y="105836"/>
                    </a:lnTo>
                    <a:close/>
                  </a:path>
                </a:pathLst>
              </a:custGeom>
              <a:ln w="0" cap="flat">
                <a:miter lim="127000"/>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79" name="Shape 26338">
                <a:extLst>
                  <a:ext uri="{FF2B5EF4-FFF2-40B4-BE49-F238E27FC236}">
                    <a16:creationId xmlns:a16="http://schemas.microsoft.com/office/drawing/2014/main" id="{8BDC50B0-7D24-43F5-95EE-E178E5918F9F}"/>
                  </a:ext>
                </a:extLst>
              </p:cNvPr>
              <p:cNvSpPr/>
              <p:nvPr/>
            </p:nvSpPr>
            <p:spPr>
              <a:xfrm>
                <a:off x="5886823" y="5278772"/>
                <a:ext cx="105831" cy="105820"/>
              </a:xfrm>
              <a:custGeom>
                <a:avLst/>
                <a:gdLst/>
                <a:ahLst/>
                <a:cxnLst/>
                <a:rect l="0" t="0" r="0" b="0"/>
                <a:pathLst>
                  <a:path w="105837" h="105836">
                    <a:moveTo>
                      <a:pt x="0" y="0"/>
                    </a:moveTo>
                    <a:lnTo>
                      <a:pt x="105837" y="0"/>
                    </a:lnTo>
                    <a:lnTo>
                      <a:pt x="105837" y="105836"/>
                    </a:lnTo>
                    <a:lnTo>
                      <a:pt x="0" y="105836"/>
                    </a:lnTo>
                    <a:lnTo>
                      <a:pt x="0" y="0"/>
                    </a:lnTo>
                  </a:path>
                </a:pathLst>
              </a:custGeom>
              <a:ln w="0" cap="flat">
                <a:miter lim="127000"/>
              </a:ln>
            </p:spPr>
            <p:style>
              <a:lnRef idx="0">
                <a:srgbClr val="000000">
                  <a:alpha val="0"/>
                </a:srgbClr>
              </a:lnRef>
              <a:fillRef idx="1">
                <a:srgbClr val="BFBFBF"/>
              </a:fillRef>
              <a:effectRef idx="0">
                <a:scrgbClr r="0" g="0" b="0"/>
              </a:effectRef>
              <a:fontRef idx="none"/>
            </p:style>
            <p:txBody>
              <a:bodyPr/>
              <a:lstStyle/>
              <a:p>
                <a:endParaRPr lang="zh-CN" altLang="en-US"/>
              </a:p>
            </p:txBody>
          </p:sp>
          <p:sp>
            <p:nvSpPr>
              <p:cNvPr id="80" name="Shape 371">
                <a:extLst>
                  <a:ext uri="{FF2B5EF4-FFF2-40B4-BE49-F238E27FC236}">
                    <a16:creationId xmlns:a16="http://schemas.microsoft.com/office/drawing/2014/main" id="{67DE5D75-F1DE-4B40-ADF3-5B173A5B23A3}"/>
                  </a:ext>
                </a:extLst>
              </p:cNvPr>
              <p:cNvSpPr/>
              <p:nvPr/>
            </p:nvSpPr>
            <p:spPr>
              <a:xfrm>
                <a:off x="5886823" y="5278772"/>
                <a:ext cx="105831" cy="105820"/>
              </a:xfrm>
              <a:custGeom>
                <a:avLst/>
                <a:gdLst/>
                <a:ahLst/>
                <a:cxnLst/>
                <a:rect l="0" t="0" r="0" b="0"/>
                <a:pathLst>
                  <a:path w="105837" h="105836">
                    <a:moveTo>
                      <a:pt x="105837" y="105836"/>
                    </a:moveTo>
                    <a:lnTo>
                      <a:pt x="105837" y="0"/>
                    </a:lnTo>
                    <a:lnTo>
                      <a:pt x="0" y="0"/>
                    </a:lnTo>
                    <a:lnTo>
                      <a:pt x="0" y="105836"/>
                    </a:lnTo>
                    <a:close/>
                  </a:path>
                </a:pathLst>
              </a:custGeom>
              <a:ln w="0" cap="flat">
                <a:miter lim="127000"/>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81" name="Shape 26339">
                <a:extLst>
                  <a:ext uri="{FF2B5EF4-FFF2-40B4-BE49-F238E27FC236}">
                    <a16:creationId xmlns:a16="http://schemas.microsoft.com/office/drawing/2014/main" id="{74B2B303-7D8E-41B9-8790-A685327AAB7F}"/>
                  </a:ext>
                </a:extLst>
              </p:cNvPr>
              <p:cNvSpPr/>
              <p:nvPr/>
            </p:nvSpPr>
            <p:spPr>
              <a:xfrm>
                <a:off x="6910812" y="4294916"/>
                <a:ext cx="105831" cy="105820"/>
              </a:xfrm>
              <a:custGeom>
                <a:avLst/>
                <a:gdLst/>
                <a:ahLst/>
                <a:cxnLst/>
                <a:rect l="0" t="0" r="0" b="0"/>
                <a:pathLst>
                  <a:path w="105837" h="105836">
                    <a:moveTo>
                      <a:pt x="0" y="0"/>
                    </a:moveTo>
                    <a:lnTo>
                      <a:pt x="105837" y="0"/>
                    </a:lnTo>
                    <a:lnTo>
                      <a:pt x="105837" y="105836"/>
                    </a:lnTo>
                    <a:lnTo>
                      <a:pt x="0" y="105836"/>
                    </a:lnTo>
                    <a:lnTo>
                      <a:pt x="0" y="0"/>
                    </a:lnTo>
                  </a:path>
                </a:pathLst>
              </a:custGeom>
              <a:ln w="0" cap="flat">
                <a:miter lim="127000"/>
              </a:ln>
            </p:spPr>
            <p:style>
              <a:lnRef idx="0">
                <a:srgbClr val="000000">
                  <a:alpha val="0"/>
                </a:srgbClr>
              </a:lnRef>
              <a:fillRef idx="1">
                <a:srgbClr val="BFBFBF"/>
              </a:fillRef>
              <a:effectRef idx="0">
                <a:scrgbClr r="0" g="0" b="0"/>
              </a:effectRef>
              <a:fontRef idx="none"/>
            </p:style>
            <p:txBody>
              <a:bodyPr/>
              <a:lstStyle/>
              <a:p>
                <a:endParaRPr lang="zh-CN" altLang="en-US"/>
              </a:p>
            </p:txBody>
          </p:sp>
          <p:sp>
            <p:nvSpPr>
              <p:cNvPr id="82" name="Shape 373">
                <a:extLst>
                  <a:ext uri="{FF2B5EF4-FFF2-40B4-BE49-F238E27FC236}">
                    <a16:creationId xmlns:a16="http://schemas.microsoft.com/office/drawing/2014/main" id="{323FFB7F-3D8B-40ED-A1E3-495CFFB457E4}"/>
                  </a:ext>
                </a:extLst>
              </p:cNvPr>
              <p:cNvSpPr/>
              <p:nvPr/>
            </p:nvSpPr>
            <p:spPr>
              <a:xfrm>
                <a:off x="6910812" y="4294916"/>
                <a:ext cx="105831" cy="105820"/>
              </a:xfrm>
              <a:custGeom>
                <a:avLst/>
                <a:gdLst/>
                <a:ahLst/>
                <a:cxnLst/>
                <a:rect l="0" t="0" r="0" b="0"/>
                <a:pathLst>
                  <a:path w="105837" h="105836">
                    <a:moveTo>
                      <a:pt x="105837" y="105836"/>
                    </a:moveTo>
                    <a:lnTo>
                      <a:pt x="105837" y="0"/>
                    </a:lnTo>
                    <a:lnTo>
                      <a:pt x="0" y="0"/>
                    </a:lnTo>
                    <a:lnTo>
                      <a:pt x="0" y="105836"/>
                    </a:lnTo>
                    <a:close/>
                  </a:path>
                </a:pathLst>
              </a:custGeom>
              <a:ln w="0" cap="flat">
                <a:miter lim="127000"/>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83" name="Shape 374">
                <a:extLst>
                  <a:ext uri="{FF2B5EF4-FFF2-40B4-BE49-F238E27FC236}">
                    <a16:creationId xmlns:a16="http://schemas.microsoft.com/office/drawing/2014/main" id="{56C505D7-46FC-4B29-BC83-36EB8952D784}"/>
                  </a:ext>
                </a:extLst>
              </p:cNvPr>
              <p:cNvSpPr/>
              <p:nvPr/>
            </p:nvSpPr>
            <p:spPr>
              <a:xfrm>
                <a:off x="5220381" y="4083277"/>
                <a:ext cx="105831" cy="105821"/>
              </a:xfrm>
              <a:custGeom>
                <a:avLst/>
                <a:gdLst/>
                <a:ahLst/>
                <a:cxnLst/>
                <a:rect l="0" t="0" r="0" b="0"/>
                <a:pathLst>
                  <a:path w="105837" h="105837">
                    <a:moveTo>
                      <a:pt x="0" y="0"/>
                    </a:moveTo>
                    <a:lnTo>
                      <a:pt x="105837" y="0"/>
                    </a:lnTo>
                    <a:lnTo>
                      <a:pt x="105837" y="105837"/>
                    </a:lnTo>
                    <a:lnTo>
                      <a:pt x="0" y="105836"/>
                    </a:lnTo>
                    <a:lnTo>
                      <a:pt x="0" y="0"/>
                    </a:lnTo>
                    <a:close/>
                  </a:path>
                </a:pathLst>
              </a:custGeom>
              <a:ln w="0" cap="flat">
                <a:miter lim="127000"/>
              </a:ln>
            </p:spPr>
            <p:style>
              <a:lnRef idx="0">
                <a:srgbClr val="000000">
                  <a:alpha val="0"/>
                </a:srgbClr>
              </a:lnRef>
              <a:fillRef idx="1">
                <a:srgbClr val="BFBFBF"/>
              </a:fillRef>
              <a:effectRef idx="0">
                <a:scrgbClr r="0" g="0" b="0"/>
              </a:effectRef>
              <a:fontRef idx="none"/>
            </p:style>
            <p:txBody>
              <a:bodyPr/>
              <a:lstStyle/>
              <a:p>
                <a:endParaRPr lang="zh-CN" altLang="en-US"/>
              </a:p>
            </p:txBody>
          </p:sp>
          <p:sp>
            <p:nvSpPr>
              <p:cNvPr id="84" name="Shape 375">
                <a:extLst>
                  <a:ext uri="{FF2B5EF4-FFF2-40B4-BE49-F238E27FC236}">
                    <a16:creationId xmlns:a16="http://schemas.microsoft.com/office/drawing/2014/main" id="{072E14FB-A60C-4F29-8CC2-D94911D1FFC5}"/>
                  </a:ext>
                </a:extLst>
              </p:cNvPr>
              <p:cNvSpPr/>
              <p:nvPr/>
            </p:nvSpPr>
            <p:spPr>
              <a:xfrm>
                <a:off x="5220381" y="4083277"/>
                <a:ext cx="105831" cy="105821"/>
              </a:xfrm>
              <a:custGeom>
                <a:avLst/>
                <a:gdLst/>
                <a:ahLst/>
                <a:cxnLst/>
                <a:rect l="0" t="0" r="0" b="0"/>
                <a:pathLst>
                  <a:path w="105837" h="105837">
                    <a:moveTo>
                      <a:pt x="105837" y="105837"/>
                    </a:moveTo>
                    <a:lnTo>
                      <a:pt x="105837" y="0"/>
                    </a:lnTo>
                    <a:lnTo>
                      <a:pt x="0" y="0"/>
                    </a:lnTo>
                    <a:lnTo>
                      <a:pt x="0" y="105836"/>
                    </a:lnTo>
                    <a:close/>
                  </a:path>
                </a:pathLst>
              </a:custGeom>
              <a:ln w="0" cap="flat">
                <a:miter lim="127000"/>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85" name="Shape 26340">
                <a:extLst>
                  <a:ext uri="{FF2B5EF4-FFF2-40B4-BE49-F238E27FC236}">
                    <a16:creationId xmlns:a16="http://schemas.microsoft.com/office/drawing/2014/main" id="{5ADD13F4-A7E9-4838-80AB-9B20A65D98B9}"/>
                  </a:ext>
                </a:extLst>
              </p:cNvPr>
              <p:cNvSpPr/>
              <p:nvPr/>
            </p:nvSpPr>
            <p:spPr>
              <a:xfrm>
                <a:off x="6275814" y="1975454"/>
                <a:ext cx="105831" cy="105821"/>
              </a:xfrm>
              <a:custGeom>
                <a:avLst/>
                <a:gdLst/>
                <a:ahLst/>
                <a:cxnLst/>
                <a:rect l="0" t="0" r="0" b="0"/>
                <a:pathLst>
                  <a:path w="105837" h="105837">
                    <a:moveTo>
                      <a:pt x="0" y="0"/>
                    </a:moveTo>
                    <a:lnTo>
                      <a:pt x="105837" y="0"/>
                    </a:lnTo>
                    <a:lnTo>
                      <a:pt x="105837" y="105837"/>
                    </a:lnTo>
                    <a:lnTo>
                      <a:pt x="0" y="105837"/>
                    </a:lnTo>
                    <a:lnTo>
                      <a:pt x="0" y="0"/>
                    </a:lnTo>
                  </a:path>
                </a:pathLst>
              </a:custGeom>
              <a:ln w="0" cap="flat">
                <a:miter lim="127000"/>
              </a:ln>
            </p:spPr>
            <p:style>
              <a:lnRef idx="0">
                <a:srgbClr val="000000">
                  <a:alpha val="0"/>
                </a:srgbClr>
              </a:lnRef>
              <a:fillRef idx="1">
                <a:srgbClr val="BFBFBF"/>
              </a:fillRef>
              <a:effectRef idx="0">
                <a:scrgbClr r="0" g="0" b="0"/>
              </a:effectRef>
              <a:fontRef idx="none"/>
            </p:style>
            <p:txBody>
              <a:bodyPr/>
              <a:lstStyle/>
              <a:p>
                <a:endParaRPr lang="zh-CN" altLang="en-US"/>
              </a:p>
            </p:txBody>
          </p:sp>
          <p:sp>
            <p:nvSpPr>
              <p:cNvPr id="86" name="Shape 377">
                <a:extLst>
                  <a:ext uri="{FF2B5EF4-FFF2-40B4-BE49-F238E27FC236}">
                    <a16:creationId xmlns:a16="http://schemas.microsoft.com/office/drawing/2014/main" id="{1715AED3-37E4-4374-A42B-B6EEB94DBF30}"/>
                  </a:ext>
                </a:extLst>
              </p:cNvPr>
              <p:cNvSpPr/>
              <p:nvPr/>
            </p:nvSpPr>
            <p:spPr>
              <a:xfrm>
                <a:off x="6275814" y="1975454"/>
                <a:ext cx="105831" cy="105821"/>
              </a:xfrm>
              <a:custGeom>
                <a:avLst/>
                <a:gdLst/>
                <a:ahLst/>
                <a:cxnLst/>
                <a:rect l="0" t="0" r="0" b="0"/>
                <a:pathLst>
                  <a:path w="105837" h="105837">
                    <a:moveTo>
                      <a:pt x="105837" y="105837"/>
                    </a:moveTo>
                    <a:lnTo>
                      <a:pt x="105837" y="0"/>
                    </a:lnTo>
                    <a:lnTo>
                      <a:pt x="0" y="0"/>
                    </a:lnTo>
                    <a:lnTo>
                      <a:pt x="0" y="105837"/>
                    </a:lnTo>
                    <a:close/>
                  </a:path>
                </a:pathLst>
              </a:custGeom>
              <a:ln w="0" cap="flat">
                <a:miter lim="127000"/>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87" name="Shape 378">
                <a:extLst>
                  <a:ext uri="{FF2B5EF4-FFF2-40B4-BE49-F238E27FC236}">
                    <a16:creationId xmlns:a16="http://schemas.microsoft.com/office/drawing/2014/main" id="{9D5940F2-99F3-44E6-8355-A2B4155C74E9}"/>
                  </a:ext>
                </a:extLst>
              </p:cNvPr>
              <p:cNvSpPr/>
              <p:nvPr/>
            </p:nvSpPr>
            <p:spPr>
              <a:xfrm>
                <a:off x="5045895" y="3062253"/>
                <a:ext cx="105831" cy="105821"/>
              </a:xfrm>
              <a:custGeom>
                <a:avLst/>
                <a:gdLst/>
                <a:ahLst/>
                <a:cxnLst/>
                <a:rect l="0" t="0" r="0" b="0"/>
                <a:pathLst>
                  <a:path w="105837" h="105837">
                    <a:moveTo>
                      <a:pt x="0" y="0"/>
                    </a:moveTo>
                    <a:lnTo>
                      <a:pt x="105837" y="0"/>
                    </a:lnTo>
                    <a:lnTo>
                      <a:pt x="105837" y="105837"/>
                    </a:lnTo>
                    <a:lnTo>
                      <a:pt x="0" y="105837"/>
                    </a:lnTo>
                    <a:lnTo>
                      <a:pt x="0" y="0"/>
                    </a:lnTo>
                    <a:close/>
                  </a:path>
                </a:pathLst>
              </a:custGeom>
              <a:ln w="0" cap="flat">
                <a:miter lim="127000"/>
              </a:ln>
            </p:spPr>
            <p:style>
              <a:lnRef idx="0">
                <a:srgbClr val="000000">
                  <a:alpha val="0"/>
                </a:srgbClr>
              </a:lnRef>
              <a:fillRef idx="1">
                <a:srgbClr val="BFBFBF"/>
              </a:fillRef>
              <a:effectRef idx="0">
                <a:scrgbClr r="0" g="0" b="0"/>
              </a:effectRef>
              <a:fontRef idx="none"/>
            </p:style>
            <p:txBody>
              <a:bodyPr/>
              <a:lstStyle/>
              <a:p>
                <a:endParaRPr lang="zh-CN" altLang="en-US"/>
              </a:p>
            </p:txBody>
          </p:sp>
          <p:sp>
            <p:nvSpPr>
              <p:cNvPr id="88" name="Shape 379">
                <a:extLst>
                  <a:ext uri="{FF2B5EF4-FFF2-40B4-BE49-F238E27FC236}">
                    <a16:creationId xmlns:a16="http://schemas.microsoft.com/office/drawing/2014/main" id="{4DBAFDE3-2DEF-4168-962E-E2C24E1A26AA}"/>
                  </a:ext>
                </a:extLst>
              </p:cNvPr>
              <p:cNvSpPr/>
              <p:nvPr/>
            </p:nvSpPr>
            <p:spPr>
              <a:xfrm>
                <a:off x="5045895" y="3062253"/>
                <a:ext cx="105831" cy="105821"/>
              </a:xfrm>
              <a:custGeom>
                <a:avLst/>
                <a:gdLst/>
                <a:ahLst/>
                <a:cxnLst/>
                <a:rect l="0" t="0" r="0" b="0"/>
                <a:pathLst>
                  <a:path w="105837" h="105837">
                    <a:moveTo>
                      <a:pt x="105837" y="105837"/>
                    </a:moveTo>
                    <a:lnTo>
                      <a:pt x="105837" y="0"/>
                    </a:lnTo>
                    <a:lnTo>
                      <a:pt x="0" y="0"/>
                    </a:lnTo>
                    <a:lnTo>
                      <a:pt x="0" y="105837"/>
                    </a:lnTo>
                    <a:close/>
                  </a:path>
                </a:pathLst>
              </a:custGeom>
              <a:ln w="0" cap="flat">
                <a:miter lim="127000"/>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89" name="Shape 380">
                <a:extLst>
                  <a:ext uri="{FF2B5EF4-FFF2-40B4-BE49-F238E27FC236}">
                    <a16:creationId xmlns:a16="http://schemas.microsoft.com/office/drawing/2014/main" id="{84640182-F352-4D34-A490-4302C3CA8A94}"/>
                  </a:ext>
                </a:extLst>
              </p:cNvPr>
              <p:cNvSpPr/>
              <p:nvPr/>
            </p:nvSpPr>
            <p:spPr>
              <a:xfrm>
                <a:off x="3324019" y="4429335"/>
                <a:ext cx="105830" cy="105821"/>
              </a:xfrm>
              <a:custGeom>
                <a:avLst/>
                <a:gdLst/>
                <a:ahLst/>
                <a:cxnLst/>
                <a:rect l="0" t="0" r="0" b="0"/>
                <a:pathLst>
                  <a:path w="105836" h="105837">
                    <a:moveTo>
                      <a:pt x="0" y="0"/>
                    </a:moveTo>
                    <a:lnTo>
                      <a:pt x="105836" y="0"/>
                    </a:lnTo>
                    <a:lnTo>
                      <a:pt x="105836" y="105837"/>
                    </a:lnTo>
                    <a:lnTo>
                      <a:pt x="0" y="105837"/>
                    </a:lnTo>
                    <a:lnTo>
                      <a:pt x="0" y="0"/>
                    </a:lnTo>
                    <a:close/>
                  </a:path>
                </a:pathLst>
              </a:custGeom>
              <a:ln w="0" cap="flat">
                <a:miter lim="127000"/>
              </a:ln>
            </p:spPr>
            <p:style>
              <a:lnRef idx="0">
                <a:srgbClr val="000000">
                  <a:alpha val="0"/>
                </a:srgbClr>
              </a:lnRef>
              <a:fillRef idx="1">
                <a:srgbClr val="BFBFBF"/>
              </a:fillRef>
              <a:effectRef idx="0">
                <a:scrgbClr r="0" g="0" b="0"/>
              </a:effectRef>
              <a:fontRef idx="none"/>
            </p:style>
            <p:txBody>
              <a:bodyPr/>
              <a:lstStyle/>
              <a:p>
                <a:endParaRPr lang="zh-CN" altLang="en-US"/>
              </a:p>
            </p:txBody>
          </p:sp>
          <p:sp>
            <p:nvSpPr>
              <p:cNvPr id="90" name="Shape 381">
                <a:extLst>
                  <a:ext uri="{FF2B5EF4-FFF2-40B4-BE49-F238E27FC236}">
                    <a16:creationId xmlns:a16="http://schemas.microsoft.com/office/drawing/2014/main" id="{716018DF-A1F0-4C2A-8B0D-8EF3F55113FA}"/>
                  </a:ext>
                </a:extLst>
              </p:cNvPr>
              <p:cNvSpPr/>
              <p:nvPr/>
            </p:nvSpPr>
            <p:spPr>
              <a:xfrm>
                <a:off x="3324019" y="4429335"/>
                <a:ext cx="105830" cy="105821"/>
              </a:xfrm>
              <a:custGeom>
                <a:avLst/>
                <a:gdLst/>
                <a:ahLst/>
                <a:cxnLst/>
                <a:rect l="0" t="0" r="0" b="0"/>
                <a:pathLst>
                  <a:path w="105836" h="105837">
                    <a:moveTo>
                      <a:pt x="105836" y="105837"/>
                    </a:moveTo>
                    <a:lnTo>
                      <a:pt x="105836" y="0"/>
                    </a:lnTo>
                    <a:lnTo>
                      <a:pt x="0" y="0"/>
                    </a:lnTo>
                    <a:lnTo>
                      <a:pt x="0" y="105837"/>
                    </a:lnTo>
                    <a:close/>
                  </a:path>
                </a:pathLst>
              </a:custGeom>
              <a:ln w="0" cap="flat">
                <a:miter lim="127000"/>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91" name="Shape 382">
                <a:extLst>
                  <a:ext uri="{FF2B5EF4-FFF2-40B4-BE49-F238E27FC236}">
                    <a16:creationId xmlns:a16="http://schemas.microsoft.com/office/drawing/2014/main" id="{753CC75A-D282-4CBE-A6D7-D81A428B4FA5}"/>
                  </a:ext>
                </a:extLst>
              </p:cNvPr>
              <p:cNvSpPr/>
              <p:nvPr/>
            </p:nvSpPr>
            <p:spPr>
              <a:xfrm>
                <a:off x="3286834" y="4924115"/>
                <a:ext cx="105831" cy="105820"/>
              </a:xfrm>
              <a:custGeom>
                <a:avLst/>
                <a:gdLst/>
                <a:ahLst/>
                <a:cxnLst/>
                <a:rect l="0" t="0" r="0" b="0"/>
                <a:pathLst>
                  <a:path w="105837" h="105836">
                    <a:moveTo>
                      <a:pt x="1" y="0"/>
                    </a:moveTo>
                    <a:lnTo>
                      <a:pt x="105837" y="0"/>
                    </a:lnTo>
                    <a:lnTo>
                      <a:pt x="105836" y="105836"/>
                    </a:lnTo>
                    <a:lnTo>
                      <a:pt x="0" y="105836"/>
                    </a:lnTo>
                    <a:lnTo>
                      <a:pt x="1" y="0"/>
                    </a:lnTo>
                    <a:close/>
                  </a:path>
                </a:pathLst>
              </a:custGeom>
              <a:ln w="0" cap="flat">
                <a:miter lim="127000"/>
              </a:ln>
            </p:spPr>
            <p:style>
              <a:lnRef idx="0">
                <a:srgbClr val="000000">
                  <a:alpha val="0"/>
                </a:srgbClr>
              </a:lnRef>
              <a:fillRef idx="1">
                <a:srgbClr val="BFBFBF"/>
              </a:fillRef>
              <a:effectRef idx="0">
                <a:scrgbClr r="0" g="0" b="0"/>
              </a:effectRef>
              <a:fontRef idx="none"/>
            </p:style>
            <p:txBody>
              <a:bodyPr/>
              <a:lstStyle/>
              <a:p>
                <a:endParaRPr lang="zh-CN" altLang="en-US"/>
              </a:p>
            </p:txBody>
          </p:sp>
          <p:sp>
            <p:nvSpPr>
              <p:cNvPr id="92" name="Shape 383">
                <a:extLst>
                  <a:ext uri="{FF2B5EF4-FFF2-40B4-BE49-F238E27FC236}">
                    <a16:creationId xmlns:a16="http://schemas.microsoft.com/office/drawing/2014/main" id="{83E80E6F-63A4-4DB1-8129-366791D387C9}"/>
                  </a:ext>
                </a:extLst>
              </p:cNvPr>
              <p:cNvSpPr/>
              <p:nvPr/>
            </p:nvSpPr>
            <p:spPr>
              <a:xfrm>
                <a:off x="3286834" y="4924115"/>
                <a:ext cx="105831" cy="105820"/>
              </a:xfrm>
              <a:custGeom>
                <a:avLst/>
                <a:gdLst/>
                <a:ahLst/>
                <a:cxnLst/>
                <a:rect l="0" t="0" r="0" b="0"/>
                <a:pathLst>
                  <a:path w="105837" h="105836">
                    <a:moveTo>
                      <a:pt x="105836" y="105836"/>
                    </a:moveTo>
                    <a:lnTo>
                      <a:pt x="105837" y="0"/>
                    </a:lnTo>
                    <a:lnTo>
                      <a:pt x="1" y="0"/>
                    </a:lnTo>
                    <a:lnTo>
                      <a:pt x="0" y="105836"/>
                    </a:lnTo>
                    <a:close/>
                  </a:path>
                </a:pathLst>
              </a:custGeom>
              <a:ln w="0" cap="flat">
                <a:miter lim="127000"/>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93" name="Shape 26341">
                <a:extLst>
                  <a:ext uri="{FF2B5EF4-FFF2-40B4-BE49-F238E27FC236}">
                    <a16:creationId xmlns:a16="http://schemas.microsoft.com/office/drawing/2014/main" id="{9FCA3EAB-8DF8-42BD-B8E5-C8D9617C4C6A}"/>
                  </a:ext>
                </a:extLst>
              </p:cNvPr>
              <p:cNvSpPr/>
              <p:nvPr/>
            </p:nvSpPr>
            <p:spPr>
              <a:xfrm>
                <a:off x="3286835" y="3943140"/>
                <a:ext cx="105830" cy="105820"/>
              </a:xfrm>
              <a:custGeom>
                <a:avLst/>
                <a:gdLst/>
                <a:ahLst/>
                <a:cxnLst/>
                <a:rect l="0" t="0" r="0" b="0"/>
                <a:pathLst>
                  <a:path w="105836" h="105836">
                    <a:moveTo>
                      <a:pt x="0" y="0"/>
                    </a:moveTo>
                    <a:lnTo>
                      <a:pt x="105836" y="0"/>
                    </a:lnTo>
                    <a:lnTo>
                      <a:pt x="105836" y="105836"/>
                    </a:lnTo>
                    <a:lnTo>
                      <a:pt x="0" y="105836"/>
                    </a:lnTo>
                    <a:lnTo>
                      <a:pt x="0" y="0"/>
                    </a:lnTo>
                  </a:path>
                </a:pathLst>
              </a:custGeom>
              <a:ln w="0" cap="flat">
                <a:miter lim="127000"/>
              </a:ln>
            </p:spPr>
            <p:style>
              <a:lnRef idx="0">
                <a:srgbClr val="000000">
                  <a:alpha val="0"/>
                </a:srgbClr>
              </a:lnRef>
              <a:fillRef idx="1">
                <a:srgbClr val="BFBFBF"/>
              </a:fillRef>
              <a:effectRef idx="0">
                <a:scrgbClr r="0" g="0" b="0"/>
              </a:effectRef>
              <a:fontRef idx="none"/>
            </p:style>
            <p:txBody>
              <a:bodyPr/>
              <a:lstStyle/>
              <a:p>
                <a:endParaRPr lang="zh-CN" altLang="en-US"/>
              </a:p>
            </p:txBody>
          </p:sp>
          <p:sp>
            <p:nvSpPr>
              <p:cNvPr id="94" name="Shape 385">
                <a:extLst>
                  <a:ext uri="{FF2B5EF4-FFF2-40B4-BE49-F238E27FC236}">
                    <a16:creationId xmlns:a16="http://schemas.microsoft.com/office/drawing/2014/main" id="{49D8E286-85CD-4AF6-8C76-46FB3AF55F32}"/>
                  </a:ext>
                </a:extLst>
              </p:cNvPr>
              <p:cNvSpPr/>
              <p:nvPr/>
            </p:nvSpPr>
            <p:spPr>
              <a:xfrm>
                <a:off x="3286835" y="3943140"/>
                <a:ext cx="105830" cy="105820"/>
              </a:xfrm>
              <a:custGeom>
                <a:avLst/>
                <a:gdLst/>
                <a:ahLst/>
                <a:cxnLst/>
                <a:rect l="0" t="0" r="0" b="0"/>
                <a:pathLst>
                  <a:path w="105836" h="105836">
                    <a:moveTo>
                      <a:pt x="105836" y="105836"/>
                    </a:moveTo>
                    <a:lnTo>
                      <a:pt x="105836" y="0"/>
                    </a:lnTo>
                    <a:lnTo>
                      <a:pt x="0" y="0"/>
                    </a:lnTo>
                    <a:lnTo>
                      <a:pt x="0" y="105836"/>
                    </a:lnTo>
                    <a:close/>
                  </a:path>
                </a:pathLst>
              </a:custGeom>
              <a:ln w="0" cap="flat">
                <a:miter lim="127000"/>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95" name="Shape 26342">
                <a:extLst>
                  <a:ext uri="{FF2B5EF4-FFF2-40B4-BE49-F238E27FC236}">
                    <a16:creationId xmlns:a16="http://schemas.microsoft.com/office/drawing/2014/main" id="{70F1F3DB-666B-49AF-A06D-34C1F5739293}"/>
                  </a:ext>
                </a:extLst>
              </p:cNvPr>
              <p:cNvSpPr/>
              <p:nvPr/>
            </p:nvSpPr>
            <p:spPr>
              <a:xfrm>
                <a:off x="2371553" y="2536007"/>
                <a:ext cx="105830" cy="105821"/>
              </a:xfrm>
              <a:custGeom>
                <a:avLst/>
                <a:gdLst/>
                <a:ahLst/>
                <a:cxnLst/>
                <a:rect l="0" t="0" r="0" b="0"/>
                <a:pathLst>
                  <a:path w="105836" h="105837">
                    <a:moveTo>
                      <a:pt x="0" y="0"/>
                    </a:moveTo>
                    <a:lnTo>
                      <a:pt x="105836" y="0"/>
                    </a:lnTo>
                    <a:lnTo>
                      <a:pt x="105836" y="105837"/>
                    </a:lnTo>
                    <a:lnTo>
                      <a:pt x="0" y="105837"/>
                    </a:lnTo>
                    <a:lnTo>
                      <a:pt x="0" y="0"/>
                    </a:lnTo>
                  </a:path>
                </a:pathLst>
              </a:custGeom>
              <a:ln w="0" cap="flat">
                <a:miter lim="127000"/>
              </a:ln>
            </p:spPr>
            <p:style>
              <a:lnRef idx="0">
                <a:srgbClr val="000000">
                  <a:alpha val="0"/>
                </a:srgbClr>
              </a:lnRef>
              <a:fillRef idx="1">
                <a:srgbClr val="BFBFBF"/>
              </a:fillRef>
              <a:effectRef idx="0">
                <a:scrgbClr r="0" g="0" b="0"/>
              </a:effectRef>
              <a:fontRef idx="none"/>
            </p:style>
            <p:txBody>
              <a:bodyPr/>
              <a:lstStyle/>
              <a:p>
                <a:endParaRPr lang="zh-CN" altLang="en-US"/>
              </a:p>
            </p:txBody>
          </p:sp>
          <p:sp>
            <p:nvSpPr>
              <p:cNvPr id="96" name="Shape 387">
                <a:extLst>
                  <a:ext uri="{FF2B5EF4-FFF2-40B4-BE49-F238E27FC236}">
                    <a16:creationId xmlns:a16="http://schemas.microsoft.com/office/drawing/2014/main" id="{1604F2E4-BA88-4E92-9535-AB42A4E5404B}"/>
                  </a:ext>
                </a:extLst>
              </p:cNvPr>
              <p:cNvSpPr/>
              <p:nvPr/>
            </p:nvSpPr>
            <p:spPr>
              <a:xfrm>
                <a:off x="2371553" y="2536007"/>
                <a:ext cx="105830" cy="105821"/>
              </a:xfrm>
              <a:custGeom>
                <a:avLst/>
                <a:gdLst/>
                <a:ahLst/>
                <a:cxnLst/>
                <a:rect l="0" t="0" r="0" b="0"/>
                <a:pathLst>
                  <a:path w="105836" h="105837">
                    <a:moveTo>
                      <a:pt x="105836" y="105837"/>
                    </a:moveTo>
                    <a:lnTo>
                      <a:pt x="105836" y="0"/>
                    </a:lnTo>
                    <a:lnTo>
                      <a:pt x="0" y="0"/>
                    </a:lnTo>
                    <a:lnTo>
                      <a:pt x="0" y="105837"/>
                    </a:lnTo>
                    <a:close/>
                  </a:path>
                </a:pathLst>
              </a:custGeom>
              <a:ln w="0" cap="flat">
                <a:miter lim="127000"/>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97" name="Shape 26343">
                <a:extLst>
                  <a:ext uri="{FF2B5EF4-FFF2-40B4-BE49-F238E27FC236}">
                    <a16:creationId xmlns:a16="http://schemas.microsoft.com/office/drawing/2014/main" id="{4E72AAF7-6828-498D-9E30-BD39569366C0}"/>
                  </a:ext>
                </a:extLst>
              </p:cNvPr>
              <p:cNvSpPr/>
              <p:nvPr/>
            </p:nvSpPr>
            <p:spPr>
              <a:xfrm>
                <a:off x="2405876" y="3551304"/>
                <a:ext cx="105831" cy="105820"/>
              </a:xfrm>
              <a:custGeom>
                <a:avLst/>
                <a:gdLst/>
                <a:ahLst/>
                <a:cxnLst/>
                <a:rect l="0" t="0" r="0" b="0"/>
                <a:pathLst>
                  <a:path w="105837" h="105836">
                    <a:moveTo>
                      <a:pt x="0" y="0"/>
                    </a:moveTo>
                    <a:lnTo>
                      <a:pt x="105837" y="0"/>
                    </a:lnTo>
                    <a:lnTo>
                      <a:pt x="105837" y="105836"/>
                    </a:lnTo>
                    <a:lnTo>
                      <a:pt x="0" y="105836"/>
                    </a:lnTo>
                    <a:lnTo>
                      <a:pt x="0" y="0"/>
                    </a:lnTo>
                  </a:path>
                </a:pathLst>
              </a:custGeom>
              <a:ln w="0" cap="flat">
                <a:miter lim="127000"/>
              </a:ln>
            </p:spPr>
            <p:style>
              <a:lnRef idx="0">
                <a:srgbClr val="000000">
                  <a:alpha val="0"/>
                </a:srgbClr>
              </a:lnRef>
              <a:fillRef idx="1">
                <a:srgbClr val="BFBFBF"/>
              </a:fillRef>
              <a:effectRef idx="0">
                <a:scrgbClr r="0" g="0" b="0"/>
              </a:effectRef>
              <a:fontRef idx="none"/>
            </p:style>
            <p:txBody>
              <a:bodyPr/>
              <a:lstStyle/>
              <a:p>
                <a:endParaRPr lang="zh-CN" altLang="en-US"/>
              </a:p>
            </p:txBody>
          </p:sp>
          <p:sp>
            <p:nvSpPr>
              <p:cNvPr id="98" name="Shape 389">
                <a:extLst>
                  <a:ext uri="{FF2B5EF4-FFF2-40B4-BE49-F238E27FC236}">
                    <a16:creationId xmlns:a16="http://schemas.microsoft.com/office/drawing/2014/main" id="{C644EC9D-6CF8-463C-8ADB-AB553BD10004}"/>
                  </a:ext>
                </a:extLst>
              </p:cNvPr>
              <p:cNvSpPr/>
              <p:nvPr/>
            </p:nvSpPr>
            <p:spPr>
              <a:xfrm>
                <a:off x="2405876" y="3551304"/>
                <a:ext cx="105831" cy="105820"/>
              </a:xfrm>
              <a:custGeom>
                <a:avLst/>
                <a:gdLst/>
                <a:ahLst/>
                <a:cxnLst/>
                <a:rect l="0" t="0" r="0" b="0"/>
                <a:pathLst>
                  <a:path w="105837" h="105836">
                    <a:moveTo>
                      <a:pt x="105837" y="105836"/>
                    </a:moveTo>
                    <a:lnTo>
                      <a:pt x="105837" y="0"/>
                    </a:lnTo>
                    <a:lnTo>
                      <a:pt x="0" y="0"/>
                    </a:lnTo>
                    <a:lnTo>
                      <a:pt x="0" y="105836"/>
                    </a:lnTo>
                    <a:close/>
                  </a:path>
                </a:pathLst>
              </a:custGeom>
              <a:ln w="0" cap="flat">
                <a:miter lim="127000"/>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99" name="Shape 26344">
                <a:extLst>
                  <a:ext uri="{FF2B5EF4-FFF2-40B4-BE49-F238E27FC236}">
                    <a16:creationId xmlns:a16="http://schemas.microsoft.com/office/drawing/2014/main" id="{BB00D460-C89C-4768-9215-D8F4F816424B}"/>
                  </a:ext>
                </a:extLst>
              </p:cNvPr>
              <p:cNvSpPr/>
              <p:nvPr/>
            </p:nvSpPr>
            <p:spPr>
              <a:xfrm>
                <a:off x="2586067" y="2041241"/>
                <a:ext cx="105831" cy="105821"/>
              </a:xfrm>
              <a:custGeom>
                <a:avLst/>
                <a:gdLst/>
                <a:ahLst/>
                <a:cxnLst/>
                <a:rect l="0" t="0" r="0" b="0"/>
                <a:pathLst>
                  <a:path w="105837" h="105837">
                    <a:moveTo>
                      <a:pt x="0" y="0"/>
                    </a:moveTo>
                    <a:lnTo>
                      <a:pt x="105837" y="0"/>
                    </a:lnTo>
                    <a:lnTo>
                      <a:pt x="105837" y="105837"/>
                    </a:lnTo>
                    <a:lnTo>
                      <a:pt x="0" y="105837"/>
                    </a:lnTo>
                    <a:lnTo>
                      <a:pt x="0" y="0"/>
                    </a:lnTo>
                  </a:path>
                </a:pathLst>
              </a:custGeom>
              <a:ln w="0" cap="flat">
                <a:miter lim="127000"/>
              </a:ln>
            </p:spPr>
            <p:style>
              <a:lnRef idx="0">
                <a:srgbClr val="000000">
                  <a:alpha val="0"/>
                </a:srgbClr>
              </a:lnRef>
              <a:fillRef idx="1">
                <a:srgbClr val="BFBFBF"/>
              </a:fillRef>
              <a:effectRef idx="0">
                <a:scrgbClr r="0" g="0" b="0"/>
              </a:effectRef>
              <a:fontRef idx="none"/>
            </p:style>
            <p:txBody>
              <a:bodyPr/>
              <a:lstStyle/>
              <a:p>
                <a:endParaRPr lang="zh-CN" altLang="en-US"/>
              </a:p>
            </p:txBody>
          </p:sp>
          <p:sp>
            <p:nvSpPr>
              <p:cNvPr id="100" name="Shape 391">
                <a:extLst>
                  <a:ext uri="{FF2B5EF4-FFF2-40B4-BE49-F238E27FC236}">
                    <a16:creationId xmlns:a16="http://schemas.microsoft.com/office/drawing/2014/main" id="{2568E417-A6BE-48CB-AA30-ACDA52792FB6}"/>
                  </a:ext>
                </a:extLst>
              </p:cNvPr>
              <p:cNvSpPr/>
              <p:nvPr/>
            </p:nvSpPr>
            <p:spPr>
              <a:xfrm>
                <a:off x="2586067" y="2041241"/>
                <a:ext cx="105831" cy="105821"/>
              </a:xfrm>
              <a:custGeom>
                <a:avLst/>
                <a:gdLst/>
                <a:ahLst/>
                <a:cxnLst/>
                <a:rect l="0" t="0" r="0" b="0"/>
                <a:pathLst>
                  <a:path w="105837" h="105837">
                    <a:moveTo>
                      <a:pt x="105837" y="105837"/>
                    </a:moveTo>
                    <a:lnTo>
                      <a:pt x="105837" y="0"/>
                    </a:lnTo>
                    <a:lnTo>
                      <a:pt x="0" y="0"/>
                    </a:lnTo>
                    <a:lnTo>
                      <a:pt x="0" y="105837"/>
                    </a:lnTo>
                    <a:close/>
                  </a:path>
                </a:pathLst>
              </a:custGeom>
              <a:ln w="0" cap="flat">
                <a:miter lim="127000"/>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101" name="Shape 26345">
                <a:extLst>
                  <a:ext uri="{FF2B5EF4-FFF2-40B4-BE49-F238E27FC236}">
                    <a16:creationId xmlns:a16="http://schemas.microsoft.com/office/drawing/2014/main" id="{730BFA84-142B-42B0-9113-71DF9E6F299C}"/>
                  </a:ext>
                </a:extLst>
              </p:cNvPr>
              <p:cNvSpPr/>
              <p:nvPr/>
            </p:nvSpPr>
            <p:spPr>
              <a:xfrm>
                <a:off x="2863521" y="1549319"/>
                <a:ext cx="105830" cy="105821"/>
              </a:xfrm>
              <a:custGeom>
                <a:avLst/>
                <a:gdLst/>
                <a:ahLst/>
                <a:cxnLst/>
                <a:rect l="0" t="0" r="0" b="0"/>
                <a:pathLst>
                  <a:path w="105836" h="105837">
                    <a:moveTo>
                      <a:pt x="0" y="0"/>
                    </a:moveTo>
                    <a:lnTo>
                      <a:pt x="105836" y="0"/>
                    </a:lnTo>
                    <a:lnTo>
                      <a:pt x="105836" y="105837"/>
                    </a:lnTo>
                    <a:lnTo>
                      <a:pt x="0" y="105837"/>
                    </a:lnTo>
                    <a:lnTo>
                      <a:pt x="0" y="0"/>
                    </a:lnTo>
                  </a:path>
                </a:pathLst>
              </a:custGeom>
              <a:ln w="0" cap="flat">
                <a:miter lim="127000"/>
              </a:ln>
            </p:spPr>
            <p:style>
              <a:lnRef idx="0">
                <a:srgbClr val="000000">
                  <a:alpha val="0"/>
                </a:srgbClr>
              </a:lnRef>
              <a:fillRef idx="1">
                <a:srgbClr val="BFBFBF"/>
              </a:fillRef>
              <a:effectRef idx="0">
                <a:scrgbClr r="0" g="0" b="0"/>
              </a:effectRef>
              <a:fontRef idx="none"/>
            </p:style>
            <p:txBody>
              <a:bodyPr/>
              <a:lstStyle/>
              <a:p>
                <a:endParaRPr lang="zh-CN" altLang="en-US"/>
              </a:p>
            </p:txBody>
          </p:sp>
          <p:sp>
            <p:nvSpPr>
              <p:cNvPr id="102" name="Shape 393">
                <a:extLst>
                  <a:ext uri="{FF2B5EF4-FFF2-40B4-BE49-F238E27FC236}">
                    <a16:creationId xmlns:a16="http://schemas.microsoft.com/office/drawing/2014/main" id="{85F25BF2-CE17-4E91-9E65-BC87C28A4E05}"/>
                  </a:ext>
                </a:extLst>
              </p:cNvPr>
              <p:cNvSpPr/>
              <p:nvPr/>
            </p:nvSpPr>
            <p:spPr>
              <a:xfrm>
                <a:off x="2863521" y="1549319"/>
                <a:ext cx="105830" cy="105821"/>
              </a:xfrm>
              <a:custGeom>
                <a:avLst/>
                <a:gdLst/>
                <a:ahLst/>
                <a:cxnLst/>
                <a:rect l="0" t="0" r="0" b="0"/>
                <a:pathLst>
                  <a:path w="105836" h="105837">
                    <a:moveTo>
                      <a:pt x="105836" y="105837"/>
                    </a:moveTo>
                    <a:lnTo>
                      <a:pt x="105836" y="0"/>
                    </a:lnTo>
                    <a:lnTo>
                      <a:pt x="0" y="0"/>
                    </a:lnTo>
                    <a:lnTo>
                      <a:pt x="0" y="105837"/>
                    </a:lnTo>
                    <a:close/>
                  </a:path>
                </a:pathLst>
              </a:custGeom>
              <a:ln w="0" cap="flat">
                <a:miter lim="127000"/>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103" name="Shape 26346">
                <a:extLst>
                  <a:ext uri="{FF2B5EF4-FFF2-40B4-BE49-F238E27FC236}">
                    <a16:creationId xmlns:a16="http://schemas.microsoft.com/office/drawing/2014/main" id="{1721886C-BD69-4EF5-AD55-1A3319CC742B}"/>
                  </a:ext>
                </a:extLst>
              </p:cNvPr>
              <p:cNvSpPr/>
              <p:nvPr/>
            </p:nvSpPr>
            <p:spPr>
              <a:xfrm>
                <a:off x="3816000" y="2959297"/>
                <a:ext cx="105830" cy="105820"/>
              </a:xfrm>
              <a:custGeom>
                <a:avLst/>
                <a:gdLst/>
                <a:ahLst/>
                <a:cxnLst/>
                <a:rect l="0" t="0" r="0" b="0"/>
                <a:pathLst>
                  <a:path w="105836" h="105836">
                    <a:moveTo>
                      <a:pt x="0" y="0"/>
                    </a:moveTo>
                    <a:lnTo>
                      <a:pt x="105836" y="0"/>
                    </a:lnTo>
                    <a:lnTo>
                      <a:pt x="105836" y="105836"/>
                    </a:lnTo>
                    <a:lnTo>
                      <a:pt x="0" y="105836"/>
                    </a:lnTo>
                    <a:lnTo>
                      <a:pt x="0" y="0"/>
                    </a:lnTo>
                  </a:path>
                </a:pathLst>
              </a:custGeom>
              <a:ln w="0" cap="flat">
                <a:miter lim="127000"/>
              </a:ln>
            </p:spPr>
            <p:style>
              <a:lnRef idx="0">
                <a:srgbClr val="000000">
                  <a:alpha val="0"/>
                </a:srgbClr>
              </a:lnRef>
              <a:fillRef idx="1">
                <a:srgbClr val="BFBFBF"/>
              </a:fillRef>
              <a:effectRef idx="0">
                <a:scrgbClr r="0" g="0" b="0"/>
              </a:effectRef>
              <a:fontRef idx="none"/>
            </p:style>
            <p:txBody>
              <a:bodyPr/>
              <a:lstStyle/>
              <a:p>
                <a:endParaRPr lang="zh-CN" altLang="en-US"/>
              </a:p>
            </p:txBody>
          </p:sp>
          <p:sp>
            <p:nvSpPr>
              <p:cNvPr id="104" name="Shape 395">
                <a:extLst>
                  <a:ext uri="{FF2B5EF4-FFF2-40B4-BE49-F238E27FC236}">
                    <a16:creationId xmlns:a16="http://schemas.microsoft.com/office/drawing/2014/main" id="{C8ACB887-4704-4A3B-81B2-FAB3AD78D2A3}"/>
                  </a:ext>
                </a:extLst>
              </p:cNvPr>
              <p:cNvSpPr/>
              <p:nvPr/>
            </p:nvSpPr>
            <p:spPr>
              <a:xfrm>
                <a:off x="3816000" y="2959297"/>
                <a:ext cx="105830" cy="105820"/>
              </a:xfrm>
              <a:custGeom>
                <a:avLst/>
                <a:gdLst/>
                <a:ahLst/>
                <a:cxnLst/>
                <a:rect l="0" t="0" r="0" b="0"/>
                <a:pathLst>
                  <a:path w="105836" h="105836">
                    <a:moveTo>
                      <a:pt x="105836" y="105836"/>
                    </a:moveTo>
                    <a:lnTo>
                      <a:pt x="105836" y="0"/>
                    </a:lnTo>
                    <a:lnTo>
                      <a:pt x="0" y="0"/>
                    </a:lnTo>
                    <a:lnTo>
                      <a:pt x="0" y="105836"/>
                    </a:lnTo>
                    <a:close/>
                  </a:path>
                </a:pathLst>
              </a:custGeom>
              <a:ln w="0" cap="flat">
                <a:miter lim="127000"/>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105" name="Shape 26347">
                <a:extLst>
                  <a:ext uri="{FF2B5EF4-FFF2-40B4-BE49-F238E27FC236}">
                    <a16:creationId xmlns:a16="http://schemas.microsoft.com/office/drawing/2014/main" id="{67F86303-445D-445A-9CB8-91F4CC7186EF}"/>
                  </a:ext>
                </a:extLst>
              </p:cNvPr>
              <p:cNvSpPr/>
              <p:nvPr/>
            </p:nvSpPr>
            <p:spPr>
              <a:xfrm>
                <a:off x="8215073" y="4998489"/>
                <a:ext cx="105831" cy="105820"/>
              </a:xfrm>
              <a:custGeom>
                <a:avLst/>
                <a:gdLst/>
                <a:ahLst/>
                <a:cxnLst/>
                <a:rect l="0" t="0" r="0" b="0"/>
                <a:pathLst>
                  <a:path w="105837" h="105836">
                    <a:moveTo>
                      <a:pt x="0" y="0"/>
                    </a:moveTo>
                    <a:lnTo>
                      <a:pt x="105837" y="0"/>
                    </a:lnTo>
                    <a:lnTo>
                      <a:pt x="105837" y="105836"/>
                    </a:lnTo>
                    <a:lnTo>
                      <a:pt x="0" y="105836"/>
                    </a:lnTo>
                    <a:lnTo>
                      <a:pt x="0" y="0"/>
                    </a:lnTo>
                  </a:path>
                </a:pathLst>
              </a:custGeom>
              <a:ln w="0" cap="flat">
                <a:miter lim="127000"/>
              </a:ln>
            </p:spPr>
            <p:style>
              <a:lnRef idx="0">
                <a:srgbClr val="000000">
                  <a:alpha val="0"/>
                </a:srgbClr>
              </a:lnRef>
              <a:fillRef idx="1">
                <a:srgbClr val="BFBFBF"/>
              </a:fillRef>
              <a:effectRef idx="0">
                <a:scrgbClr r="0" g="0" b="0"/>
              </a:effectRef>
              <a:fontRef idx="none"/>
            </p:style>
            <p:txBody>
              <a:bodyPr/>
              <a:lstStyle/>
              <a:p>
                <a:endParaRPr lang="zh-CN" altLang="en-US"/>
              </a:p>
            </p:txBody>
          </p:sp>
          <p:sp>
            <p:nvSpPr>
              <p:cNvPr id="106" name="Shape 397">
                <a:extLst>
                  <a:ext uri="{FF2B5EF4-FFF2-40B4-BE49-F238E27FC236}">
                    <a16:creationId xmlns:a16="http://schemas.microsoft.com/office/drawing/2014/main" id="{202C0BED-4FDE-4703-90C7-922C76473C0D}"/>
                  </a:ext>
                </a:extLst>
              </p:cNvPr>
              <p:cNvSpPr/>
              <p:nvPr/>
            </p:nvSpPr>
            <p:spPr>
              <a:xfrm>
                <a:off x="8215073" y="4998489"/>
                <a:ext cx="105831" cy="105820"/>
              </a:xfrm>
              <a:custGeom>
                <a:avLst/>
                <a:gdLst/>
                <a:ahLst/>
                <a:cxnLst/>
                <a:rect l="0" t="0" r="0" b="0"/>
                <a:pathLst>
                  <a:path w="105837" h="105836">
                    <a:moveTo>
                      <a:pt x="105837" y="105836"/>
                    </a:moveTo>
                    <a:lnTo>
                      <a:pt x="105837" y="0"/>
                    </a:lnTo>
                    <a:lnTo>
                      <a:pt x="0" y="0"/>
                    </a:lnTo>
                    <a:lnTo>
                      <a:pt x="0" y="105836"/>
                    </a:lnTo>
                    <a:close/>
                  </a:path>
                </a:pathLst>
              </a:custGeom>
              <a:ln w="0" cap="flat">
                <a:miter lim="127000"/>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107" name="Shape 26348">
                <a:extLst>
                  <a:ext uri="{FF2B5EF4-FFF2-40B4-BE49-F238E27FC236}">
                    <a16:creationId xmlns:a16="http://schemas.microsoft.com/office/drawing/2014/main" id="{D94C62EE-6F07-4481-B490-D78C445B69FC}"/>
                  </a:ext>
                </a:extLst>
              </p:cNvPr>
              <p:cNvSpPr/>
              <p:nvPr/>
            </p:nvSpPr>
            <p:spPr>
              <a:xfrm>
                <a:off x="7860409" y="4294916"/>
                <a:ext cx="105831" cy="105821"/>
              </a:xfrm>
              <a:custGeom>
                <a:avLst/>
                <a:gdLst/>
                <a:ahLst/>
                <a:cxnLst/>
                <a:rect l="0" t="0" r="0" b="0"/>
                <a:pathLst>
                  <a:path w="105837" h="105837">
                    <a:moveTo>
                      <a:pt x="0" y="0"/>
                    </a:moveTo>
                    <a:lnTo>
                      <a:pt x="105837" y="0"/>
                    </a:lnTo>
                    <a:lnTo>
                      <a:pt x="105837" y="105837"/>
                    </a:lnTo>
                    <a:lnTo>
                      <a:pt x="0" y="105837"/>
                    </a:lnTo>
                    <a:lnTo>
                      <a:pt x="0" y="0"/>
                    </a:lnTo>
                  </a:path>
                </a:pathLst>
              </a:custGeom>
              <a:ln w="0" cap="flat">
                <a:miter lim="127000"/>
              </a:ln>
            </p:spPr>
            <p:style>
              <a:lnRef idx="0">
                <a:srgbClr val="000000">
                  <a:alpha val="0"/>
                </a:srgbClr>
              </a:lnRef>
              <a:fillRef idx="1">
                <a:srgbClr val="BFBFBF"/>
              </a:fillRef>
              <a:effectRef idx="0">
                <a:scrgbClr r="0" g="0" b="0"/>
              </a:effectRef>
              <a:fontRef idx="none"/>
            </p:style>
            <p:txBody>
              <a:bodyPr/>
              <a:lstStyle/>
              <a:p>
                <a:endParaRPr lang="zh-CN" altLang="en-US"/>
              </a:p>
            </p:txBody>
          </p:sp>
          <p:sp>
            <p:nvSpPr>
              <p:cNvPr id="108" name="Shape 399">
                <a:extLst>
                  <a:ext uri="{FF2B5EF4-FFF2-40B4-BE49-F238E27FC236}">
                    <a16:creationId xmlns:a16="http://schemas.microsoft.com/office/drawing/2014/main" id="{59F021ED-EA51-4221-B9C9-D51796283331}"/>
                  </a:ext>
                </a:extLst>
              </p:cNvPr>
              <p:cNvSpPr/>
              <p:nvPr/>
            </p:nvSpPr>
            <p:spPr>
              <a:xfrm>
                <a:off x="7860409" y="4294916"/>
                <a:ext cx="105831" cy="105821"/>
              </a:xfrm>
              <a:custGeom>
                <a:avLst/>
                <a:gdLst/>
                <a:ahLst/>
                <a:cxnLst/>
                <a:rect l="0" t="0" r="0" b="0"/>
                <a:pathLst>
                  <a:path w="105837" h="105837">
                    <a:moveTo>
                      <a:pt x="105837" y="105837"/>
                    </a:moveTo>
                    <a:lnTo>
                      <a:pt x="105837" y="0"/>
                    </a:lnTo>
                    <a:lnTo>
                      <a:pt x="0" y="0"/>
                    </a:lnTo>
                    <a:lnTo>
                      <a:pt x="0" y="105837"/>
                    </a:lnTo>
                    <a:close/>
                  </a:path>
                </a:pathLst>
              </a:custGeom>
              <a:ln w="0" cap="flat">
                <a:miter lim="127000"/>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109" name="Shape 26349">
                <a:extLst>
                  <a:ext uri="{FF2B5EF4-FFF2-40B4-BE49-F238E27FC236}">
                    <a16:creationId xmlns:a16="http://schemas.microsoft.com/office/drawing/2014/main" id="{D8CEFBA7-CC90-40E4-949E-2987C380D803}"/>
                  </a:ext>
                </a:extLst>
              </p:cNvPr>
              <p:cNvSpPr/>
              <p:nvPr/>
            </p:nvSpPr>
            <p:spPr>
              <a:xfrm>
                <a:off x="7558194" y="3121350"/>
                <a:ext cx="105830" cy="105820"/>
              </a:xfrm>
              <a:custGeom>
                <a:avLst/>
                <a:gdLst/>
                <a:ahLst/>
                <a:cxnLst/>
                <a:rect l="0" t="0" r="0" b="0"/>
                <a:pathLst>
                  <a:path w="105836" h="105836">
                    <a:moveTo>
                      <a:pt x="0" y="0"/>
                    </a:moveTo>
                    <a:lnTo>
                      <a:pt x="105836" y="0"/>
                    </a:lnTo>
                    <a:lnTo>
                      <a:pt x="105836" y="105836"/>
                    </a:lnTo>
                    <a:lnTo>
                      <a:pt x="0" y="105836"/>
                    </a:lnTo>
                    <a:lnTo>
                      <a:pt x="0" y="0"/>
                    </a:lnTo>
                  </a:path>
                </a:pathLst>
              </a:custGeom>
              <a:ln w="0" cap="flat">
                <a:miter lim="127000"/>
              </a:ln>
            </p:spPr>
            <p:style>
              <a:lnRef idx="0">
                <a:srgbClr val="000000">
                  <a:alpha val="0"/>
                </a:srgbClr>
              </a:lnRef>
              <a:fillRef idx="1">
                <a:srgbClr val="BFBFBF"/>
              </a:fillRef>
              <a:effectRef idx="0">
                <a:scrgbClr r="0" g="0" b="0"/>
              </a:effectRef>
              <a:fontRef idx="none"/>
            </p:style>
            <p:txBody>
              <a:bodyPr/>
              <a:lstStyle/>
              <a:p>
                <a:endParaRPr lang="zh-CN" altLang="en-US"/>
              </a:p>
            </p:txBody>
          </p:sp>
          <p:sp>
            <p:nvSpPr>
              <p:cNvPr id="110" name="Shape 401">
                <a:extLst>
                  <a:ext uri="{FF2B5EF4-FFF2-40B4-BE49-F238E27FC236}">
                    <a16:creationId xmlns:a16="http://schemas.microsoft.com/office/drawing/2014/main" id="{5099B877-E67B-4669-B2A0-2F7A7941A9FD}"/>
                  </a:ext>
                </a:extLst>
              </p:cNvPr>
              <p:cNvSpPr/>
              <p:nvPr/>
            </p:nvSpPr>
            <p:spPr>
              <a:xfrm>
                <a:off x="7558194" y="3121350"/>
                <a:ext cx="105830" cy="105820"/>
              </a:xfrm>
              <a:custGeom>
                <a:avLst/>
                <a:gdLst/>
                <a:ahLst/>
                <a:cxnLst/>
                <a:rect l="0" t="0" r="0" b="0"/>
                <a:pathLst>
                  <a:path w="105836" h="105836">
                    <a:moveTo>
                      <a:pt x="105836" y="105836"/>
                    </a:moveTo>
                    <a:lnTo>
                      <a:pt x="105836" y="0"/>
                    </a:lnTo>
                    <a:lnTo>
                      <a:pt x="0" y="0"/>
                    </a:lnTo>
                    <a:lnTo>
                      <a:pt x="0" y="105836"/>
                    </a:lnTo>
                    <a:close/>
                  </a:path>
                </a:pathLst>
              </a:custGeom>
              <a:ln w="0" cap="flat">
                <a:miter lim="127000"/>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111" name="Shape 26350">
                <a:extLst>
                  <a:ext uri="{FF2B5EF4-FFF2-40B4-BE49-F238E27FC236}">
                    <a16:creationId xmlns:a16="http://schemas.microsoft.com/office/drawing/2014/main" id="{AFF2FFB6-4697-40F0-90A9-8B68D4540D01}"/>
                  </a:ext>
                </a:extLst>
              </p:cNvPr>
              <p:cNvSpPr/>
              <p:nvPr/>
            </p:nvSpPr>
            <p:spPr>
              <a:xfrm>
                <a:off x="7116744" y="2355849"/>
                <a:ext cx="105830" cy="105821"/>
              </a:xfrm>
              <a:custGeom>
                <a:avLst/>
                <a:gdLst/>
                <a:ahLst/>
                <a:cxnLst/>
                <a:rect l="0" t="0" r="0" b="0"/>
                <a:pathLst>
                  <a:path w="105836" h="105837">
                    <a:moveTo>
                      <a:pt x="0" y="0"/>
                    </a:moveTo>
                    <a:lnTo>
                      <a:pt x="105836" y="0"/>
                    </a:lnTo>
                    <a:lnTo>
                      <a:pt x="105836" y="105837"/>
                    </a:lnTo>
                    <a:lnTo>
                      <a:pt x="0" y="105837"/>
                    </a:lnTo>
                    <a:lnTo>
                      <a:pt x="0" y="0"/>
                    </a:lnTo>
                  </a:path>
                </a:pathLst>
              </a:custGeom>
              <a:ln w="0" cap="flat">
                <a:miter lim="127000"/>
              </a:ln>
            </p:spPr>
            <p:style>
              <a:lnRef idx="0">
                <a:srgbClr val="000000">
                  <a:alpha val="0"/>
                </a:srgbClr>
              </a:lnRef>
              <a:fillRef idx="1">
                <a:srgbClr val="BFBFBF"/>
              </a:fillRef>
              <a:effectRef idx="0">
                <a:scrgbClr r="0" g="0" b="0"/>
              </a:effectRef>
              <a:fontRef idx="none"/>
            </p:style>
            <p:txBody>
              <a:bodyPr/>
              <a:lstStyle/>
              <a:p>
                <a:endParaRPr lang="zh-CN" altLang="en-US"/>
              </a:p>
            </p:txBody>
          </p:sp>
          <p:sp>
            <p:nvSpPr>
              <p:cNvPr id="112" name="Shape 403">
                <a:extLst>
                  <a:ext uri="{FF2B5EF4-FFF2-40B4-BE49-F238E27FC236}">
                    <a16:creationId xmlns:a16="http://schemas.microsoft.com/office/drawing/2014/main" id="{02A28B5D-5C5B-4568-8B4F-BD2D36E2422D}"/>
                  </a:ext>
                </a:extLst>
              </p:cNvPr>
              <p:cNvSpPr/>
              <p:nvPr/>
            </p:nvSpPr>
            <p:spPr>
              <a:xfrm>
                <a:off x="7116744" y="2355849"/>
                <a:ext cx="105830" cy="105821"/>
              </a:xfrm>
              <a:custGeom>
                <a:avLst/>
                <a:gdLst/>
                <a:ahLst/>
                <a:cxnLst/>
                <a:rect l="0" t="0" r="0" b="0"/>
                <a:pathLst>
                  <a:path w="105836" h="105837">
                    <a:moveTo>
                      <a:pt x="105836" y="105837"/>
                    </a:moveTo>
                    <a:lnTo>
                      <a:pt x="105836" y="0"/>
                    </a:lnTo>
                    <a:lnTo>
                      <a:pt x="0" y="0"/>
                    </a:lnTo>
                    <a:lnTo>
                      <a:pt x="0" y="105837"/>
                    </a:lnTo>
                    <a:close/>
                  </a:path>
                </a:pathLst>
              </a:custGeom>
              <a:ln w="0" cap="flat">
                <a:miter lim="127000"/>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113" name="Shape 404">
                <a:extLst>
                  <a:ext uri="{FF2B5EF4-FFF2-40B4-BE49-F238E27FC236}">
                    <a16:creationId xmlns:a16="http://schemas.microsoft.com/office/drawing/2014/main" id="{07130DD9-68AF-435F-9A49-6830E326ED14}"/>
                  </a:ext>
                </a:extLst>
              </p:cNvPr>
              <p:cNvSpPr/>
              <p:nvPr/>
            </p:nvSpPr>
            <p:spPr>
              <a:xfrm>
                <a:off x="6207173" y="4575200"/>
                <a:ext cx="105831" cy="105821"/>
              </a:xfrm>
              <a:custGeom>
                <a:avLst/>
                <a:gdLst/>
                <a:ahLst/>
                <a:cxnLst/>
                <a:rect l="0" t="0" r="0" b="0"/>
                <a:pathLst>
                  <a:path w="105837" h="105837">
                    <a:moveTo>
                      <a:pt x="0" y="0"/>
                    </a:moveTo>
                    <a:lnTo>
                      <a:pt x="105837" y="0"/>
                    </a:lnTo>
                    <a:lnTo>
                      <a:pt x="105837" y="105837"/>
                    </a:lnTo>
                    <a:lnTo>
                      <a:pt x="0" y="105837"/>
                    </a:lnTo>
                    <a:lnTo>
                      <a:pt x="0" y="0"/>
                    </a:lnTo>
                    <a:close/>
                  </a:path>
                </a:pathLst>
              </a:custGeom>
              <a:ln w="0" cap="flat">
                <a:miter lim="127000"/>
              </a:ln>
            </p:spPr>
            <p:style>
              <a:lnRef idx="0">
                <a:srgbClr val="000000">
                  <a:alpha val="0"/>
                </a:srgbClr>
              </a:lnRef>
              <a:fillRef idx="1">
                <a:srgbClr val="BFBFBF"/>
              </a:fillRef>
              <a:effectRef idx="0">
                <a:scrgbClr r="0" g="0" b="0"/>
              </a:effectRef>
              <a:fontRef idx="none"/>
            </p:style>
            <p:txBody>
              <a:bodyPr/>
              <a:lstStyle/>
              <a:p>
                <a:endParaRPr lang="zh-CN" altLang="en-US"/>
              </a:p>
            </p:txBody>
          </p:sp>
          <p:sp>
            <p:nvSpPr>
              <p:cNvPr id="114" name="Shape 405">
                <a:extLst>
                  <a:ext uri="{FF2B5EF4-FFF2-40B4-BE49-F238E27FC236}">
                    <a16:creationId xmlns:a16="http://schemas.microsoft.com/office/drawing/2014/main" id="{96094175-B4FF-4568-B50A-F67115450ABA}"/>
                  </a:ext>
                </a:extLst>
              </p:cNvPr>
              <p:cNvSpPr/>
              <p:nvPr/>
            </p:nvSpPr>
            <p:spPr>
              <a:xfrm>
                <a:off x="6207173" y="4575200"/>
                <a:ext cx="105831" cy="105821"/>
              </a:xfrm>
              <a:custGeom>
                <a:avLst/>
                <a:gdLst/>
                <a:ahLst/>
                <a:cxnLst/>
                <a:rect l="0" t="0" r="0" b="0"/>
                <a:pathLst>
                  <a:path w="105837" h="105837">
                    <a:moveTo>
                      <a:pt x="105837" y="105837"/>
                    </a:moveTo>
                    <a:lnTo>
                      <a:pt x="105837" y="0"/>
                    </a:lnTo>
                    <a:lnTo>
                      <a:pt x="0" y="0"/>
                    </a:lnTo>
                    <a:lnTo>
                      <a:pt x="0" y="105837"/>
                    </a:lnTo>
                    <a:close/>
                  </a:path>
                </a:pathLst>
              </a:custGeom>
              <a:ln w="0" cap="flat">
                <a:miter lim="127000"/>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115" name="Rectangle 406">
                <a:extLst>
                  <a:ext uri="{FF2B5EF4-FFF2-40B4-BE49-F238E27FC236}">
                    <a16:creationId xmlns:a16="http://schemas.microsoft.com/office/drawing/2014/main" id="{63D2F41D-367E-40EC-8541-8F2833EEDAE2}"/>
                  </a:ext>
                </a:extLst>
              </p:cNvPr>
              <p:cNvSpPr/>
              <p:nvPr/>
            </p:nvSpPr>
            <p:spPr>
              <a:xfrm>
                <a:off x="2606725" y="1647840"/>
                <a:ext cx="222992" cy="185476"/>
              </a:xfrm>
              <a:prstGeom prst="rect">
                <a:avLst/>
              </a:prstGeom>
              <a:ln>
                <a:noFill/>
              </a:ln>
            </p:spPr>
            <p:txBody>
              <a:bodyPr vert="horz" lIns="0" tIns="0" rIns="0" bIns="0" rtlCol="0">
                <a:noAutofit/>
              </a:bodyPr>
              <a:lstStyle/>
              <a:p>
                <a:pPr marL="6350" indent="-6350">
                  <a:lnSpc>
                    <a:spcPct val="107000"/>
                  </a:lnSpc>
                  <a:spcAft>
                    <a:spcPts val="800"/>
                  </a:spcAft>
                </a:pPr>
                <a:r>
                  <a:rPr lang="en-US" sz="1200" b="1" kern="100">
                    <a:solidFill>
                      <a:srgbClr val="000000"/>
                    </a:solidFill>
                    <a:effectLst/>
                    <a:latin typeface="Arial" panose="020B0604020202020204" pitchFamily="34" charset="0"/>
                    <a:ea typeface="Arial" panose="020B0604020202020204" pitchFamily="34" charset="0"/>
                  </a:rPr>
                  <a:t>71</a:t>
                </a:r>
                <a:endParaRPr lang="zh-CN" sz="2050" kern="100">
                  <a:solidFill>
                    <a:srgbClr val="000000"/>
                  </a:solidFill>
                  <a:effectLst/>
                  <a:latin typeface="Calibri" panose="020F0502020204030204" pitchFamily="34" charset="0"/>
                  <a:ea typeface="Calibri" panose="020F0502020204030204" pitchFamily="34" charset="0"/>
                </a:endParaRPr>
              </a:p>
            </p:txBody>
          </p:sp>
          <p:sp>
            <p:nvSpPr>
              <p:cNvPr id="116" name="Rectangle 407">
                <a:extLst>
                  <a:ext uri="{FF2B5EF4-FFF2-40B4-BE49-F238E27FC236}">
                    <a16:creationId xmlns:a16="http://schemas.microsoft.com/office/drawing/2014/main" id="{C5113911-935E-4552-98F3-D6BF726772E0}"/>
                  </a:ext>
                </a:extLst>
              </p:cNvPr>
              <p:cNvSpPr/>
              <p:nvPr/>
            </p:nvSpPr>
            <p:spPr>
              <a:xfrm>
                <a:off x="2342965" y="2179729"/>
                <a:ext cx="222992" cy="185476"/>
              </a:xfrm>
              <a:prstGeom prst="rect">
                <a:avLst/>
              </a:prstGeom>
              <a:ln>
                <a:noFill/>
              </a:ln>
            </p:spPr>
            <p:txBody>
              <a:bodyPr vert="horz" lIns="0" tIns="0" rIns="0" bIns="0" rtlCol="0">
                <a:noAutofit/>
              </a:bodyPr>
              <a:lstStyle/>
              <a:p>
                <a:pPr marL="6350" indent="-6350">
                  <a:lnSpc>
                    <a:spcPct val="107000"/>
                  </a:lnSpc>
                  <a:spcAft>
                    <a:spcPts val="800"/>
                  </a:spcAft>
                </a:pPr>
                <a:r>
                  <a:rPr lang="en-US" sz="1200" b="1" kern="100">
                    <a:solidFill>
                      <a:srgbClr val="000000"/>
                    </a:solidFill>
                    <a:effectLst/>
                    <a:latin typeface="Arial" panose="020B0604020202020204" pitchFamily="34" charset="0"/>
                    <a:ea typeface="Arial" panose="020B0604020202020204" pitchFamily="34" charset="0"/>
                  </a:rPr>
                  <a:t>75</a:t>
                </a:r>
                <a:endParaRPr lang="zh-CN" sz="2050" kern="100">
                  <a:solidFill>
                    <a:srgbClr val="000000"/>
                  </a:solidFill>
                  <a:effectLst/>
                  <a:latin typeface="Calibri" panose="020F0502020204030204" pitchFamily="34" charset="0"/>
                  <a:ea typeface="Calibri" panose="020F0502020204030204" pitchFamily="34" charset="0"/>
                </a:endParaRPr>
              </a:p>
            </p:txBody>
          </p:sp>
          <p:sp>
            <p:nvSpPr>
              <p:cNvPr id="117" name="Rectangle 408">
                <a:extLst>
                  <a:ext uri="{FF2B5EF4-FFF2-40B4-BE49-F238E27FC236}">
                    <a16:creationId xmlns:a16="http://schemas.microsoft.com/office/drawing/2014/main" id="{ADD01F5E-A820-4BC1-829C-3C8853EF04C4}"/>
                  </a:ext>
                </a:extLst>
              </p:cNvPr>
              <p:cNvSpPr/>
              <p:nvPr/>
            </p:nvSpPr>
            <p:spPr>
              <a:xfrm>
                <a:off x="2178145" y="2996313"/>
                <a:ext cx="334490" cy="185476"/>
              </a:xfrm>
              <a:prstGeom prst="rect">
                <a:avLst/>
              </a:prstGeom>
              <a:ln>
                <a:noFill/>
              </a:ln>
            </p:spPr>
            <p:txBody>
              <a:bodyPr vert="horz" lIns="0" tIns="0" rIns="0" bIns="0" rtlCol="0">
                <a:noAutofit/>
              </a:bodyPr>
              <a:lstStyle/>
              <a:p>
                <a:pPr marL="6350" indent="-6350">
                  <a:lnSpc>
                    <a:spcPct val="107000"/>
                  </a:lnSpc>
                  <a:spcAft>
                    <a:spcPts val="800"/>
                  </a:spcAft>
                </a:pPr>
                <a:r>
                  <a:rPr lang="en-US" sz="1200" b="1" kern="100">
                    <a:solidFill>
                      <a:srgbClr val="000000"/>
                    </a:solidFill>
                    <a:effectLst/>
                    <a:latin typeface="Arial" panose="020B0604020202020204" pitchFamily="34" charset="0"/>
                    <a:ea typeface="Arial" panose="020B0604020202020204" pitchFamily="34" charset="0"/>
                  </a:rPr>
                  <a:t>118</a:t>
                </a:r>
                <a:endParaRPr lang="zh-CN" sz="2050" kern="100">
                  <a:solidFill>
                    <a:srgbClr val="000000"/>
                  </a:solidFill>
                  <a:effectLst/>
                  <a:latin typeface="Calibri" panose="020F0502020204030204" pitchFamily="34" charset="0"/>
                  <a:ea typeface="Calibri" panose="020F0502020204030204" pitchFamily="34" charset="0"/>
                </a:endParaRPr>
              </a:p>
            </p:txBody>
          </p:sp>
          <p:sp>
            <p:nvSpPr>
              <p:cNvPr id="118" name="Rectangle 409">
                <a:extLst>
                  <a:ext uri="{FF2B5EF4-FFF2-40B4-BE49-F238E27FC236}">
                    <a16:creationId xmlns:a16="http://schemas.microsoft.com/office/drawing/2014/main" id="{912F2832-7FB7-4866-A81C-37DF1192DCC8}"/>
                  </a:ext>
                </a:extLst>
              </p:cNvPr>
              <p:cNvSpPr/>
              <p:nvPr/>
            </p:nvSpPr>
            <p:spPr>
              <a:xfrm>
                <a:off x="2719292" y="3793834"/>
                <a:ext cx="334490" cy="185476"/>
              </a:xfrm>
              <a:prstGeom prst="rect">
                <a:avLst/>
              </a:prstGeom>
              <a:ln>
                <a:noFill/>
              </a:ln>
            </p:spPr>
            <p:txBody>
              <a:bodyPr vert="horz" lIns="0" tIns="0" rIns="0" bIns="0" rtlCol="0">
                <a:noAutofit/>
              </a:bodyPr>
              <a:lstStyle/>
              <a:p>
                <a:pPr marL="6350" indent="-6350">
                  <a:lnSpc>
                    <a:spcPct val="107000"/>
                  </a:lnSpc>
                  <a:spcAft>
                    <a:spcPts val="800"/>
                  </a:spcAft>
                </a:pPr>
                <a:r>
                  <a:rPr lang="en-US" sz="1200" b="1" kern="100">
                    <a:solidFill>
                      <a:srgbClr val="000000"/>
                    </a:solidFill>
                    <a:effectLst/>
                    <a:latin typeface="Arial" panose="020B0604020202020204" pitchFamily="34" charset="0"/>
                    <a:ea typeface="Arial" panose="020B0604020202020204" pitchFamily="34" charset="0"/>
                  </a:rPr>
                  <a:t>111</a:t>
                </a:r>
                <a:endParaRPr lang="zh-CN" sz="2050" kern="100">
                  <a:solidFill>
                    <a:srgbClr val="000000"/>
                  </a:solidFill>
                  <a:effectLst/>
                  <a:latin typeface="Calibri" panose="020F0502020204030204" pitchFamily="34" charset="0"/>
                  <a:ea typeface="Calibri" panose="020F0502020204030204" pitchFamily="34" charset="0"/>
                </a:endParaRPr>
              </a:p>
            </p:txBody>
          </p:sp>
          <p:sp>
            <p:nvSpPr>
              <p:cNvPr id="119" name="Rectangle 410">
                <a:extLst>
                  <a:ext uri="{FF2B5EF4-FFF2-40B4-BE49-F238E27FC236}">
                    <a16:creationId xmlns:a16="http://schemas.microsoft.com/office/drawing/2014/main" id="{9D51E098-8015-42B3-9BD8-7B19DF917B05}"/>
                  </a:ext>
                </a:extLst>
              </p:cNvPr>
              <p:cNvSpPr/>
              <p:nvPr/>
            </p:nvSpPr>
            <p:spPr>
              <a:xfrm>
                <a:off x="3164205" y="4127622"/>
                <a:ext cx="222992" cy="185476"/>
              </a:xfrm>
              <a:prstGeom prst="rect">
                <a:avLst/>
              </a:prstGeom>
              <a:ln>
                <a:noFill/>
              </a:ln>
            </p:spPr>
            <p:txBody>
              <a:bodyPr vert="horz" lIns="0" tIns="0" rIns="0" bIns="0" rtlCol="0">
                <a:noAutofit/>
              </a:bodyPr>
              <a:lstStyle/>
              <a:p>
                <a:pPr marL="6350" indent="-6350">
                  <a:lnSpc>
                    <a:spcPct val="107000"/>
                  </a:lnSpc>
                  <a:spcAft>
                    <a:spcPts val="800"/>
                  </a:spcAft>
                </a:pPr>
                <a:r>
                  <a:rPr lang="en-US" sz="1200" b="1" kern="100">
                    <a:solidFill>
                      <a:srgbClr val="000000"/>
                    </a:solidFill>
                    <a:effectLst/>
                    <a:latin typeface="Arial" panose="020B0604020202020204" pitchFamily="34" charset="0"/>
                    <a:ea typeface="Arial" panose="020B0604020202020204" pitchFamily="34" charset="0"/>
                  </a:rPr>
                  <a:t>70</a:t>
                </a:r>
                <a:endParaRPr lang="zh-CN" sz="2050" kern="100">
                  <a:solidFill>
                    <a:srgbClr val="000000"/>
                  </a:solidFill>
                  <a:effectLst/>
                  <a:latin typeface="Calibri" panose="020F0502020204030204" pitchFamily="34" charset="0"/>
                  <a:ea typeface="Calibri" panose="020F0502020204030204" pitchFamily="34" charset="0"/>
                </a:endParaRPr>
              </a:p>
            </p:txBody>
          </p:sp>
          <p:sp>
            <p:nvSpPr>
              <p:cNvPr id="120" name="Rectangle 411">
                <a:extLst>
                  <a:ext uri="{FF2B5EF4-FFF2-40B4-BE49-F238E27FC236}">
                    <a16:creationId xmlns:a16="http://schemas.microsoft.com/office/drawing/2014/main" id="{674DE6C4-F43B-4E8D-9453-EBAC61F04BEA}"/>
                  </a:ext>
                </a:extLst>
              </p:cNvPr>
              <p:cNvSpPr/>
              <p:nvPr/>
            </p:nvSpPr>
            <p:spPr>
              <a:xfrm>
                <a:off x="3160198" y="4616415"/>
                <a:ext cx="222992" cy="185476"/>
              </a:xfrm>
              <a:prstGeom prst="rect">
                <a:avLst/>
              </a:prstGeom>
              <a:ln>
                <a:noFill/>
              </a:ln>
            </p:spPr>
            <p:txBody>
              <a:bodyPr vert="horz" lIns="0" tIns="0" rIns="0" bIns="0" rtlCol="0">
                <a:noAutofit/>
              </a:bodyPr>
              <a:lstStyle/>
              <a:p>
                <a:pPr marL="6350" indent="-6350">
                  <a:lnSpc>
                    <a:spcPct val="107000"/>
                  </a:lnSpc>
                  <a:spcAft>
                    <a:spcPts val="800"/>
                  </a:spcAft>
                </a:pPr>
                <a:r>
                  <a:rPr lang="en-US" sz="1200" b="1" kern="100">
                    <a:solidFill>
                      <a:srgbClr val="000000"/>
                    </a:solidFill>
                    <a:effectLst/>
                    <a:latin typeface="Arial" panose="020B0604020202020204" pitchFamily="34" charset="0"/>
                    <a:ea typeface="Arial" panose="020B0604020202020204" pitchFamily="34" charset="0"/>
                  </a:rPr>
                  <a:t>75</a:t>
                </a:r>
                <a:endParaRPr lang="zh-CN" sz="2050" kern="100">
                  <a:solidFill>
                    <a:srgbClr val="000000"/>
                  </a:solidFill>
                  <a:effectLst/>
                  <a:latin typeface="Calibri" panose="020F0502020204030204" pitchFamily="34" charset="0"/>
                  <a:ea typeface="Calibri" panose="020F0502020204030204" pitchFamily="34" charset="0"/>
                </a:endParaRPr>
              </a:p>
            </p:txBody>
          </p:sp>
          <p:sp>
            <p:nvSpPr>
              <p:cNvPr id="121" name="Rectangle 412">
                <a:extLst>
                  <a:ext uri="{FF2B5EF4-FFF2-40B4-BE49-F238E27FC236}">
                    <a16:creationId xmlns:a16="http://schemas.microsoft.com/office/drawing/2014/main" id="{F8A6392B-C418-4707-8F01-E606BB13C47B}"/>
                  </a:ext>
                </a:extLst>
              </p:cNvPr>
              <p:cNvSpPr/>
              <p:nvPr/>
            </p:nvSpPr>
            <p:spPr>
              <a:xfrm>
                <a:off x="3779744" y="4826677"/>
                <a:ext cx="334490" cy="185475"/>
              </a:xfrm>
              <a:prstGeom prst="rect">
                <a:avLst/>
              </a:prstGeom>
              <a:ln>
                <a:noFill/>
              </a:ln>
            </p:spPr>
            <p:txBody>
              <a:bodyPr vert="horz" lIns="0" tIns="0" rIns="0" bIns="0" rtlCol="0">
                <a:noAutofit/>
              </a:bodyPr>
              <a:lstStyle/>
              <a:p>
                <a:pPr marL="6350" indent="-6350">
                  <a:lnSpc>
                    <a:spcPct val="107000"/>
                  </a:lnSpc>
                  <a:spcAft>
                    <a:spcPts val="800"/>
                  </a:spcAft>
                </a:pPr>
                <a:r>
                  <a:rPr lang="en-US" sz="1200" b="1" kern="100">
                    <a:solidFill>
                      <a:srgbClr val="000000"/>
                    </a:solidFill>
                    <a:effectLst/>
                    <a:latin typeface="Arial" panose="020B0604020202020204" pitchFamily="34" charset="0"/>
                    <a:ea typeface="Arial" panose="020B0604020202020204" pitchFamily="34" charset="0"/>
                  </a:rPr>
                  <a:t>120</a:t>
                </a:r>
                <a:endParaRPr lang="zh-CN" sz="2050" kern="100">
                  <a:solidFill>
                    <a:srgbClr val="000000"/>
                  </a:solidFill>
                  <a:effectLst/>
                  <a:latin typeface="Calibri" panose="020F0502020204030204" pitchFamily="34" charset="0"/>
                  <a:ea typeface="Calibri" panose="020F0502020204030204" pitchFamily="34" charset="0"/>
                </a:endParaRPr>
              </a:p>
            </p:txBody>
          </p:sp>
          <p:sp>
            <p:nvSpPr>
              <p:cNvPr id="122" name="Rectangle 413">
                <a:extLst>
                  <a:ext uri="{FF2B5EF4-FFF2-40B4-BE49-F238E27FC236}">
                    <a16:creationId xmlns:a16="http://schemas.microsoft.com/office/drawing/2014/main" id="{4164CC34-6274-40C2-9825-4AB682F1A434}"/>
                  </a:ext>
                </a:extLst>
              </p:cNvPr>
              <p:cNvSpPr/>
              <p:nvPr/>
            </p:nvSpPr>
            <p:spPr>
              <a:xfrm>
                <a:off x="3450780" y="2114639"/>
                <a:ext cx="334490" cy="185476"/>
              </a:xfrm>
              <a:prstGeom prst="rect">
                <a:avLst/>
              </a:prstGeom>
              <a:ln>
                <a:noFill/>
              </a:ln>
            </p:spPr>
            <p:txBody>
              <a:bodyPr vert="horz" lIns="0" tIns="0" rIns="0" bIns="0" rtlCol="0">
                <a:noAutofit/>
              </a:bodyPr>
              <a:lstStyle/>
              <a:p>
                <a:pPr marL="6350" indent="-6350">
                  <a:lnSpc>
                    <a:spcPct val="107000"/>
                  </a:lnSpc>
                  <a:spcAft>
                    <a:spcPts val="800"/>
                  </a:spcAft>
                </a:pPr>
                <a:r>
                  <a:rPr lang="en-US" sz="1200" b="1" kern="100">
                    <a:solidFill>
                      <a:srgbClr val="000000"/>
                    </a:solidFill>
                    <a:effectLst/>
                    <a:latin typeface="Arial" panose="020B0604020202020204" pitchFamily="34" charset="0"/>
                    <a:ea typeface="Arial" panose="020B0604020202020204" pitchFamily="34" charset="0"/>
                  </a:rPr>
                  <a:t>151</a:t>
                </a:r>
                <a:endParaRPr lang="zh-CN" sz="2050" kern="100">
                  <a:solidFill>
                    <a:srgbClr val="000000"/>
                  </a:solidFill>
                  <a:effectLst/>
                  <a:latin typeface="Calibri" panose="020F0502020204030204" pitchFamily="34" charset="0"/>
                  <a:ea typeface="Calibri" panose="020F0502020204030204" pitchFamily="34" charset="0"/>
                </a:endParaRPr>
              </a:p>
            </p:txBody>
          </p:sp>
          <p:sp>
            <p:nvSpPr>
              <p:cNvPr id="123" name="Rectangle 414">
                <a:extLst>
                  <a:ext uri="{FF2B5EF4-FFF2-40B4-BE49-F238E27FC236}">
                    <a16:creationId xmlns:a16="http://schemas.microsoft.com/office/drawing/2014/main" id="{EC72EAC2-B38E-4AD5-A26B-7C18209991BF}"/>
                  </a:ext>
                </a:extLst>
              </p:cNvPr>
              <p:cNvSpPr/>
              <p:nvPr/>
            </p:nvSpPr>
            <p:spPr>
              <a:xfrm>
                <a:off x="3039183" y="2543519"/>
                <a:ext cx="334490" cy="185476"/>
              </a:xfrm>
              <a:prstGeom prst="rect">
                <a:avLst/>
              </a:prstGeom>
              <a:ln>
                <a:noFill/>
              </a:ln>
            </p:spPr>
            <p:txBody>
              <a:bodyPr vert="horz" lIns="0" tIns="0" rIns="0" bIns="0" rtlCol="0">
                <a:noAutofit/>
              </a:bodyPr>
              <a:lstStyle/>
              <a:p>
                <a:pPr marL="6350" indent="-6350">
                  <a:lnSpc>
                    <a:spcPct val="107000"/>
                  </a:lnSpc>
                  <a:spcAft>
                    <a:spcPts val="800"/>
                  </a:spcAft>
                </a:pPr>
                <a:r>
                  <a:rPr lang="en-US" sz="1200" b="1" kern="100">
                    <a:solidFill>
                      <a:srgbClr val="000000"/>
                    </a:solidFill>
                    <a:effectLst/>
                    <a:latin typeface="Arial" panose="020B0604020202020204" pitchFamily="34" charset="0"/>
                    <a:ea typeface="Arial" panose="020B0604020202020204" pitchFamily="34" charset="0"/>
                  </a:rPr>
                  <a:t>140</a:t>
                </a:r>
                <a:endParaRPr lang="zh-CN" sz="2050" kern="100">
                  <a:solidFill>
                    <a:srgbClr val="000000"/>
                  </a:solidFill>
                  <a:effectLst/>
                  <a:latin typeface="Calibri" panose="020F0502020204030204" pitchFamily="34" charset="0"/>
                  <a:ea typeface="Calibri" panose="020F0502020204030204" pitchFamily="34" charset="0"/>
                </a:endParaRPr>
              </a:p>
            </p:txBody>
          </p:sp>
          <p:sp>
            <p:nvSpPr>
              <p:cNvPr id="124" name="Rectangle 415">
                <a:extLst>
                  <a:ext uri="{FF2B5EF4-FFF2-40B4-BE49-F238E27FC236}">
                    <a16:creationId xmlns:a16="http://schemas.microsoft.com/office/drawing/2014/main" id="{6785E572-494D-4437-A157-6D5595721C72}"/>
                  </a:ext>
                </a:extLst>
              </p:cNvPr>
              <p:cNvSpPr/>
              <p:nvPr/>
            </p:nvSpPr>
            <p:spPr>
              <a:xfrm>
                <a:off x="4498175" y="2850133"/>
                <a:ext cx="222992" cy="185476"/>
              </a:xfrm>
              <a:prstGeom prst="rect">
                <a:avLst/>
              </a:prstGeom>
              <a:ln>
                <a:noFill/>
              </a:ln>
            </p:spPr>
            <p:txBody>
              <a:bodyPr vert="horz" lIns="0" tIns="0" rIns="0" bIns="0" rtlCol="0">
                <a:noAutofit/>
              </a:bodyPr>
              <a:lstStyle/>
              <a:p>
                <a:pPr marL="6350" indent="-6350">
                  <a:lnSpc>
                    <a:spcPct val="107000"/>
                  </a:lnSpc>
                  <a:spcAft>
                    <a:spcPts val="800"/>
                  </a:spcAft>
                </a:pPr>
                <a:r>
                  <a:rPr lang="en-US" sz="1200" b="1" kern="100">
                    <a:solidFill>
                      <a:srgbClr val="000000"/>
                    </a:solidFill>
                    <a:effectLst/>
                    <a:latin typeface="Arial" panose="020B0604020202020204" pitchFamily="34" charset="0"/>
                    <a:ea typeface="Arial" panose="020B0604020202020204" pitchFamily="34" charset="0"/>
                  </a:rPr>
                  <a:t>99</a:t>
                </a:r>
                <a:endParaRPr lang="zh-CN" sz="2050" kern="100">
                  <a:solidFill>
                    <a:srgbClr val="000000"/>
                  </a:solidFill>
                  <a:effectLst/>
                  <a:latin typeface="Calibri" panose="020F0502020204030204" pitchFamily="34" charset="0"/>
                  <a:ea typeface="Calibri" panose="020F0502020204030204" pitchFamily="34" charset="0"/>
                </a:endParaRPr>
              </a:p>
            </p:txBody>
          </p:sp>
          <p:sp>
            <p:nvSpPr>
              <p:cNvPr id="125" name="Rectangle 416">
                <a:extLst>
                  <a:ext uri="{FF2B5EF4-FFF2-40B4-BE49-F238E27FC236}">
                    <a16:creationId xmlns:a16="http://schemas.microsoft.com/office/drawing/2014/main" id="{19F8419E-57F5-4D1E-B541-A4197505E710}"/>
                  </a:ext>
                </a:extLst>
              </p:cNvPr>
              <p:cNvSpPr/>
              <p:nvPr/>
            </p:nvSpPr>
            <p:spPr>
              <a:xfrm>
                <a:off x="4092953" y="3170644"/>
                <a:ext cx="222992" cy="185476"/>
              </a:xfrm>
              <a:prstGeom prst="rect">
                <a:avLst/>
              </a:prstGeom>
              <a:ln>
                <a:noFill/>
              </a:ln>
            </p:spPr>
            <p:txBody>
              <a:bodyPr vert="horz" lIns="0" tIns="0" rIns="0" bIns="0" rtlCol="0">
                <a:noAutofit/>
              </a:bodyPr>
              <a:lstStyle/>
              <a:p>
                <a:pPr marL="6350" indent="-6350">
                  <a:lnSpc>
                    <a:spcPct val="107000"/>
                  </a:lnSpc>
                  <a:spcAft>
                    <a:spcPts val="800"/>
                  </a:spcAft>
                </a:pPr>
                <a:r>
                  <a:rPr lang="en-US" sz="1200" b="1" kern="100">
                    <a:solidFill>
                      <a:srgbClr val="000000"/>
                    </a:solidFill>
                    <a:effectLst/>
                    <a:latin typeface="Arial" panose="020B0604020202020204" pitchFamily="34" charset="0"/>
                    <a:ea typeface="Arial" panose="020B0604020202020204" pitchFamily="34" charset="0"/>
                  </a:rPr>
                  <a:t>80</a:t>
                </a:r>
                <a:endParaRPr lang="zh-CN" sz="2050" kern="100">
                  <a:solidFill>
                    <a:srgbClr val="000000"/>
                  </a:solidFill>
                  <a:effectLst/>
                  <a:latin typeface="Calibri" panose="020F0502020204030204" pitchFamily="34" charset="0"/>
                  <a:ea typeface="Calibri" panose="020F0502020204030204" pitchFamily="34" charset="0"/>
                </a:endParaRPr>
              </a:p>
            </p:txBody>
          </p:sp>
          <p:sp>
            <p:nvSpPr>
              <p:cNvPr id="126" name="Rectangle 417">
                <a:extLst>
                  <a:ext uri="{FF2B5EF4-FFF2-40B4-BE49-F238E27FC236}">
                    <a16:creationId xmlns:a16="http://schemas.microsoft.com/office/drawing/2014/main" id="{05BA6C1B-97C7-4040-8CDD-3279FA7A6804}"/>
                  </a:ext>
                </a:extLst>
              </p:cNvPr>
              <p:cNvSpPr/>
              <p:nvPr/>
            </p:nvSpPr>
            <p:spPr>
              <a:xfrm>
                <a:off x="4596585" y="3893641"/>
                <a:ext cx="222992" cy="185476"/>
              </a:xfrm>
              <a:prstGeom prst="rect">
                <a:avLst/>
              </a:prstGeom>
              <a:ln>
                <a:noFill/>
              </a:ln>
            </p:spPr>
            <p:txBody>
              <a:bodyPr vert="horz" lIns="0" tIns="0" rIns="0" bIns="0" rtlCol="0">
                <a:noAutofit/>
              </a:bodyPr>
              <a:lstStyle/>
              <a:p>
                <a:pPr marL="6350" indent="-6350">
                  <a:lnSpc>
                    <a:spcPct val="107000"/>
                  </a:lnSpc>
                  <a:spcAft>
                    <a:spcPts val="800"/>
                  </a:spcAft>
                </a:pPr>
                <a:r>
                  <a:rPr lang="en-US" sz="1200" b="1" kern="100">
                    <a:solidFill>
                      <a:srgbClr val="000000"/>
                    </a:solidFill>
                    <a:effectLst/>
                    <a:latin typeface="Arial" panose="020B0604020202020204" pitchFamily="34" charset="0"/>
                    <a:ea typeface="Arial" panose="020B0604020202020204" pitchFamily="34" charset="0"/>
                  </a:rPr>
                  <a:t>97</a:t>
                </a:r>
                <a:endParaRPr lang="zh-CN" sz="2050" kern="100">
                  <a:solidFill>
                    <a:srgbClr val="000000"/>
                  </a:solidFill>
                  <a:effectLst/>
                  <a:latin typeface="Calibri" panose="020F0502020204030204" pitchFamily="34" charset="0"/>
                  <a:ea typeface="Calibri" panose="020F0502020204030204" pitchFamily="34" charset="0"/>
                </a:endParaRPr>
              </a:p>
            </p:txBody>
          </p:sp>
          <p:sp>
            <p:nvSpPr>
              <p:cNvPr id="127" name="Rectangle 418">
                <a:extLst>
                  <a:ext uri="{FF2B5EF4-FFF2-40B4-BE49-F238E27FC236}">
                    <a16:creationId xmlns:a16="http://schemas.microsoft.com/office/drawing/2014/main" id="{39756925-1CBA-41EA-9B42-5D34C4F9D245}"/>
                  </a:ext>
                </a:extLst>
              </p:cNvPr>
              <p:cNvSpPr/>
              <p:nvPr/>
            </p:nvSpPr>
            <p:spPr>
              <a:xfrm>
                <a:off x="5537756" y="4353950"/>
                <a:ext cx="334489" cy="185476"/>
              </a:xfrm>
              <a:prstGeom prst="rect">
                <a:avLst/>
              </a:prstGeom>
              <a:ln>
                <a:noFill/>
              </a:ln>
            </p:spPr>
            <p:txBody>
              <a:bodyPr vert="horz" lIns="0" tIns="0" rIns="0" bIns="0" rtlCol="0">
                <a:noAutofit/>
              </a:bodyPr>
              <a:lstStyle/>
              <a:p>
                <a:pPr marL="6350" indent="-6350">
                  <a:lnSpc>
                    <a:spcPct val="107000"/>
                  </a:lnSpc>
                  <a:spcAft>
                    <a:spcPts val="800"/>
                  </a:spcAft>
                </a:pPr>
                <a:r>
                  <a:rPr lang="en-US" sz="1200" b="1" kern="100">
                    <a:solidFill>
                      <a:srgbClr val="000000"/>
                    </a:solidFill>
                    <a:effectLst/>
                    <a:latin typeface="Arial" panose="020B0604020202020204" pitchFamily="34" charset="0"/>
                    <a:ea typeface="Arial" panose="020B0604020202020204" pitchFamily="34" charset="0"/>
                  </a:rPr>
                  <a:t>101</a:t>
                </a:r>
                <a:endParaRPr lang="zh-CN" sz="2050" kern="100">
                  <a:solidFill>
                    <a:srgbClr val="000000"/>
                  </a:solidFill>
                  <a:effectLst/>
                  <a:latin typeface="Calibri" panose="020F0502020204030204" pitchFamily="34" charset="0"/>
                  <a:ea typeface="Calibri" panose="020F0502020204030204" pitchFamily="34" charset="0"/>
                </a:endParaRPr>
              </a:p>
            </p:txBody>
          </p:sp>
          <p:sp>
            <p:nvSpPr>
              <p:cNvPr id="128" name="Rectangle 419">
                <a:extLst>
                  <a:ext uri="{FF2B5EF4-FFF2-40B4-BE49-F238E27FC236}">
                    <a16:creationId xmlns:a16="http://schemas.microsoft.com/office/drawing/2014/main" id="{C2A8AE87-F098-4CFF-AB70-268ACF13A3E1}"/>
                  </a:ext>
                </a:extLst>
              </p:cNvPr>
              <p:cNvSpPr/>
              <p:nvPr/>
            </p:nvSpPr>
            <p:spPr>
              <a:xfrm>
                <a:off x="5786943" y="3758060"/>
                <a:ext cx="334490" cy="185476"/>
              </a:xfrm>
              <a:prstGeom prst="rect">
                <a:avLst/>
              </a:prstGeom>
              <a:ln>
                <a:noFill/>
              </a:ln>
            </p:spPr>
            <p:txBody>
              <a:bodyPr vert="horz" lIns="0" tIns="0" rIns="0" bIns="0" rtlCol="0">
                <a:noAutofit/>
              </a:bodyPr>
              <a:lstStyle/>
              <a:p>
                <a:pPr marL="6350" indent="-6350">
                  <a:lnSpc>
                    <a:spcPct val="107000"/>
                  </a:lnSpc>
                  <a:spcAft>
                    <a:spcPts val="800"/>
                  </a:spcAft>
                </a:pPr>
                <a:r>
                  <a:rPr lang="en-US" sz="1200" b="1" kern="100">
                    <a:solidFill>
                      <a:srgbClr val="000000"/>
                    </a:solidFill>
                    <a:effectLst/>
                    <a:latin typeface="Arial" panose="020B0604020202020204" pitchFamily="34" charset="0"/>
                    <a:ea typeface="Arial" panose="020B0604020202020204" pitchFamily="34" charset="0"/>
                  </a:rPr>
                  <a:t>211</a:t>
                </a:r>
                <a:endParaRPr lang="zh-CN" sz="2050" kern="100">
                  <a:solidFill>
                    <a:srgbClr val="000000"/>
                  </a:solidFill>
                  <a:effectLst/>
                  <a:latin typeface="Calibri" panose="020F0502020204030204" pitchFamily="34" charset="0"/>
                  <a:ea typeface="Calibri" panose="020F0502020204030204" pitchFamily="34" charset="0"/>
                </a:endParaRPr>
              </a:p>
            </p:txBody>
          </p:sp>
          <p:sp>
            <p:nvSpPr>
              <p:cNvPr id="129" name="Rectangle 420">
                <a:extLst>
                  <a:ext uri="{FF2B5EF4-FFF2-40B4-BE49-F238E27FC236}">
                    <a16:creationId xmlns:a16="http://schemas.microsoft.com/office/drawing/2014/main" id="{CEFF445B-9C0D-45F2-87D0-755015FA7D09}"/>
                  </a:ext>
                </a:extLst>
              </p:cNvPr>
              <p:cNvSpPr/>
              <p:nvPr/>
            </p:nvSpPr>
            <p:spPr>
              <a:xfrm>
                <a:off x="4877673" y="4624435"/>
                <a:ext cx="334490" cy="185476"/>
              </a:xfrm>
              <a:prstGeom prst="rect">
                <a:avLst/>
              </a:prstGeom>
              <a:ln>
                <a:noFill/>
              </a:ln>
            </p:spPr>
            <p:txBody>
              <a:bodyPr vert="horz" lIns="0" tIns="0" rIns="0" bIns="0" rtlCol="0">
                <a:noAutofit/>
              </a:bodyPr>
              <a:lstStyle/>
              <a:p>
                <a:pPr marL="6350" indent="-6350">
                  <a:lnSpc>
                    <a:spcPct val="107000"/>
                  </a:lnSpc>
                  <a:spcAft>
                    <a:spcPts val="800"/>
                  </a:spcAft>
                </a:pPr>
                <a:r>
                  <a:rPr lang="en-US" sz="1200" b="1" kern="100">
                    <a:solidFill>
                      <a:srgbClr val="000000"/>
                    </a:solidFill>
                    <a:effectLst/>
                    <a:latin typeface="Arial" panose="020B0604020202020204" pitchFamily="34" charset="0"/>
                    <a:ea typeface="Arial" panose="020B0604020202020204" pitchFamily="34" charset="0"/>
                  </a:rPr>
                  <a:t>138</a:t>
                </a:r>
                <a:endParaRPr lang="zh-CN" sz="2050" kern="100">
                  <a:solidFill>
                    <a:srgbClr val="000000"/>
                  </a:solidFill>
                  <a:effectLst/>
                  <a:latin typeface="Calibri" panose="020F0502020204030204" pitchFamily="34" charset="0"/>
                  <a:ea typeface="Calibri" panose="020F0502020204030204" pitchFamily="34" charset="0"/>
                </a:endParaRPr>
              </a:p>
            </p:txBody>
          </p:sp>
          <p:sp>
            <p:nvSpPr>
              <p:cNvPr id="130" name="Rectangle 421">
                <a:extLst>
                  <a:ext uri="{FF2B5EF4-FFF2-40B4-BE49-F238E27FC236}">
                    <a16:creationId xmlns:a16="http://schemas.microsoft.com/office/drawing/2014/main" id="{1AAC1A21-C6F3-4643-A66E-AD36889CCDB9}"/>
                  </a:ext>
                </a:extLst>
              </p:cNvPr>
              <p:cNvSpPr/>
              <p:nvPr/>
            </p:nvSpPr>
            <p:spPr>
              <a:xfrm>
                <a:off x="4378440" y="4307259"/>
                <a:ext cx="334490" cy="185476"/>
              </a:xfrm>
              <a:prstGeom prst="rect">
                <a:avLst/>
              </a:prstGeom>
              <a:ln>
                <a:noFill/>
              </a:ln>
            </p:spPr>
            <p:txBody>
              <a:bodyPr vert="horz" lIns="0" tIns="0" rIns="0" bIns="0" rtlCol="0">
                <a:noAutofit/>
              </a:bodyPr>
              <a:lstStyle/>
              <a:p>
                <a:pPr marL="6350" indent="-6350">
                  <a:lnSpc>
                    <a:spcPct val="107000"/>
                  </a:lnSpc>
                  <a:spcAft>
                    <a:spcPts val="800"/>
                  </a:spcAft>
                </a:pPr>
                <a:r>
                  <a:rPr lang="en-US" sz="1200" b="1" kern="100">
                    <a:solidFill>
                      <a:srgbClr val="000000"/>
                    </a:solidFill>
                    <a:effectLst/>
                    <a:latin typeface="Arial" panose="020B0604020202020204" pitchFamily="34" charset="0"/>
                    <a:ea typeface="Arial" panose="020B0604020202020204" pitchFamily="34" charset="0"/>
                  </a:rPr>
                  <a:t>146</a:t>
                </a:r>
                <a:endParaRPr lang="zh-CN" sz="2050" kern="100">
                  <a:solidFill>
                    <a:srgbClr val="000000"/>
                  </a:solidFill>
                  <a:effectLst/>
                  <a:latin typeface="Calibri" panose="020F0502020204030204" pitchFamily="34" charset="0"/>
                  <a:ea typeface="Calibri" panose="020F0502020204030204" pitchFamily="34" charset="0"/>
                </a:endParaRPr>
              </a:p>
            </p:txBody>
          </p:sp>
          <p:sp>
            <p:nvSpPr>
              <p:cNvPr id="131" name="Rectangle 422">
                <a:extLst>
                  <a:ext uri="{FF2B5EF4-FFF2-40B4-BE49-F238E27FC236}">
                    <a16:creationId xmlns:a16="http://schemas.microsoft.com/office/drawing/2014/main" id="{128B853B-B2A0-4E03-A131-B667F3477667}"/>
                  </a:ext>
                </a:extLst>
              </p:cNvPr>
              <p:cNvSpPr/>
              <p:nvPr/>
            </p:nvSpPr>
            <p:spPr>
              <a:xfrm>
                <a:off x="6513602" y="4290222"/>
                <a:ext cx="222992" cy="185476"/>
              </a:xfrm>
              <a:prstGeom prst="rect">
                <a:avLst/>
              </a:prstGeom>
              <a:ln>
                <a:noFill/>
              </a:ln>
            </p:spPr>
            <p:txBody>
              <a:bodyPr vert="horz" lIns="0" tIns="0" rIns="0" bIns="0" rtlCol="0">
                <a:noAutofit/>
              </a:bodyPr>
              <a:lstStyle/>
              <a:p>
                <a:pPr marL="6350" indent="-6350">
                  <a:lnSpc>
                    <a:spcPct val="107000"/>
                  </a:lnSpc>
                  <a:spcAft>
                    <a:spcPts val="800"/>
                  </a:spcAft>
                </a:pPr>
                <a:r>
                  <a:rPr lang="en-US" sz="1200" b="1" kern="100">
                    <a:solidFill>
                      <a:srgbClr val="000000"/>
                    </a:solidFill>
                    <a:effectLst/>
                    <a:latin typeface="Arial" panose="020B0604020202020204" pitchFamily="34" charset="0"/>
                    <a:ea typeface="Arial" panose="020B0604020202020204" pitchFamily="34" charset="0"/>
                  </a:rPr>
                  <a:t>85</a:t>
                </a:r>
                <a:endParaRPr lang="zh-CN" sz="2050" kern="100">
                  <a:solidFill>
                    <a:srgbClr val="000000"/>
                  </a:solidFill>
                  <a:effectLst/>
                  <a:latin typeface="Calibri" panose="020F0502020204030204" pitchFamily="34" charset="0"/>
                  <a:ea typeface="Calibri" panose="020F0502020204030204" pitchFamily="34" charset="0"/>
                </a:endParaRPr>
              </a:p>
            </p:txBody>
          </p:sp>
          <p:sp>
            <p:nvSpPr>
              <p:cNvPr id="132" name="Rectangle 423">
                <a:extLst>
                  <a:ext uri="{FF2B5EF4-FFF2-40B4-BE49-F238E27FC236}">
                    <a16:creationId xmlns:a16="http://schemas.microsoft.com/office/drawing/2014/main" id="{BF1B5A2D-00E7-476B-9138-CF568A379C0B}"/>
                  </a:ext>
                </a:extLst>
              </p:cNvPr>
              <p:cNvSpPr/>
              <p:nvPr/>
            </p:nvSpPr>
            <p:spPr>
              <a:xfrm>
                <a:off x="6148703" y="4966112"/>
                <a:ext cx="222992" cy="185476"/>
              </a:xfrm>
              <a:prstGeom prst="rect">
                <a:avLst/>
              </a:prstGeom>
              <a:ln>
                <a:noFill/>
              </a:ln>
            </p:spPr>
            <p:txBody>
              <a:bodyPr vert="horz" lIns="0" tIns="0" rIns="0" bIns="0" rtlCol="0">
                <a:noAutofit/>
              </a:bodyPr>
              <a:lstStyle/>
              <a:p>
                <a:pPr marL="6350" indent="-6350">
                  <a:lnSpc>
                    <a:spcPct val="107000"/>
                  </a:lnSpc>
                  <a:spcAft>
                    <a:spcPts val="800"/>
                  </a:spcAft>
                </a:pPr>
                <a:r>
                  <a:rPr lang="en-US" sz="1200" b="1" kern="100">
                    <a:solidFill>
                      <a:srgbClr val="000000"/>
                    </a:solidFill>
                    <a:effectLst/>
                    <a:latin typeface="Arial" panose="020B0604020202020204" pitchFamily="34" charset="0"/>
                    <a:ea typeface="Arial" panose="020B0604020202020204" pitchFamily="34" charset="0"/>
                  </a:rPr>
                  <a:t>90</a:t>
                </a:r>
                <a:endParaRPr lang="zh-CN" sz="2050" kern="100">
                  <a:solidFill>
                    <a:srgbClr val="000000"/>
                  </a:solidFill>
                  <a:effectLst/>
                  <a:latin typeface="Calibri" panose="020F0502020204030204" pitchFamily="34" charset="0"/>
                  <a:ea typeface="Calibri" panose="020F0502020204030204" pitchFamily="34" charset="0"/>
                </a:endParaRPr>
              </a:p>
            </p:txBody>
          </p:sp>
          <p:sp>
            <p:nvSpPr>
              <p:cNvPr id="133" name="Rectangle 424">
                <a:extLst>
                  <a:ext uri="{FF2B5EF4-FFF2-40B4-BE49-F238E27FC236}">
                    <a16:creationId xmlns:a16="http://schemas.microsoft.com/office/drawing/2014/main" id="{8F94D29F-B44D-487A-82BF-38E9E632F058}"/>
                  </a:ext>
                </a:extLst>
              </p:cNvPr>
              <p:cNvSpPr/>
              <p:nvPr/>
            </p:nvSpPr>
            <p:spPr>
              <a:xfrm>
                <a:off x="7414632" y="4145896"/>
                <a:ext cx="222992" cy="185475"/>
              </a:xfrm>
              <a:prstGeom prst="rect">
                <a:avLst/>
              </a:prstGeom>
              <a:ln>
                <a:noFill/>
              </a:ln>
            </p:spPr>
            <p:txBody>
              <a:bodyPr vert="horz" lIns="0" tIns="0" rIns="0" bIns="0" rtlCol="0">
                <a:noAutofit/>
              </a:bodyPr>
              <a:lstStyle/>
              <a:p>
                <a:pPr marL="6350" indent="-6350">
                  <a:lnSpc>
                    <a:spcPct val="107000"/>
                  </a:lnSpc>
                  <a:spcAft>
                    <a:spcPts val="800"/>
                  </a:spcAft>
                </a:pPr>
                <a:r>
                  <a:rPr lang="en-US" sz="1200" b="1" kern="100">
                    <a:solidFill>
                      <a:srgbClr val="000000"/>
                    </a:solidFill>
                    <a:effectLst/>
                    <a:latin typeface="Arial" panose="020B0604020202020204" pitchFamily="34" charset="0"/>
                    <a:ea typeface="Arial" panose="020B0604020202020204" pitchFamily="34" charset="0"/>
                  </a:rPr>
                  <a:t>98</a:t>
                </a:r>
                <a:endParaRPr lang="zh-CN" sz="2050" kern="100">
                  <a:solidFill>
                    <a:srgbClr val="000000"/>
                  </a:solidFill>
                  <a:effectLst/>
                  <a:latin typeface="Calibri" panose="020F0502020204030204" pitchFamily="34" charset="0"/>
                  <a:ea typeface="Calibri" panose="020F0502020204030204" pitchFamily="34" charset="0"/>
                </a:endParaRPr>
              </a:p>
            </p:txBody>
          </p:sp>
          <p:sp>
            <p:nvSpPr>
              <p:cNvPr id="134" name="Rectangle 425">
                <a:extLst>
                  <a:ext uri="{FF2B5EF4-FFF2-40B4-BE49-F238E27FC236}">
                    <a16:creationId xmlns:a16="http://schemas.microsoft.com/office/drawing/2014/main" id="{389D88EE-1E29-4DFA-84C6-2B4A10963513}"/>
                  </a:ext>
                </a:extLst>
              </p:cNvPr>
              <p:cNvSpPr/>
              <p:nvPr/>
            </p:nvSpPr>
            <p:spPr>
              <a:xfrm>
                <a:off x="7376452" y="3672402"/>
                <a:ext cx="334490" cy="185476"/>
              </a:xfrm>
              <a:prstGeom prst="rect">
                <a:avLst/>
              </a:prstGeom>
              <a:ln>
                <a:noFill/>
              </a:ln>
            </p:spPr>
            <p:txBody>
              <a:bodyPr vert="horz" lIns="0" tIns="0" rIns="0" bIns="0" rtlCol="0">
                <a:noAutofit/>
              </a:bodyPr>
              <a:lstStyle/>
              <a:p>
                <a:pPr marL="6350" indent="-6350">
                  <a:lnSpc>
                    <a:spcPct val="107000"/>
                  </a:lnSpc>
                  <a:spcAft>
                    <a:spcPts val="800"/>
                  </a:spcAft>
                </a:pPr>
                <a:r>
                  <a:rPr lang="en-US" sz="1200" b="1" kern="100">
                    <a:solidFill>
                      <a:srgbClr val="000000"/>
                    </a:solidFill>
                    <a:effectLst/>
                    <a:latin typeface="Arial" panose="020B0604020202020204" pitchFamily="34" charset="0"/>
                    <a:ea typeface="Arial" panose="020B0604020202020204" pitchFamily="34" charset="0"/>
                  </a:rPr>
                  <a:t>142</a:t>
                </a:r>
                <a:endParaRPr lang="zh-CN" sz="2050" kern="100">
                  <a:solidFill>
                    <a:srgbClr val="000000"/>
                  </a:solidFill>
                  <a:effectLst/>
                  <a:latin typeface="Calibri" panose="020F0502020204030204" pitchFamily="34" charset="0"/>
                  <a:ea typeface="Calibri" panose="020F0502020204030204" pitchFamily="34" charset="0"/>
                </a:endParaRPr>
              </a:p>
            </p:txBody>
          </p:sp>
          <p:sp>
            <p:nvSpPr>
              <p:cNvPr id="135" name="Rectangle 426">
                <a:extLst>
                  <a:ext uri="{FF2B5EF4-FFF2-40B4-BE49-F238E27FC236}">
                    <a16:creationId xmlns:a16="http://schemas.microsoft.com/office/drawing/2014/main" id="{3332CA20-A3AE-4F08-9D53-0C3F042C4843}"/>
                  </a:ext>
                </a:extLst>
              </p:cNvPr>
              <p:cNvSpPr/>
              <p:nvPr/>
            </p:nvSpPr>
            <p:spPr>
              <a:xfrm>
                <a:off x="7470373" y="2645219"/>
                <a:ext cx="222992" cy="185476"/>
              </a:xfrm>
              <a:prstGeom prst="rect">
                <a:avLst/>
              </a:prstGeom>
              <a:ln>
                <a:noFill/>
              </a:ln>
            </p:spPr>
            <p:txBody>
              <a:bodyPr vert="horz" lIns="0" tIns="0" rIns="0" bIns="0" rtlCol="0">
                <a:noAutofit/>
              </a:bodyPr>
              <a:lstStyle/>
              <a:p>
                <a:pPr marL="6350" indent="-6350">
                  <a:lnSpc>
                    <a:spcPct val="107000"/>
                  </a:lnSpc>
                  <a:spcAft>
                    <a:spcPts val="800"/>
                  </a:spcAft>
                </a:pPr>
                <a:r>
                  <a:rPr lang="en-US" sz="1200" b="1" kern="100">
                    <a:solidFill>
                      <a:srgbClr val="000000"/>
                    </a:solidFill>
                    <a:effectLst/>
                    <a:latin typeface="Arial" panose="020B0604020202020204" pitchFamily="34" charset="0"/>
                    <a:ea typeface="Arial" panose="020B0604020202020204" pitchFamily="34" charset="0"/>
                  </a:rPr>
                  <a:t>92</a:t>
                </a:r>
                <a:endParaRPr lang="zh-CN" sz="2050" kern="100">
                  <a:solidFill>
                    <a:srgbClr val="000000"/>
                  </a:solidFill>
                  <a:effectLst/>
                  <a:latin typeface="Calibri" panose="020F0502020204030204" pitchFamily="34" charset="0"/>
                  <a:ea typeface="Calibri" panose="020F0502020204030204" pitchFamily="34" charset="0"/>
                </a:endParaRPr>
              </a:p>
            </p:txBody>
          </p:sp>
          <p:sp>
            <p:nvSpPr>
              <p:cNvPr id="136" name="Rectangle 427">
                <a:extLst>
                  <a:ext uri="{FF2B5EF4-FFF2-40B4-BE49-F238E27FC236}">
                    <a16:creationId xmlns:a16="http://schemas.microsoft.com/office/drawing/2014/main" id="{6A8BF14B-4CD3-4861-8655-07221913C638}"/>
                  </a:ext>
                </a:extLst>
              </p:cNvPr>
              <p:cNvSpPr/>
              <p:nvPr/>
            </p:nvSpPr>
            <p:spPr>
              <a:xfrm>
                <a:off x="6770606" y="2012229"/>
                <a:ext cx="222992" cy="185476"/>
              </a:xfrm>
              <a:prstGeom prst="rect">
                <a:avLst/>
              </a:prstGeom>
              <a:ln>
                <a:noFill/>
              </a:ln>
            </p:spPr>
            <p:txBody>
              <a:bodyPr vert="horz" lIns="0" tIns="0" rIns="0" bIns="0" rtlCol="0">
                <a:noAutofit/>
              </a:bodyPr>
              <a:lstStyle/>
              <a:p>
                <a:pPr marL="6350" indent="-6350">
                  <a:lnSpc>
                    <a:spcPct val="107000"/>
                  </a:lnSpc>
                  <a:spcAft>
                    <a:spcPts val="800"/>
                  </a:spcAft>
                </a:pPr>
                <a:r>
                  <a:rPr lang="en-US" sz="1200" b="1" kern="100">
                    <a:solidFill>
                      <a:srgbClr val="000000"/>
                    </a:solidFill>
                    <a:effectLst/>
                    <a:latin typeface="Arial" panose="020B0604020202020204" pitchFamily="34" charset="0"/>
                    <a:ea typeface="Arial" panose="020B0604020202020204" pitchFamily="34" charset="0"/>
                  </a:rPr>
                  <a:t>87</a:t>
                </a:r>
                <a:endParaRPr lang="zh-CN" sz="2050" kern="100">
                  <a:solidFill>
                    <a:srgbClr val="000000"/>
                  </a:solidFill>
                  <a:effectLst/>
                  <a:latin typeface="Calibri" panose="020F0502020204030204" pitchFamily="34" charset="0"/>
                  <a:ea typeface="Calibri" panose="020F0502020204030204" pitchFamily="34" charset="0"/>
                </a:endParaRPr>
              </a:p>
            </p:txBody>
          </p:sp>
          <p:sp>
            <p:nvSpPr>
              <p:cNvPr id="137" name="Rectangle 428">
                <a:extLst>
                  <a:ext uri="{FF2B5EF4-FFF2-40B4-BE49-F238E27FC236}">
                    <a16:creationId xmlns:a16="http://schemas.microsoft.com/office/drawing/2014/main" id="{98EA4FD8-004D-4726-91A5-4C814D61F869}"/>
                  </a:ext>
                </a:extLst>
              </p:cNvPr>
              <p:cNvSpPr/>
              <p:nvPr/>
            </p:nvSpPr>
            <p:spPr>
              <a:xfrm>
                <a:off x="8163354" y="4561187"/>
                <a:ext cx="222993" cy="185475"/>
              </a:xfrm>
              <a:prstGeom prst="rect">
                <a:avLst/>
              </a:prstGeom>
              <a:ln>
                <a:noFill/>
              </a:ln>
            </p:spPr>
            <p:txBody>
              <a:bodyPr vert="horz" lIns="0" tIns="0" rIns="0" bIns="0" rtlCol="0">
                <a:noAutofit/>
              </a:bodyPr>
              <a:lstStyle/>
              <a:p>
                <a:pPr marL="6350" indent="-6350">
                  <a:lnSpc>
                    <a:spcPct val="107000"/>
                  </a:lnSpc>
                  <a:spcAft>
                    <a:spcPts val="800"/>
                  </a:spcAft>
                </a:pPr>
                <a:r>
                  <a:rPr lang="en-US" sz="1200" b="1" kern="100">
                    <a:solidFill>
                      <a:srgbClr val="000000"/>
                    </a:solidFill>
                    <a:effectLst/>
                    <a:latin typeface="Arial" panose="020B0604020202020204" pitchFamily="34" charset="0"/>
                    <a:ea typeface="Arial" panose="020B0604020202020204" pitchFamily="34" charset="0"/>
                  </a:rPr>
                  <a:t>86</a:t>
                </a:r>
                <a:endParaRPr lang="zh-CN" sz="2050" kern="100">
                  <a:solidFill>
                    <a:srgbClr val="000000"/>
                  </a:solidFill>
                  <a:effectLst/>
                  <a:latin typeface="Calibri" panose="020F0502020204030204" pitchFamily="34" charset="0"/>
                  <a:ea typeface="Calibri" panose="020F0502020204030204" pitchFamily="34" charset="0"/>
                </a:endParaRPr>
              </a:p>
            </p:txBody>
          </p:sp>
          <p:grpSp>
            <p:nvGrpSpPr>
              <p:cNvPr id="141" name="组合 140">
                <a:extLst>
                  <a:ext uri="{FF2B5EF4-FFF2-40B4-BE49-F238E27FC236}">
                    <a16:creationId xmlns:a16="http://schemas.microsoft.com/office/drawing/2014/main" id="{BD7ED1FE-461E-497F-9D5D-5B4A4BD0F799}"/>
                  </a:ext>
                </a:extLst>
              </p:cNvPr>
              <p:cNvGrpSpPr/>
              <p:nvPr/>
            </p:nvGrpSpPr>
            <p:grpSpPr>
              <a:xfrm>
                <a:off x="8806864" y="1703186"/>
                <a:ext cx="2819066" cy="4076363"/>
                <a:chOff x="8806864" y="1703186"/>
                <a:chExt cx="2819066" cy="4076363"/>
              </a:xfrm>
            </p:grpSpPr>
            <p:grpSp>
              <p:nvGrpSpPr>
                <p:cNvPr id="138" name="组合 137">
                  <a:extLst>
                    <a:ext uri="{FF2B5EF4-FFF2-40B4-BE49-F238E27FC236}">
                      <a16:creationId xmlns:a16="http://schemas.microsoft.com/office/drawing/2014/main" id="{41659FBA-8CF0-4705-B6F6-CCAB7DB61A1C}"/>
                    </a:ext>
                  </a:extLst>
                </p:cNvPr>
                <p:cNvGrpSpPr/>
                <p:nvPr/>
              </p:nvGrpSpPr>
              <p:grpSpPr>
                <a:xfrm>
                  <a:off x="8806864" y="1764323"/>
                  <a:ext cx="2819066" cy="3713197"/>
                  <a:chOff x="8806864" y="1764323"/>
                  <a:chExt cx="1469877" cy="3713197"/>
                </a:xfrm>
              </p:grpSpPr>
              <p:sp>
                <p:nvSpPr>
                  <p:cNvPr id="10" name="Rectangle 281">
                    <a:extLst>
                      <a:ext uri="{FF2B5EF4-FFF2-40B4-BE49-F238E27FC236}">
                        <a16:creationId xmlns:a16="http://schemas.microsoft.com/office/drawing/2014/main" id="{B9689453-8F84-4009-9841-AB54065E2486}"/>
                      </a:ext>
                    </a:extLst>
                  </p:cNvPr>
                  <p:cNvSpPr/>
                  <p:nvPr/>
                </p:nvSpPr>
                <p:spPr>
                  <a:xfrm>
                    <a:off x="8806865" y="1949200"/>
                    <a:ext cx="967489" cy="200937"/>
                  </a:xfrm>
                  <a:prstGeom prst="rect">
                    <a:avLst/>
                  </a:prstGeom>
                  <a:ln>
                    <a:noFill/>
                  </a:ln>
                </p:spPr>
                <p:txBody>
                  <a:bodyPr vert="horz" lIns="0" tIns="0" rIns="0" bIns="0" rtlCol="0">
                    <a:noAutofit/>
                  </a:bodyPr>
                  <a:lstStyle/>
                  <a:p>
                    <a:pPr marL="6350" indent="-6350">
                      <a:lnSpc>
                        <a:spcPct val="107000"/>
                      </a:lnSpc>
                      <a:spcAft>
                        <a:spcPts val="800"/>
                      </a:spcAft>
                    </a:pPr>
                    <a:r>
                      <a:rPr lang="en-US" sz="1300" b="1" kern="100" dirty="0">
                        <a:solidFill>
                          <a:srgbClr val="000000"/>
                        </a:solidFill>
                        <a:effectLst/>
                        <a:latin typeface="Times New Roman" panose="02020603050405020304" pitchFamily="18" charset="0"/>
                        <a:ea typeface="Times New Roman" panose="02020603050405020304" pitchFamily="18" charset="0"/>
                      </a:rPr>
                      <a:t>Bucharest</a:t>
                    </a:r>
                    <a:endParaRPr lang="zh-CN" sz="2050" kern="100" dirty="0">
                      <a:solidFill>
                        <a:srgbClr val="000000"/>
                      </a:solidFill>
                      <a:effectLst/>
                      <a:latin typeface="Calibri" panose="020F0502020204030204" pitchFamily="34" charset="0"/>
                      <a:ea typeface="Calibri" panose="020F0502020204030204" pitchFamily="34" charset="0"/>
                    </a:endParaRPr>
                  </a:p>
                </p:txBody>
              </p:sp>
              <p:sp>
                <p:nvSpPr>
                  <p:cNvPr id="11" name="Rectangle 282">
                    <a:extLst>
                      <a:ext uri="{FF2B5EF4-FFF2-40B4-BE49-F238E27FC236}">
                        <a16:creationId xmlns:a16="http://schemas.microsoft.com/office/drawing/2014/main" id="{E78DB15C-3EC4-414F-BFF2-933DCF160D69}"/>
                      </a:ext>
                    </a:extLst>
                  </p:cNvPr>
                  <p:cNvSpPr/>
                  <p:nvPr/>
                </p:nvSpPr>
                <p:spPr>
                  <a:xfrm>
                    <a:off x="8806865" y="2873480"/>
                    <a:ext cx="756931" cy="200937"/>
                  </a:xfrm>
                  <a:prstGeom prst="rect">
                    <a:avLst/>
                  </a:prstGeom>
                  <a:ln>
                    <a:noFill/>
                  </a:ln>
                </p:spPr>
                <p:txBody>
                  <a:bodyPr vert="horz" lIns="0" tIns="0" rIns="0" bIns="0" rtlCol="0">
                    <a:noAutofit/>
                  </a:bodyPr>
                  <a:lstStyle/>
                  <a:p>
                    <a:pPr marL="6350" indent="-6350">
                      <a:lnSpc>
                        <a:spcPct val="107000"/>
                      </a:lnSpc>
                      <a:spcAft>
                        <a:spcPts val="800"/>
                      </a:spcAft>
                    </a:pPr>
                    <a:r>
                      <a:rPr lang="en-US" sz="1300" b="1" kern="100">
                        <a:solidFill>
                          <a:srgbClr val="000000"/>
                        </a:solidFill>
                        <a:effectLst/>
                        <a:latin typeface="Times New Roman" panose="02020603050405020304" pitchFamily="18" charset="0"/>
                        <a:ea typeface="Times New Roman" panose="02020603050405020304" pitchFamily="18" charset="0"/>
                      </a:rPr>
                      <a:t>Giurgiu</a:t>
                    </a:r>
                    <a:endParaRPr lang="zh-CN" sz="2050" kern="100">
                      <a:solidFill>
                        <a:srgbClr val="000000"/>
                      </a:solidFill>
                      <a:effectLst/>
                      <a:latin typeface="Calibri" panose="020F0502020204030204" pitchFamily="34" charset="0"/>
                      <a:ea typeface="Calibri" panose="020F0502020204030204" pitchFamily="34" charset="0"/>
                    </a:endParaRPr>
                  </a:p>
                </p:txBody>
              </p:sp>
              <p:sp>
                <p:nvSpPr>
                  <p:cNvPr id="12" name="Rectangle 283">
                    <a:extLst>
                      <a:ext uri="{FF2B5EF4-FFF2-40B4-BE49-F238E27FC236}">
                        <a16:creationId xmlns:a16="http://schemas.microsoft.com/office/drawing/2014/main" id="{E0D81D4F-9143-4196-8508-03227B3856D3}"/>
                      </a:ext>
                    </a:extLst>
                  </p:cNvPr>
                  <p:cNvSpPr/>
                  <p:nvPr/>
                </p:nvSpPr>
                <p:spPr>
                  <a:xfrm>
                    <a:off x="8806864" y="4906883"/>
                    <a:ext cx="806055" cy="200937"/>
                  </a:xfrm>
                  <a:prstGeom prst="rect">
                    <a:avLst/>
                  </a:prstGeom>
                  <a:ln>
                    <a:noFill/>
                  </a:ln>
                </p:spPr>
                <p:txBody>
                  <a:bodyPr vert="horz" lIns="0" tIns="0" rIns="0" bIns="0" rtlCol="0">
                    <a:noAutofit/>
                  </a:bodyPr>
                  <a:lstStyle/>
                  <a:p>
                    <a:pPr marL="6350" indent="-6350">
                      <a:lnSpc>
                        <a:spcPct val="107000"/>
                      </a:lnSpc>
                      <a:spcAft>
                        <a:spcPts val="800"/>
                      </a:spcAft>
                    </a:pPr>
                    <a:r>
                      <a:rPr lang="en-US" sz="1300" b="1" kern="100">
                        <a:solidFill>
                          <a:srgbClr val="000000"/>
                        </a:solidFill>
                        <a:effectLst/>
                        <a:latin typeface="Times New Roman" panose="02020603050405020304" pitchFamily="18" charset="0"/>
                        <a:ea typeface="Times New Roman" panose="02020603050405020304" pitchFamily="18" charset="0"/>
                      </a:rPr>
                      <a:t>Urziceni</a:t>
                    </a:r>
                    <a:endParaRPr lang="zh-CN" sz="2050" kern="100">
                      <a:solidFill>
                        <a:srgbClr val="000000"/>
                      </a:solidFill>
                      <a:effectLst/>
                      <a:latin typeface="Calibri" panose="020F0502020204030204" pitchFamily="34" charset="0"/>
                      <a:ea typeface="Calibri" panose="020F0502020204030204" pitchFamily="34" charset="0"/>
                    </a:endParaRPr>
                  </a:p>
                </p:txBody>
              </p:sp>
              <p:sp>
                <p:nvSpPr>
                  <p:cNvPr id="13" name="Rectangle 284">
                    <a:extLst>
                      <a:ext uri="{FF2B5EF4-FFF2-40B4-BE49-F238E27FC236}">
                        <a16:creationId xmlns:a16="http://schemas.microsoft.com/office/drawing/2014/main" id="{84318649-5B5F-4D5D-9D48-38B994831DC9}"/>
                      </a:ext>
                    </a:extLst>
                  </p:cNvPr>
                  <p:cNvSpPr/>
                  <p:nvPr/>
                </p:nvSpPr>
                <p:spPr>
                  <a:xfrm>
                    <a:off x="8806865" y="3058317"/>
                    <a:ext cx="756709" cy="200937"/>
                  </a:xfrm>
                  <a:prstGeom prst="rect">
                    <a:avLst/>
                  </a:prstGeom>
                  <a:ln>
                    <a:noFill/>
                  </a:ln>
                </p:spPr>
                <p:txBody>
                  <a:bodyPr vert="horz" lIns="0" tIns="0" rIns="0" bIns="0" rtlCol="0">
                    <a:noAutofit/>
                  </a:bodyPr>
                  <a:lstStyle/>
                  <a:p>
                    <a:pPr marL="6350" indent="-6350">
                      <a:lnSpc>
                        <a:spcPct val="107000"/>
                      </a:lnSpc>
                      <a:spcAft>
                        <a:spcPts val="800"/>
                      </a:spcAft>
                    </a:pPr>
                    <a:r>
                      <a:rPr lang="en-US" sz="1300" b="1" kern="100" dirty="0" err="1">
                        <a:solidFill>
                          <a:srgbClr val="000000"/>
                        </a:solidFill>
                        <a:effectLst/>
                        <a:latin typeface="Times New Roman" panose="02020603050405020304" pitchFamily="18" charset="0"/>
                        <a:ea typeface="Times New Roman" panose="02020603050405020304" pitchFamily="18" charset="0"/>
                      </a:rPr>
                      <a:t>Hirsova</a:t>
                    </a:r>
                    <a:endParaRPr lang="zh-CN" sz="2050" kern="100" dirty="0">
                      <a:solidFill>
                        <a:srgbClr val="000000"/>
                      </a:solidFill>
                      <a:effectLst/>
                      <a:latin typeface="Calibri" panose="020F0502020204030204" pitchFamily="34" charset="0"/>
                      <a:ea typeface="Calibri" panose="020F0502020204030204" pitchFamily="34" charset="0"/>
                    </a:endParaRPr>
                  </a:p>
                </p:txBody>
              </p:sp>
              <p:sp>
                <p:nvSpPr>
                  <p:cNvPr id="14" name="Rectangle 285">
                    <a:extLst>
                      <a:ext uri="{FF2B5EF4-FFF2-40B4-BE49-F238E27FC236}">
                        <a16:creationId xmlns:a16="http://schemas.microsoft.com/office/drawing/2014/main" id="{B7D7FF60-8558-4BD2-977C-854DDCBC6C30}"/>
                      </a:ext>
                    </a:extLst>
                  </p:cNvPr>
                  <p:cNvSpPr/>
                  <p:nvPr/>
                </p:nvSpPr>
                <p:spPr>
                  <a:xfrm>
                    <a:off x="8806865" y="2503745"/>
                    <a:ext cx="595275" cy="200937"/>
                  </a:xfrm>
                  <a:prstGeom prst="rect">
                    <a:avLst/>
                  </a:prstGeom>
                  <a:ln>
                    <a:noFill/>
                  </a:ln>
                </p:spPr>
                <p:txBody>
                  <a:bodyPr vert="horz" lIns="0" tIns="0" rIns="0" bIns="0" rtlCol="0">
                    <a:noAutofit/>
                  </a:bodyPr>
                  <a:lstStyle/>
                  <a:p>
                    <a:pPr marL="6350" indent="-6350">
                      <a:lnSpc>
                        <a:spcPct val="107000"/>
                      </a:lnSpc>
                      <a:spcAft>
                        <a:spcPts val="800"/>
                      </a:spcAft>
                    </a:pPr>
                    <a:r>
                      <a:rPr lang="en-US" sz="1300" b="1" kern="100">
                        <a:solidFill>
                          <a:srgbClr val="000000"/>
                        </a:solidFill>
                        <a:effectLst/>
                        <a:latin typeface="Times New Roman" panose="02020603050405020304" pitchFamily="18" charset="0"/>
                        <a:ea typeface="Times New Roman" panose="02020603050405020304" pitchFamily="18" charset="0"/>
                      </a:rPr>
                      <a:t>Eforie</a:t>
                    </a:r>
                    <a:endParaRPr lang="zh-CN" sz="2050" kern="100">
                      <a:solidFill>
                        <a:srgbClr val="000000"/>
                      </a:solidFill>
                      <a:effectLst/>
                      <a:latin typeface="Calibri" panose="020F0502020204030204" pitchFamily="34" charset="0"/>
                      <a:ea typeface="Calibri" panose="020F0502020204030204" pitchFamily="34" charset="0"/>
                    </a:endParaRPr>
                  </a:p>
                </p:txBody>
              </p:sp>
              <p:sp>
                <p:nvSpPr>
                  <p:cNvPr id="15" name="Rectangle 286">
                    <a:extLst>
                      <a:ext uri="{FF2B5EF4-FFF2-40B4-BE49-F238E27FC236}">
                        <a16:creationId xmlns:a16="http://schemas.microsoft.com/office/drawing/2014/main" id="{5D9B7C34-BBA5-43BA-A7B2-C027FEA1B67A}"/>
                      </a:ext>
                    </a:extLst>
                  </p:cNvPr>
                  <p:cNvSpPr/>
                  <p:nvPr/>
                </p:nvSpPr>
                <p:spPr>
                  <a:xfrm>
                    <a:off x="8806865" y="3797744"/>
                    <a:ext cx="632340" cy="200937"/>
                  </a:xfrm>
                  <a:prstGeom prst="rect">
                    <a:avLst/>
                  </a:prstGeom>
                  <a:ln>
                    <a:noFill/>
                  </a:ln>
                </p:spPr>
                <p:txBody>
                  <a:bodyPr vert="horz" lIns="0" tIns="0" rIns="0" bIns="0" rtlCol="0">
                    <a:noAutofit/>
                  </a:bodyPr>
                  <a:lstStyle/>
                  <a:p>
                    <a:pPr marL="6350" indent="-6350">
                      <a:lnSpc>
                        <a:spcPct val="107000"/>
                      </a:lnSpc>
                      <a:spcAft>
                        <a:spcPts val="800"/>
                      </a:spcAft>
                    </a:pPr>
                    <a:r>
                      <a:rPr lang="en-US" sz="1300" b="1" kern="100">
                        <a:solidFill>
                          <a:srgbClr val="000000"/>
                        </a:solidFill>
                        <a:effectLst/>
                        <a:latin typeface="Times New Roman" panose="02020603050405020304" pitchFamily="18" charset="0"/>
                        <a:ea typeface="Times New Roman" panose="02020603050405020304" pitchFamily="18" charset="0"/>
                      </a:rPr>
                      <a:t>Neamt</a:t>
                    </a:r>
                    <a:endParaRPr lang="zh-CN" sz="2050" kern="100">
                      <a:solidFill>
                        <a:srgbClr val="000000"/>
                      </a:solidFill>
                      <a:effectLst/>
                      <a:latin typeface="Calibri" panose="020F0502020204030204" pitchFamily="34" charset="0"/>
                      <a:ea typeface="Calibri" panose="020F0502020204030204" pitchFamily="34" charset="0"/>
                    </a:endParaRPr>
                  </a:p>
                </p:txBody>
              </p:sp>
              <p:sp>
                <p:nvSpPr>
                  <p:cNvPr id="16" name="Rectangle 287">
                    <a:extLst>
                      <a:ext uri="{FF2B5EF4-FFF2-40B4-BE49-F238E27FC236}">
                        <a16:creationId xmlns:a16="http://schemas.microsoft.com/office/drawing/2014/main" id="{F645CA26-CC3E-47F2-9BFF-970AB8B7E7B4}"/>
                      </a:ext>
                    </a:extLst>
                  </p:cNvPr>
                  <p:cNvSpPr/>
                  <p:nvPr/>
                </p:nvSpPr>
                <p:spPr>
                  <a:xfrm>
                    <a:off x="8806865" y="3982597"/>
                    <a:ext cx="719420" cy="200937"/>
                  </a:xfrm>
                  <a:prstGeom prst="rect">
                    <a:avLst/>
                  </a:prstGeom>
                  <a:ln>
                    <a:noFill/>
                  </a:ln>
                </p:spPr>
                <p:txBody>
                  <a:bodyPr vert="horz" lIns="0" tIns="0" rIns="0" bIns="0" rtlCol="0">
                    <a:noAutofit/>
                  </a:bodyPr>
                  <a:lstStyle/>
                  <a:p>
                    <a:pPr marL="6350" indent="-6350">
                      <a:lnSpc>
                        <a:spcPct val="107000"/>
                      </a:lnSpc>
                      <a:spcAft>
                        <a:spcPts val="800"/>
                      </a:spcAft>
                    </a:pPr>
                    <a:r>
                      <a:rPr lang="en-US" sz="1300" b="1" kern="100">
                        <a:solidFill>
                          <a:srgbClr val="000000"/>
                        </a:solidFill>
                        <a:effectLst/>
                        <a:latin typeface="Times New Roman" panose="02020603050405020304" pitchFamily="18" charset="0"/>
                        <a:ea typeface="Times New Roman" panose="02020603050405020304" pitchFamily="18" charset="0"/>
                      </a:rPr>
                      <a:t>Oradea</a:t>
                    </a:r>
                    <a:endParaRPr lang="zh-CN" sz="2050" kern="100">
                      <a:solidFill>
                        <a:srgbClr val="000000"/>
                      </a:solidFill>
                      <a:effectLst/>
                      <a:latin typeface="Calibri" panose="020F0502020204030204" pitchFamily="34" charset="0"/>
                      <a:ea typeface="Calibri" panose="020F0502020204030204" pitchFamily="34" charset="0"/>
                    </a:endParaRPr>
                  </a:p>
                </p:txBody>
              </p:sp>
              <p:sp>
                <p:nvSpPr>
                  <p:cNvPr id="17" name="Rectangle 288">
                    <a:extLst>
                      <a:ext uri="{FF2B5EF4-FFF2-40B4-BE49-F238E27FC236}">
                        <a16:creationId xmlns:a16="http://schemas.microsoft.com/office/drawing/2014/main" id="{370B8431-6340-41B4-B600-64BAC87CB5E2}"/>
                      </a:ext>
                    </a:extLst>
                  </p:cNvPr>
                  <p:cNvSpPr/>
                  <p:nvPr/>
                </p:nvSpPr>
                <p:spPr>
                  <a:xfrm>
                    <a:off x="8806864" y="5276583"/>
                    <a:ext cx="657571" cy="200937"/>
                  </a:xfrm>
                  <a:prstGeom prst="rect">
                    <a:avLst/>
                  </a:prstGeom>
                  <a:ln>
                    <a:noFill/>
                  </a:ln>
                </p:spPr>
                <p:txBody>
                  <a:bodyPr vert="horz" lIns="0" tIns="0" rIns="0" bIns="0" rtlCol="0">
                    <a:noAutofit/>
                  </a:bodyPr>
                  <a:lstStyle/>
                  <a:p>
                    <a:pPr marL="6350" indent="-6350">
                      <a:lnSpc>
                        <a:spcPct val="107000"/>
                      </a:lnSpc>
                      <a:spcAft>
                        <a:spcPts val="800"/>
                      </a:spcAft>
                    </a:pPr>
                    <a:r>
                      <a:rPr lang="en-US" sz="1300" b="1" kern="100" dirty="0" err="1">
                        <a:solidFill>
                          <a:srgbClr val="000000"/>
                        </a:solidFill>
                        <a:effectLst/>
                        <a:latin typeface="Times New Roman" panose="02020603050405020304" pitchFamily="18" charset="0"/>
                        <a:ea typeface="Times New Roman" panose="02020603050405020304" pitchFamily="18" charset="0"/>
                      </a:rPr>
                      <a:t>Zerind</a:t>
                    </a:r>
                    <a:endParaRPr lang="zh-CN" sz="2050" kern="100" dirty="0">
                      <a:solidFill>
                        <a:srgbClr val="000000"/>
                      </a:solidFill>
                      <a:effectLst/>
                      <a:latin typeface="Calibri" panose="020F0502020204030204" pitchFamily="34" charset="0"/>
                      <a:ea typeface="Calibri" panose="020F0502020204030204" pitchFamily="34" charset="0"/>
                    </a:endParaRPr>
                  </a:p>
                </p:txBody>
              </p:sp>
              <p:sp>
                <p:nvSpPr>
                  <p:cNvPr id="18" name="Rectangle 289">
                    <a:extLst>
                      <a:ext uri="{FF2B5EF4-FFF2-40B4-BE49-F238E27FC236}">
                        <a16:creationId xmlns:a16="http://schemas.microsoft.com/office/drawing/2014/main" id="{B8F5D358-623A-4D02-ABFE-802BECC9373A}"/>
                      </a:ext>
                    </a:extLst>
                  </p:cNvPr>
                  <p:cNvSpPr/>
                  <p:nvPr/>
                </p:nvSpPr>
                <p:spPr>
                  <a:xfrm>
                    <a:off x="8806865" y="1764323"/>
                    <a:ext cx="496137" cy="200937"/>
                  </a:xfrm>
                  <a:prstGeom prst="rect">
                    <a:avLst/>
                  </a:prstGeom>
                  <a:ln>
                    <a:noFill/>
                  </a:ln>
                </p:spPr>
                <p:txBody>
                  <a:bodyPr vert="horz" lIns="0" tIns="0" rIns="0" bIns="0" rtlCol="0">
                    <a:noAutofit/>
                  </a:bodyPr>
                  <a:lstStyle/>
                  <a:p>
                    <a:pPr marL="6350" indent="-6350">
                      <a:lnSpc>
                        <a:spcPct val="107000"/>
                      </a:lnSpc>
                      <a:spcAft>
                        <a:spcPts val="800"/>
                      </a:spcAft>
                    </a:pPr>
                    <a:r>
                      <a:rPr lang="en-US" sz="1300" b="1" kern="100" dirty="0">
                        <a:solidFill>
                          <a:srgbClr val="000000"/>
                        </a:solidFill>
                        <a:effectLst/>
                        <a:latin typeface="Times New Roman" panose="02020603050405020304" pitchFamily="18" charset="0"/>
                        <a:ea typeface="Times New Roman" panose="02020603050405020304" pitchFamily="18" charset="0"/>
                      </a:rPr>
                      <a:t>Arad </a:t>
                    </a:r>
                    <a:endParaRPr lang="zh-CN" sz="2050" kern="100" dirty="0">
                      <a:solidFill>
                        <a:srgbClr val="000000"/>
                      </a:solidFill>
                      <a:effectLst/>
                      <a:latin typeface="Calibri" panose="020F0502020204030204" pitchFamily="34" charset="0"/>
                      <a:ea typeface="Calibri" panose="020F0502020204030204" pitchFamily="34" charset="0"/>
                    </a:endParaRPr>
                  </a:p>
                </p:txBody>
              </p:sp>
              <p:sp>
                <p:nvSpPr>
                  <p:cNvPr id="19" name="Rectangle 290">
                    <a:extLst>
                      <a:ext uri="{FF2B5EF4-FFF2-40B4-BE49-F238E27FC236}">
                        <a16:creationId xmlns:a16="http://schemas.microsoft.com/office/drawing/2014/main" id="{F78D86A1-F573-4382-8488-9F094836A55D}"/>
                      </a:ext>
                    </a:extLst>
                  </p:cNvPr>
                  <p:cNvSpPr/>
                  <p:nvPr/>
                </p:nvSpPr>
                <p:spPr>
                  <a:xfrm>
                    <a:off x="8806864" y="4722036"/>
                    <a:ext cx="979992" cy="200937"/>
                  </a:xfrm>
                  <a:prstGeom prst="rect">
                    <a:avLst/>
                  </a:prstGeom>
                  <a:ln>
                    <a:noFill/>
                  </a:ln>
                </p:spPr>
                <p:txBody>
                  <a:bodyPr vert="horz" lIns="0" tIns="0" rIns="0" bIns="0" rtlCol="0">
                    <a:noAutofit/>
                  </a:bodyPr>
                  <a:lstStyle/>
                  <a:p>
                    <a:pPr marL="6350" indent="-6350">
                      <a:lnSpc>
                        <a:spcPct val="107000"/>
                      </a:lnSpc>
                      <a:spcAft>
                        <a:spcPts val="800"/>
                      </a:spcAft>
                    </a:pPr>
                    <a:r>
                      <a:rPr lang="en-US" sz="1300" b="1" kern="100">
                        <a:solidFill>
                          <a:srgbClr val="000000"/>
                        </a:solidFill>
                        <a:effectLst/>
                        <a:latin typeface="Times New Roman" panose="02020603050405020304" pitchFamily="18" charset="0"/>
                        <a:ea typeface="Times New Roman" panose="02020603050405020304" pitchFamily="18" charset="0"/>
                      </a:rPr>
                      <a:t>Timisoara</a:t>
                    </a:r>
                    <a:endParaRPr lang="zh-CN" sz="2050" kern="100">
                      <a:solidFill>
                        <a:srgbClr val="000000"/>
                      </a:solidFill>
                      <a:effectLst/>
                      <a:latin typeface="Calibri" panose="020F0502020204030204" pitchFamily="34" charset="0"/>
                      <a:ea typeface="Calibri" panose="020F0502020204030204" pitchFamily="34" charset="0"/>
                    </a:endParaRPr>
                  </a:p>
                </p:txBody>
              </p:sp>
              <p:sp>
                <p:nvSpPr>
                  <p:cNvPr id="20" name="Rectangle 291">
                    <a:extLst>
                      <a:ext uri="{FF2B5EF4-FFF2-40B4-BE49-F238E27FC236}">
                        <a16:creationId xmlns:a16="http://schemas.microsoft.com/office/drawing/2014/main" id="{34107EB0-2E05-4777-85CB-AF818F2AECF2}"/>
                      </a:ext>
                    </a:extLst>
                  </p:cNvPr>
                  <p:cNvSpPr/>
                  <p:nvPr/>
                </p:nvSpPr>
                <p:spPr>
                  <a:xfrm>
                    <a:off x="8806865" y="3428036"/>
                    <a:ext cx="570714" cy="200937"/>
                  </a:xfrm>
                  <a:prstGeom prst="rect">
                    <a:avLst/>
                  </a:prstGeom>
                  <a:ln>
                    <a:noFill/>
                  </a:ln>
                </p:spPr>
                <p:txBody>
                  <a:bodyPr vert="horz" lIns="0" tIns="0" rIns="0" bIns="0" rtlCol="0">
                    <a:noAutofit/>
                  </a:bodyPr>
                  <a:lstStyle/>
                  <a:p>
                    <a:pPr marL="6350" indent="-6350">
                      <a:lnSpc>
                        <a:spcPct val="107000"/>
                      </a:lnSpc>
                      <a:spcAft>
                        <a:spcPts val="800"/>
                      </a:spcAft>
                    </a:pPr>
                    <a:r>
                      <a:rPr lang="en-US" sz="1300" b="1" kern="100">
                        <a:solidFill>
                          <a:srgbClr val="000000"/>
                        </a:solidFill>
                        <a:effectLst/>
                        <a:latin typeface="Times New Roman" panose="02020603050405020304" pitchFamily="18" charset="0"/>
                        <a:ea typeface="Times New Roman" panose="02020603050405020304" pitchFamily="18" charset="0"/>
                      </a:rPr>
                      <a:t>Lugoj</a:t>
                    </a:r>
                    <a:endParaRPr lang="zh-CN" sz="2050" kern="100">
                      <a:solidFill>
                        <a:srgbClr val="000000"/>
                      </a:solidFill>
                      <a:effectLst/>
                      <a:latin typeface="Calibri" panose="020F0502020204030204" pitchFamily="34" charset="0"/>
                      <a:ea typeface="Calibri" panose="020F0502020204030204" pitchFamily="34" charset="0"/>
                    </a:endParaRPr>
                  </a:p>
                </p:txBody>
              </p:sp>
              <p:sp>
                <p:nvSpPr>
                  <p:cNvPr id="21" name="Rectangle 292">
                    <a:extLst>
                      <a:ext uri="{FF2B5EF4-FFF2-40B4-BE49-F238E27FC236}">
                        <a16:creationId xmlns:a16="http://schemas.microsoft.com/office/drawing/2014/main" id="{99962D63-6A9C-4ADC-B7D3-EFD793B21FDA}"/>
                      </a:ext>
                    </a:extLst>
                  </p:cNvPr>
                  <p:cNvSpPr/>
                  <p:nvPr/>
                </p:nvSpPr>
                <p:spPr>
                  <a:xfrm>
                    <a:off x="8806865" y="3612889"/>
                    <a:ext cx="843565" cy="200937"/>
                  </a:xfrm>
                  <a:prstGeom prst="rect">
                    <a:avLst/>
                  </a:prstGeom>
                  <a:ln>
                    <a:noFill/>
                  </a:ln>
                </p:spPr>
                <p:txBody>
                  <a:bodyPr vert="horz" lIns="0" tIns="0" rIns="0" bIns="0" rtlCol="0">
                    <a:noAutofit/>
                  </a:bodyPr>
                  <a:lstStyle/>
                  <a:p>
                    <a:pPr marL="6350" indent="-6350">
                      <a:lnSpc>
                        <a:spcPct val="107000"/>
                      </a:lnSpc>
                      <a:spcAft>
                        <a:spcPts val="800"/>
                      </a:spcAft>
                    </a:pPr>
                    <a:r>
                      <a:rPr lang="en-US" sz="1300" b="1" kern="100">
                        <a:solidFill>
                          <a:srgbClr val="000000"/>
                        </a:solidFill>
                        <a:effectLst/>
                        <a:latin typeface="Times New Roman" panose="02020603050405020304" pitchFamily="18" charset="0"/>
                        <a:ea typeface="Times New Roman" panose="02020603050405020304" pitchFamily="18" charset="0"/>
                      </a:rPr>
                      <a:t>Mehadia</a:t>
                    </a:r>
                    <a:endParaRPr lang="zh-CN" sz="2050" kern="100">
                      <a:solidFill>
                        <a:srgbClr val="000000"/>
                      </a:solidFill>
                      <a:effectLst/>
                      <a:latin typeface="Calibri" panose="020F0502020204030204" pitchFamily="34" charset="0"/>
                      <a:ea typeface="Calibri" panose="020F0502020204030204" pitchFamily="34" charset="0"/>
                    </a:endParaRPr>
                  </a:p>
                </p:txBody>
              </p:sp>
              <p:sp>
                <p:nvSpPr>
                  <p:cNvPr id="22" name="Rectangle 293">
                    <a:extLst>
                      <a:ext uri="{FF2B5EF4-FFF2-40B4-BE49-F238E27FC236}">
                        <a16:creationId xmlns:a16="http://schemas.microsoft.com/office/drawing/2014/main" id="{B9271550-1051-4E1F-A7EC-F43D592194DC}"/>
                      </a:ext>
                    </a:extLst>
                  </p:cNvPr>
                  <p:cNvSpPr/>
                  <p:nvPr/>
                </p:nvSpPr>
                <p:spPr>
                  <a:xfrm>
                    <a:off x="8806865" y="2318903"/>
                    <a:ext cx="781269" cy="200937"/>
                  </a:xfrm>
                  <a:prstGeom prst="rect">
                    <a:avLst/>
                  </a:prstGeom>
                  <a:ln>
                    <a:noFill/>
                  </a:ln>
                </p:spPr>
                <p:txBody>
                  <a:bodyPr vert="horz" lIns="0" tIns="0" rIns="0" bIns="0" rtlCol="0">
                    <a:noAutofit/>
                  </a:bodyPr>
                  <a:lstStyle/>
                  <a:p>
                    <a:pPr marL="6350" indent="-6350">
                      <a:lnSpc>
                        <a:spcPct val="107000"/>
                      </a:lnSpc>
                      <a:spcAft>
                        <a:spcPts val="800"/>
                      </a:spcAft>
                    </a:pPr>
                    <a:r>
                      <a:rPr lang="en-US" sz="1300" b="1" kern="100">
                        <a:solidFill>
                          <a:srgbClr val="000000"/>
                        </a:solidFill>
                        <a:effectLst/>
                        <a:latin typeface="Times New Roman" panose="02020603050405020304" pitchFamily="18" charset="0"/>
                        <a:ea typeface="Times New Roman" panose="02020603050405020304" pitchFamily="18" charset="0"/>
                      </a:rPr>
                      <a:t>Dobreta</a:t>
                    </a:r>
                    <a:endParaRPr lang="zh-CN" sz="2050" kern="100">
                      <a:solidFill>
                        <a:srgbClr val="000000"/>
                      </a:solidFill>
                      <a:effectLst/>
                      <a:latin typeface="Calibri" panose="020F0502020204030204" pitchFamily="34" charset="0"/>
                      <a:ea typeface="Calibri" panose="020F0502020204030204" pitchFamily="34" charset="0"/>
                    </a:endParaRPr>
                  </a:p>
                </p:txBody>
              </p:sp>
              <p:sp>
                <p:nvSpPr>
                  <p:cNvPr id="23" name="Rectangle 294">
                    <a:extLst>
                      <a:ext uri="{FF2B5EF4-FFF2-40B4-BE49-F238E27FC236}">
                        <a16:creationId xmlns:a16="http://schemas.microsoft.com/office/drawing/2014/main" id="{7338A0BA-D193-4698-BD4C-4869734ED371}"/>
                      </a:ext>
                    </a:extLst>
                  </p:cNvPr>
                  <p:cNvSpPr/>
                  <p:nvPr/>
                </p:nvSpPr>
                <p:spPr>
                  <a:xfrm>
                    <a:off x="8806865" y="2134050"/>
                    <a:ext cx="768989" cy="200937"/>
                  </a:xfrm>
                  <a:prstGeom prst="rect">
                    <a:avLst/>
                  </a:prstGeom>
                  <a:ln>
                    <a:noFill/>
                  </a:ln>
                </p:spPr>
                <p:txBody>
                  <a:bodyPr vert="horz" lIns="0" tIns="0" rIns="0" bIns="0" rtlCol="0">
                    <a:noAutofit/>
                  </a:bodyPr>
                  <a:lstStyle/>
                  <a:p>
                    <a:pPr marL="6350" indent="-6350">
                      <a:lnSpc>
                        <a:spcPct val="107000"/>
                      </a:lnSpc>
                      <a:spcAft>
                        <a:spcPts val="800"/>
                      </a:spcAft>
                    </a:pPr>
                    <a:r>
                      <a:rPr lang="en-US" sz="1300" b="1" kern="100">
                        <a:solidFill>
                          <a:srgbClr val="000000"/>
                        </a:solidFill>
                        <a:effectLst/>
                        <a:latin typeface="Times New Roman" panose="02020603050405020304" pitchFamily="18" charset="0"/>
                        <a:ea typeface="Times New Roman" panose="02020603050405020304" pitchFamily="18" charset="0"/>
                      </a:rPr>
                      <a:t>Craiova</a:t>
                    </a:r>
                    <a:endParaRPr lang="zh-CN" sz="2050" kern="100">
                      <a:solidFill>
                        <a:srgbClr val="000000"/>
                      </a:solidFill>
                      <a:effectLst/>
                      <a:latin typeface="Calibri" panose="020F0502020204030204" pitchFamily="34" charset="0"/>
                      <a:ea typeface="Calibri" panose="020F0502020204030204" pitchFamily="34" charset="0"/>
                    </a:endParaRPr>
                  </a:p>
                </p:txBody>
              </p:sp>
              <p:sp>
                <p:nvSpPr>
                  <p:cNvPr id="24" name="Rectangle 295">
                    <a:extLst>
                      <a:ext uri="{FF2B5EF4-FFF2-40B4-BE49-F238E27FC236}">
                        <a16:creationId xmlns:a16="http://schemas.microsoft.com/office/drawing/2014/main" id="{55B5C9D6-EF30-4E64-9D14-B605E43060EE}"/>
                      </a:ext>
                    </a:extLst>
                  </p:cNvPr>
                  <p:cNvSpPr/>
                  <p:nvPr/>
                </p:nvSpPr>
                <p:spPr>
                  <a:xfrm>
                    <a:off x="8806864" y="4537163"/>
                    <a:ext cx="496584" cy="200937"/>
                  </a:xfrm>
                  <a:prstGeom prst="rect">
                    <a:avLst/>
                  </a:prstGeom>
                  <a:ln>
                    <a:noFill/>
                  </a:ln>
                </p:spPr>
                <p:txBody>
                  <a:bodyPr vert="horz" lIns="0" tIns="0" rIns="0" bIns="0" rtlCol="0">
                    <a:noAutofit/>
                  </a:bodyPr>
                  <a:lstStyle/>
                  <a:p>
                    <a:pPr marL="6350" indent="-6350">
                      <a:lnSpc>
                        <a:spcPct val="107000"/>
                      </a:lnSpc>
                      <a:spcAft>
                        <a:spcPts val="800"/>
                      </a:spcAft>
                    </a:pPr>
                    <a:r>
                      <a:rPr lang="en-US" sz="1300" b="1" kern="100">
                        <a:solidFill>
                          <a:srgbClr val="000000"/>
                        </a:solidFill>
                        <a:effectLst/>
                        <a:latin typeface="Times New Roman" panose="02020603050405020304" pitchFamily="18" charset="0"/>
                        <a:ea typeface="Times New Roman" panose="02020603050405020304" pitchFamily="18" charset="0"/>
                      </a:rPr>
                      <a:t>Sibiu</a:t>
                    </a:r>
                    <a:endParaRPr lang="zh-CN" sz="2050" kern="100">
                      <a:solidFill>
                        <a:srgbClr val="000000"/>
                      </a:solidFill>
                      <a:effectLst/>
                      <a:latin typeface="Calibri" panose="020F0502020204030204" pitchFamily="34" charset="0"/>
                      <a:ea typeface="Calibri" panose="020F0502020204030204" pitchFamily="34" charset="0"/>
                    </a:endParaRPr>
                  </a:p>
                </p:txBody>
              </p:sp>
              <p:sp>
                <p:nvSpPr>
                  <p:cNvPr id="25" name="Rectangle 296">
                    <a:extLst>
                      <a:ext uri="{FF2B5EF4-FFF2-40B4-BE49-F238E27FC236}">
                        <a16:creationId xmlns:a16="http://schemas.microsoft.com/office/drawing/2014/main" id="{7298F3CC-51BD-48C3-9F92-2FBE34296AEE}"/>
                      </a:ext>
                    </a:extLst>
                  </p:cNvPr>
                  <p:cNvSpPr/>
                  <p:nvPr/>
                </p:nvSpPr>
                <p:spPr>
                  <a:xfrm>
                    <a:off x="8806865" y="2688597"/>
                    <a:ext cx="768988" cy="200937"/>
                  </a:xfrm>
                  <a:prstGeom prst="rect">
                    <a:avLst/>
                  </a:prstGeom>
                  <a:ln>
                    <a:noFill/>
                  </a:ln>
                </p:spPr>
                <p:txBody>
                  <a:bodyPr vert="horz" lIns="0" tIns="0" rIns="0" bIns="0" rtlCol="0">
                    <a:noAutofit/>
                  </a:bodyPr>
                  <a:lstStyle/>
                  <a:p>
                    <a:pPr marL="6350" indent="-6350">
                      <a:lnSpc>
                        <a:spcPct val="107000"/>
                      </a:lnSpc>
                      <a:spcAft>
                        <a:spcPts val="800"/>
                      </a:spcAft>
                    </a:pPr>
                    <a:r>
                      <a:rPr lang="en-US" sz="1300" b="1" kern="100" dirty="0" err="1">
                        <a:solidFill>
                          <a:srgbClr val="000000"/>
                        </a:solidFill>
                        <a:effectLst/>
                        <a:latin typeface="Times New Roman" panose="02020603050405020304" pitchFamily="18" charset="0"/>
                        <a:ea typeface="Times New Roman" panose="02020603050405020304" pitchFamily="18" charset="0"/>
                      </a:rPr>
                      <a:t>Fagaras</a:t>
                    </a:r>
                    <a:endParaRPr lang="zh-CN" sz="2050" kern="100" dirty="0">
                      <a:solidFill>
                        <a:srgbClr val="000000"/>
                      </a:solidFill>
                      <a:effectLst/>
                      <a:latin typeface="Calibri" panose="020F0502020204030204" pitchFamily="34" charset="0"/>
                      <a:ea typeface="Calibri" panose="020F0502020204030204" pitchFamily="34" charset="0"/>
                    </a:endParaRPr>
                  </a:p>
                </p:txBody>
              </p:sp>
              <p:sp>
                <p:nvSpPr>
                  <p:cNvPr id="26" name="Rectangle 297">
                    <a:extLst>
                      <a:ext uri="{FF2B5EF4-FFF2-40B4-BE49-F238E27FC236}">
                        <a16:creationId xmlns:a16="http://schemas.microsoft.com/office/drawing/2014/main" id="{9B132538-296E-4D3D-9800-1CCA021F9DC1}"/>
                      </a:ext>
                    </a:extLst>
                  </p:cNvPr>
                  <p:cNvSpPr/>
                  <p:nvPr/>
                </p:nvSpPr>
                <p:spPr>
                  <a:xfrm>
                    <a:off x="8806865" y="4167451"/>
                    <a:ext cx="595274" cy="200937"/>
                  </a:xfrm>
                  <a:prstGeom prst="rect">
                    <a:avLst/>
                  </a:prstGeom>
                  <a:ln>
                    <a:noFill/>
                  </a:ln>
                </p:spPr>
                <p:txBody>
                  <a:bodyPr vert="horz" lIns="0" tIns="0" rIns="0" bIns="0" rtlCol="0">
                    <a:noAutofit/>
                  </a:bodyPr>
                  <a:lstStyle/>
                  <a:p>
                    <a:pPr marL="6350" indent="-6350">
                      <a:lnSpc>
                        <a:spcPct val="107000"/>
                      </a:lnSpc>
                      <a:spcAft>
                        <a:spcPts val="800"/>
                      </a:spcAft>
                    </a:pPr>
                    <a:r>
                      <a:rPr lang="en-US" sz="1300" b="1" kern="100">
                        <a:solidFill>
                          <a:srgbClr val="000000"/>
                        </a:solidFill>
                        <a:effectLst/>
                        <a:latin typeface="Times New Roman" panose="02020603050405020304" pitchFamily="18" charset="0"/>
                        <a:ea typeface="Times New Roman" panose="02020603050405020304" pitchFamily="18" charset="0"/>
                      </a:rPr>
                      <a:t>Pitesti</a:t>
                    </a:r>
                    <a:endParaRPr lang="zh-CN" sz="2050" kern="100">
                      <a:solidFill>
                        <a:srgbClr val="000000"/>
                      </a:solidFill>
                      <a:effectLst/>
                      <a:latin typeface="Calibri" panose="020F0502020204030204" pitchFamily="34" charset="0"/>
                      <a:ea typeface="Calibri" panose="020F0502020204030204" pitchFamily="34" charset="0"/>
                    </a:endParaRPr>
                  </a:p>
                </p:txBody>
              </p:sp>
              <p:sp>
                <p:nvSpPr>
                  <p:cNvPr id="27" name="Rectangle 298">
                    <a:extLst>
                      <a:ext uri="{FF2B5EF4-FFF2-40B4-BE49-F238E27FC236}">
                        <a16:creationId xmlns:a16="http://schemas.microsoft.com/office/drawing/2014/main" id="{DF9CD67F-CEAA-4676-A6E1-6215CC1D78B9}"/>
                      </a:ext>
                    </a:extLst>
                  </p:cNvPr>
                  <p:cNvSpPr/>
                  <p:nvPr/>
                </p:nvSpPr>
                <p:spPr>
                  <a:xfrm>
                    <a:off x="8806864" y="4352303"/>
                    <a:ext cx="1469877" cy="200937"/>
                  </a:xfrm>
                  <a:prstGeom prst="rect">
                    <a:avLst/>
                  </a:prstGeom>
                  <a:ln>
                    <a:noFill/>
                  </a:ln>
                </p:spPr>
                <p:txBody>
                  <a:bodyPr vert="horz" lIns="0" tIns="0" rIns="0" bIns="0" rtlCol="0">
                    <a:noAutofit/>
                  </a:bodyPr>
                  <a:lstStyle/>
                  <a:p>
                    <a:pPr marL="6350" indent="-6350">
                      <a:lnSpc>
                        <a:spcPct val="107000"/>
                      </a:lnSpc>
                      <a:spcAft>
                        <a:spcPts val="800"/>
                      </a:spcAft>
                    </a:pPr>
                    <a:r>
                      <a:rPr lang="en-US" sz="1300" b="1" kern="100">
                        <a:solidFill>
                          <a:srgbClr val="000000"/>
                        </a:solidFill>
                        <a:effectLst/>
                        <a:latin typeface="Times New Roman" panose="02020603050405020304" pitchFamily="18" charset="0"/>
                        <a:ea typeface="Times New Roman" panose="02020603050405020304" pitchFamily="18" charset="0"/>
                      </a:rPr>
                      <a:t>Rimnicu Vilcea</a:t>
                    </a:r>
                    <a:endParaRPr lang="zh-CN" sz="2050" kern="100">
                      <a:solidFill>
                        <a:srgbClr val="000000"/>
                      </a:solidFill>
                      <a:effectLst/>
                      <a:latin typeface="Calibri" panose="020F0502020204030204" pitchFamily="34" charset="0"/>
                      <a:ea typeface="Calibri" panose="020F0502020204030204" pitchFamily="34" charset="0"/>
                    </a:endParaRPr>
                  </a:p>
                </p:txBody>
              </p:sp>
              <p:sp>
                <p:nvSpPr>
                  <p:cNvPr id="28" name="Rectangle 299">
                    <a:extLst>
                      <a:ext uri="{FF2B5EF4-FFF2-40B4-BE49-F238E27FC236}">
                        <a16:creationId xmlns:a16="http://schemas.microsoft.com/office/drawing/2014/main" id="{16830783-87A8-478F-93B0-4F57C343062F}"/>
                      </a:ext>
                    </a:extLst>
                  </p:cNvPr>
                  <p:cNvSpPr/>
                  <p:nvPr/>
                </p:nvSpPr>
                <p:spPr>
                  <a:xfrm>
                    <a:off x="8806864" y="5091730"/>
                    <a:ext cx="608002" cy="200936"/>
                  </a:xfrm>
                  <a:prstGeom prst="rect">
                    <a:avLst/>
                  </a:prstGeom>
                  <a:ln>
                    <a:noFill/>
                  </a:ln>
                </p:spPr>
                <p:txBody>
                  <a:bodyPr vert="horz" lIns="0" tIns="0" rIns="0" bIns="0" rtlCol="0">
                    <a:noAutofit/>
                  </a:bodyPr>
                  <a:lstStyle/>
                  <a:p>
                    <a:pPr marL="6350" indent="-6350">
                      <a:lnSpc>
                        <a:spcPct val="107000"/>
                      </a:lnSpc>
                      <a:spcAft>
                        <a:spcPts val="800"/>
                      </a:spcAft>
                    </a:pPr>
                    <a:r>
                      <a:rPr lang="en-US" sz="1300" b="1" kern="100">
                        <a:solidFill>
                          <a:srgbClr val="000000"/>
                        </a:solidFill>
                        <a:effectLst/>
                        <a:latin typeface="Times New Roman" panose="02020603050405020304" pitchFamily="18" charset="0"/>
                        <a:ea typeface="Times New Roman" panose="02020603050405020304" pitchFamily="18" charset="0"/>
                      </a:rPr>
                      <a:t>Vaslui</a:t>
                    </a:r>
                    <a:endParaRPr lang="zh-CN" sz="2050" kern="100">
                      <a:solidFill>
                        <a:srgbClr val="000000"/>
                      </a:solidFill>
                      <a:effectLst/>
                      <a:latin typeface="Calibri" panose="020F0502020204030204" pitchFamily="34" charset="0"/>
                      <a:ea typeface="Calibri" panose="020F0502020204030204" pitchFamily="34" charset="0"/>
                    </a:endParaRPr>
                  </a:p>
                </p:txBody>
              </p:sp>
              <p:sp>
                <p:nvSpPr>
                  <p:cNvPr id="29" name="Rectangle 300">
                    <a:extLst>
                      <a:ext uri="{FF2B5EF4-FFF2-40B4-BE49-F238E27FC236}">
                        <a16:creationId xmlns:a16="http://schemas.microsoft.com/office/drawing/2014/main" id="{15A59F11-178C-4E1E-AE10-3257B8907228}"/>
                      </a:ext>
                    </a:extLst>
                  </p:cNvPr>
                  <p:cNvSpPr/>
                  <p:nvPr/>
                </p:nvSpPr>
                <p:spPr>
                  <a:xfrm>
                    <a:off x="8806865" y="3243164"/>
                    <a:ext cx="347430" cy="200937"/>
                  </a:xfrm>
                  <a:prstGeom prst="rect">
                    <a:avLst/>
                  </a:prstGeom>
                  <a:ln>
                    <a:noFill/>
                  </a:ln>
                </p:spPr>
                <p:txBody>
                  <a:bodyPr vert="horz" lIns="0" tIns="0" rIns="0" bIns="0" rtlCol="0">
                    <a:noAutofit/>
                  </a:bodyPr>
                  <a:lstStyle/>
                  <a:p>
                    <a:pPr marL="6350" indent="-6350">
                      <a:lnSpc>
                        <a:spcPct val="107000"/>
                      </a:lnSpc>
                      <a:spcAft>
                        <a:spcPts val="800"/>
                      </a:spcAft>
                    </a:pPr>
                    <a:r>
                      <a:rPr lang="en-US" sz="1300" b="1" kern="100" dirty="0">
                        <a:solidFill>
                          <a:srgbClr val="000000"/>
                        </a:solidFill>
                        <a:effectLst/>
                        <a:latin typeface="Times New Roman" panose="02020603050405020304" pitchFamily="18" charset="0"/>
                        <a:ea typeface="Times New Roman" panose="02020603050405020304" pitchFamily="18" charset="0"/>
                      </a:rPr>
                      <a:t>Iasi</a:t>
                    </a:r>
                    <a:endParaRPr lang="zh-CN" sz="2050" kern="100" dirty="0">
                      <a:solidFill>
                        <a:srgbClr val="000000"/>
                      </a:solidFill>
                      <a:effectLst/>
                      <a:latin typeface="Calibri" panose="020F0502020204030204" pitchFamily="34" charset="0"/>
                      <a:ea typeface="Calibri" panose="020F0502020204030204" pitchFamily="34" charset="0"/>
                    </a:endParaRPr>
                  </a:p>
                </p:txBody>
              </p:sp>
            </p:grpSp>
            <p:pic>
              <p:nvPicPr>
                <p:cNvPr id="140" name="图片 139">
                  <a:extLst>
                    <a:ext uri="{FF2B5EF4-FFF2-40B4-BE49-F238E27FC236}">
                      <a16:creationId xmlns:a16="http://schemas.microsoft.com/office/drawing/2014/main" id="{A8F2C593-703D-4A20-99E8-1ADA796263C5}"/>
                    </a:ext>
                  </a:extLst>
                </p:cNvPr>
                <p:cNvPicPr>
                  <a:picLocks noChangeAspect="1"/>
                </p:cNvPicPr>
                <p:nvPr/>
              </p:nvPicPr>
              <p:blipFill>
                <a:blip r:embed="rId2"/>
                <a:stretch>
                  <a:fillRect/>
                </a:stretch>
              </p:blipFill>
              <p:spPr>
                <a:xfrm>
                  <a:off x="9858983" y="1703186"/>
                  <a:ext cx="675843" cy="4076363"/>
                </a:xfrm>
                <a:prstGeom prst="rect">
                  <a:avLst/>
                </a:prstGeom>
              </p:spPr>
            </p:pic>
          </p:grpSp>
        </p:grpSp>
        <p:sp>
          <p:nvSpPr>
            <p:cNvPr id="143" name="Text Box 6">
              <a:extLst>
                <a:ext uri="{FF2B5EF4-FFF2-40B4-BE49-F238E27FC236}">
                  <a16:creationId xmlns:a16="http://schemas.microsoft.com/office/drawing/2014/main" id="{BC4AA411-7FBA-43F0-9428-8206E13BC2F0}"/>
                </a:ext>
              </a:extLst>
            </p:cNvPr>
            <p:cNvSpPr txBox="1">
              <a:spLocks noChangeArrowheads="1"/>
            </p:cNvSpPr>
            <p:nvPr/>
          </p:nvSpPr>
          <p:spPr bwMode="auto">
            <a:xfrm>
              <a:off x="9115152" y="991984"/>
              <a:ext cx="1143000" cy="523218"/>
            </a:xfrm>
            <a:prstGeom prst="rect">
              <a:avLst/>
            </a:prstGeom>
            <a:noFill/>
            <a:ln w="9525">
              <a:noFill/>
              <a:miter lim="800000"/>
              <a:headEnd/>
              <a:tailEnd/>
            </a:ln>
          </p:spPr>
          <p:txBody>
            <a:bodyPr lIns="91438" tIns="45719" rIns="91438" bIns="45719">
              <a:spAutoFit/>
            </a:bodyPr>
            <a:lstStyle/>
            <a:p>
              <a:pPr>
                <a:spcBef>
                  <a:spcPct val="50000"/>
                </a:spcBef>
              </a:pPr>
              <a:r>
                <a:rPr lang="en-US" sz="2800" dirty="0">
                  <a:solidFill>
                    <a:srgbClr val="C00000"/>
                  </a:solidFill>
                </a:rPr>
                <a:t>h(x)</a:t>
              </a:r>
            </a:p>
          </p:txBody>
        </p:sp>
        <p:sp>
          <p:nvSpPr>
            <p:cNvPr id="144" name="矩形: 圆角 143">
              <a:extLst>
                <a:ext uri="{FF2B5EF4-FFF2-40B4-BE49-F238E27FC236}">
                  <a16:creationId xmlns:a16="http://schemas.microsoft.com/office/drawing/2014/main" id="{5E492645-7601-4507-AFF8-FBE998AAA7A8}"/>
                </a:ext>
              </a:extLst>
            </p:cNvPr>
            <p:cNvSpPr/>
            <p:nvPr/>
          </p:nvSpPr>
          <p:spPr>
            <a:xfrm>
              <a:off x="8668035" y="1074411"/>
              <a:ext cx="1795240" cy="4516161"/>
            </a:xfrm>
            <a:prstGeom prst="roundRect">
              <a:avLst/>
            </a:prstGeom>
            <a:noFill/>
            <a:ln w="60325"/>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grpSp>
    </p:spTree>
    <p:extLst>
      <p:ext uri="{BB962C8B-B14F-4D97-AF65-F5344CB8AC3E}">
        <p14:creationId xmlns:p14="http://schemas.microsoft.com/office/powerpoint/2010/main" val="13219060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9868FC53-7DA5-480F-B928-0DA09F39A2A9}"/>
              </a:ext>
            </a:extLst>
          </p:cNvPr>
          <p:cNvSpPr>
            <a:spLocks noGrp="1"/>
          </p:cNvSpPr>
          <p:nvPr>
            <p:ph type="sldNum" sz="quarter" idx="12"/>
          </p:nvPr>
        </p:nvSpPr>
        <p:spPr/>
        <p:txBody>
          <a:bodyPr/>
          <a:lstStyle/>
          <a:p>
            <a:fld id="{893ACD7D-9A68-44C8-A49A-4B94202CE741}" type="slidenum">
              <a:rPr lang="zh-CN" altLang="en-US" smtClean="0"/>
              <a:t>9</a:t>
            </a:fld>
            <a:endParaRPr lang="zh-CN" altLang="en-US"/>
          </a:p>
        </p:txBody>
      </p:sp>
      <p:grpSp>
        <p:nvGrpSpPr>
          <p:cNvPr id="5" name="Group 20013">
            <a:extLst>
              <a:ext uri="{FF2B5EF4-FFF2-40B4-BE49-F238E27FC236}">
                <a16:creationId xmlns:a16="http://schemas.microsoft.com/office/drawing/2014/main" id="{C85BEB97-97FD-4DBB-BE22-5F2ADC21F579}"/>
              </a:ext>
            </a:extLst>
          </p:cNvPr>
          <p:cNvGrpSpPr/>
          <p:nvPr/>
        </p:nvGrpSpPr>
        <p:grpSpPr>
          <a:xfrm>
            <a:off x="5402633" y="1087546"/>
            <a:ext cx="1026795" cy="494985"/>
            <a:chOff x="0" y="0"/>
            <a:chExt cx="1026884" cy="495180"/>
          </a:xfrm>
        </p:grpSpPr>
        <p:sp>
          <p:nvSpPr>
            <p:cNvPr id="6" name="Shape 526">
              <a:extLst>
                <a:ext uri="{FF2B5EF4-FFF2-40B4-BE49-F238E27FC236}">
                  <a16:creationId xmlns:a16="http://schemas.microsoft.com/office/drawing/2014/main" id="{F3571F06-4BF1-4225-A46A-05CF48B1908D}"/>
                </a:ext>
              </a:extLst>
            </p:cNvPr>
            <p:cNvSpPr/>
            <p:nvPr/>
          </p:nvSpPr>
          <p:spPr>
            <a:xfrm>
              <a:off x="143129" y="0"/>
              <a:ext cx="883755" cy="256579"/>
            </a:xfrm>
            <a:custGeom>
              <a:avLst/>
              <a:gdLst/>
              <a:ahLst/>
              <a:cxnLst/>
              <a:rect l="0" t="0" r="0" b="0"/>
              <a:pathLst>
                <a:path w="883755" h="256579">
                  <a:moveTo>
                    <a:pt x="883755" y="128283"/>
                  </a:moveTo>
                  <a:cubicBezTo>
                    <a:pt x="883755" y="57443"/>
                    <a:pt x="685914" y="0"/>
                    <a:pt x="441884" y="0"/>
                  </a:cubicBezTo>
                  <a:cubicBezTo>
                    <a:pt x="197840" y="0"/>
                    <a:pt x="0" y="57443"/>
                    <a:pt x="0" y="128283"/>
                  </a:cubicBezTo>
                  <a:cubicBezTo>
                    <a:pt x="0" y="199136"/>
                    <a:pt x="197840" y="256579"/>
                    <a:pt x="441884" y="256579"/>
                  </a:cubicBezTo>
                  <a:cubicBezTo>
                    <a:pt x="685914" y="256579"/>
                    <a:pt x="883755" y="199137"/>
                    <a:pt x="883755" y="128283"/>
                  </a:cubicBezTo>
                  <a:close/>
                </a:path>
              </a:pathLst>
            </a:custGeom>
            <a:ln w="0" cap="flat">
              <a:miter lim="127000"/>
            </a:ln>
          </p:spPr>
          <p:style>
            <a:lnRef idx="1">
              <a:srgbClr val="000000"/>
            </a:lnRef>
            <a:fillRef idx="0">
              <a:srgbClr val="000000">
                <a:alpha val="0"/>
              </a:srgbClr>
            </a:fillRef>
            <a:effectRef idx="0">
              <a:scrgbClr r="0" g="0" b="0"/>
            </a:effectRef>
            <a:fontRef idx="none"/>
          </p:style>
          <p:txBody>
            <a:bodyPr/>
            <a:lstStyle/>
            <a:p>
              <a:endParaRPr lang="zh-CN" altLang="en-US"/>
            </a:p>
          </p:txBody>
        </p:sp>
        <p:sp>
          <p:nvSpPr>
            <p:cNvPr id="7" name="Rectangle 527">
              <a:extLst>
                <a:ext uri="{FF2B5EF4-FFF2-40B4-BE49-F238E27FC236}">
                  <a16:creationId xmlns:a16="http://schemas.microsoft.com/office/drawing/2014/main" id="{8FC53642-3E25-4F00-BD56-AFE39C6BDB72}"/>
                </a:ext>
              </a:extLst>
            </p:cNvPr>
            <p:cNvSpPr/>
            <p:nvPr/>
          </p:nvSpPr>
          <p:spPr>
            <a:xfrm>
              <a:off x="417043" y="63210"/>
              <a:ext cx="435530" cy="190751"/>
            </a:xfrm>
            <a:prstGeom prst="rect">
              <a:avLst/>
            </a:prstGeom>
            <a:ln>
              <a:noFill/>
            </a:ln>
          </p:spPr>
          <p:txBody>
            <a:bodyPr vert="horz" lIns="0" tIns="0" rIns="0" bIns="0" rtlCol="0">
              <a:noAutofit/>
            </a:bodyPr>
            <a:lstStyle/>
            <a:p>
              <a:pPr marL="6350" indent="-6350">
                <a:lnSpc>
                  <a:spcPct val="107000"/>
                </a:lnSpc>
                <a:spcAft>
                  <a:spcPts val="800"/>
                </a:spcAft>
              </a:pPr>
              <a:r>
                <a:rPr lang="en-US" sz="1200" kern="100" dirty="0">
                  <a:solidFill>
                    <a:srgbClr val="000000"/>
                  </a:solidFill>
                  <a:effectLst/>
                  <a:latin typeface="Arial" panose="020B0604020202020204" pitchFamily="34" charset="0"/>
                  <a:ea typeface="Arial" panose="020B0604020202020204" pitchFamily="34" charset="0"/>
                </a:rPr>
                <a:t>Arad</a:t>
              </a:r>
              <a:endParaRPr lang="zh-CN" sz="2050" kern="100" dirty="0">
                <a:solidFill>
                  <a:srgbClr val="000000"/>
                </a:solidFill>
                <a:effectLst/>
                <a:latin typeface="Calibri" panose="020F0502020204030204" pitchFamily="34" charset="0"/>
                <a:ea typeface="Calibri" panose="020F0502020204030204" pitchFamily="34" charset="0"/>
              </a:endParaRPr>
            </a:p>
          </p:txBody>
        </p:sp>
        <p:sp>
          <p:nvSpPr>
            <p:cNvPr id="8" name="Rectangle 528">
              <a:extLst>
                <a:ext uri="{FF2B5EF4-FFF2-40B4-BE49-F238E27FC236}">
                  <a16:creationId xmlns:a16="http://schemas.microsoft.com/office/drawing/2014/main" id="{A75062CB-45D0-466C-B626-7C37ED77B7B2}"/>
                </a:ext>
              </a:extLst>
            </p:cNvPr>
            <p:cNvSpPr/>
            <p:nvPr/>
          </p:nvSpPr>
          <p:spPr>
            <a:xfrm>
              <a:off x="455800" y="304429"/>
              <a:ext cx="343970" cy="190751"/>
            </a:xfrm>
            <a:prstGeom prst="rect">
              <a:avLst/>
            </a:prstGeom>
            <a:ln>
              <a:noFill/>
            </a:ln>
          </p:spPr>
          <p:txBody>
            <a:bodyPr vert="horz" lIns="0" tIns="0" rIns="0" bIns="0" rtlCol="0">
              <a:noAutofit/>
            </a:bodyPr>
            <a:lstStyle/>
            <a:p>
              <a:pPr marL="6350" indent="-6350">
                <a:lnSpc>
                  <a:spcPct val="107000"/>
                </a:lnSpc>
                <a:spcAft>
                  <a:spcPts val="800"/>
                </a:spcAft>
              </a:pPr>
              <a:r>
                <a:rPr lang="en-US" sz="1200" kern="100" dirty="0">
                  <a:solidFill>
                    <a:srgbClr val="000000"/>
                  </a:solidFill>
                  <a:effectLst/>
                  <a:latin typeface="Arial" panose="020B0604020202020204" pitchFamily="34" charset="0"/>
                  <a:ea typeface="Arial" panose="020B0604020202020204" pitchFamily="34" charset="0"/>
                </a:rPr>
                <a:t>366</a:t>
              </a:r>
              <a:endParaRPr lang="zh-CN" sz="2050" kern="100" dirty="0">
                <a:solidFill>
                  <a:srgbClr val="000000"/>
                </a:solidFill>
                <a:effectLst/>
                <a:latin typeface="Calibri" panose="020F0502020204030204" pitchFamily="34" charset="0"/>
                <a:ea typeface="Calibri" panose="020F0502020204030204" pitchFamily="34" charset="0"/>
              </a:endParaRPr>
            </a:p>
          </p:txBody>
        </p:sp>
        <p:sp>
          <p:nvSpPr>
            <p:cNvPr id="9" name="Shape 529">
              <a:extLst>
                <a:ext uri="{FF2B5EF4-FFF2-40B4-BE49-F238E27FC236}">
                  <a16:creationId xmlns:a16="http://schemas.microsoft.com/office/drawing/2014/main" id="{403038E9-3D17-408A-8614-6764DB5D57F2}"/>
                </a:ext>
              </a:extLst>
            </p:cNvPr>
            <p:cNvSpPr/>
            <p:nvPr/>
          </p:nvSpPr>
          <p:spPr>
            <a:xfrm>
              <a:off x="0" y="55347"/>
              <a:ext cx="109424" cy="145885"/>
            </a:xfrm>
            <a:custGeom>
              <a:avLst/>
              <a:gdLst/>
              <a:ahLst/>
              <a:cxnLst/>
              <a:rect l="0" t="0" r="0" b="0"/>
              <a:pathLst>
                <a:path w="109424" h="145885">
                  <a:moveTo>
                    <a:pt x="0" y="0"/>
                  </a:moveTo>
                  <a:lnTo>
                    <a:pt x="109424" y="72936"/>
                  </a:lnTo>
                  <a:lnTo>
                    <a:pt x="0" y="145885"/>
                  </a:lnTo>
                  <a:lnTo>
                    <a:pt x="0" y="0"/>
                  </a:lnTo>
                  <a:close/>
                </a:path>
              </a:pathLst>
            </a:custGeom>
            <a:ln w="0" cap="flat">
              <a:miter lim="127000"/>
            </a:ln>
          </p:spPr>
          <p:style>
            <a:lnRef idx="0">
              <a:srgbClr val="000000">
                <a:alpha val="0"/>
              </a:srgbClr>
            </a:lnRef>
            <a:fillRef idx="1">
              <a:srgbClr val="FFBFBF"/>
            </a:fillRef>
            <a:effectRef idx="0">
              <a:scrgbClr r="0" g="0" b="0"/>
            </a:effectRef>
            <a:fontRef idx="none"/>
          </p:style>
          <p:txBody>
            <a:bodyPr/>
            <a:lstStyle/>
            <a:p>
              <a:endParaRPr lang="zh-CN" altLang="en-US"/>
            </a:p>
          </p:txBody>
        </p:sp>
        <p:sp>
          <p:nvSpPr>
            <p:cNvPr id="10" name="Shape 530">
              <a:extLst>
                <a:ext uri="{FF2B5EF4-FFF2-40B4-BE49-F238E27FC236}">
                  <a16:creationId xmlns:a16="http://schemas.microsoft.com/office/drawing/2014/main" id="{E9A64945-D279-4E82-991F-8B91899ECAA1}"/>
                </a:ext>
              </a:extLst>
            </p:cNvPr>
            <p:cNvSpPr/>
            <p:nvPr/>
          </p:nvSpPr>
          <p:spPr>
            <a:xfrm>
              <a:off x="0" y="55347"/>
              <a:ext cx="109424" cy="145885"/>
            </a:xfrm>
            <a:custGeom>
              <a:avLst/>
              <a:gdLst/>
              <a:ahLst/>
              <a:cxnLst/>
              <a:rect l="0" t="0" r="0" b="0"/>
              <a:pathLst>
                <a:path w="109424" h="145885">
                  <a:moveTo>
                    <a:pt x="109424" y="72936"/>
                  </a:moveTo>
                  <a:lnTo>
                    <a:pt x="0" y="145885"/>
                  </a:lnTo>
                  <a:lnTo>
                    <a:pt x="0" y="0"/>
                  </a:lnTo>
                  <a:close/>
                </a:path>
              </a:pathLst>
            </a:custGeom>
            <a:ln w="0" cap="flat">
              <a:miter lim="127000"/>
            </a:ln>
          </p:spPr>
          <p:style>
            <a:lnRef idx="1">
              <a:srgbClr val="FF0000"/>
            </a:lnRef>
            <a:fillRef idx="0">
              <a:srgbClr val="000000">
                <a:alpha val="0"/>
              </a:srgbClr>
            </a:fillRef>
            <a:effectRef idx="0">
              <a:scrgbClr r="0" g="0" b="0"/>
            </a:effectRef>
            <a:fontRef idx="none"/>
          </p:style>
          <p:txBody>
            <a:bodyPr/>
            <a:lstStyle/>
            <a:p>
              <a:endParaRPr lang="zh-CN" altLang="en-US"/>
            </a:p>
          </p:txBody>
        </p:sp>
      </p:grpSp>
    </p:spTree>
    <p:extLst>
      <p:ext uri="{BB962C8B-B14F-4D97-AF65-F5344CB8AC3E}">
        <p14:creationId xmlns:p14="http://schemas.microsoft.com/office/powerpoint/2010/main" val="756453216"/>
      </p:ext>
    </p:extLst>
  </p:cSld>
  <p:clrMapOvr>
    <a:masterClrMapping/>
  </p:clrMapOvr>
</p:sld>
</file>

<file path=ppt/theme/theme1.xml><?xml version="1.0" encoding="utf-8"?>
<a:theme xmlns:a="http://schemas.openxmlformats.org/drawingml/2006/main" name="Office 主题​​">
  <a:themeElements>
    <a:clrScheme name="自定义 1">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34A90"/>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1844</TotalTime>
  <Words>4689</Words>
  <Application>Microsoft Office PowerPoint</Application>
  <PresentationFormat>宽屏</PresentationFormat>
  <Paragraphs>885</Paragraphs>
  <Slides>70</Slides>
  <Notes>20</Notes>
  <HiddenSlides>0</HiddenSlides>
  <MMClips>3</MMClips>
  <ScaleCrop>false</ScaleCrop>
  <HeadingPairs>
    <vt:vector size="6" baseType="variant">
      <vt:variant>
        <vt:lpstr>已用的字体</vt:lpstr>
      </vt:variant>
      <vt:variant>
        <vt:i4>17</vt:i4>
      </vt:variant>
      <vt:variant>
        <vt:lpstr>主题</vt:lpstr>
      </vt:variant>
      <vt:variant>
        <vt:i4>1</vt:i4>
      </vt:variant>
      <vt:variant>
        <vt:lpstr>幻灯片标题</vt:lpstr>
      </vt:variant>
      <vt:variant>
        <vt:i4>70</vt:i4>
      </vt:variant>
    </vt:vector>
  </HeadingPairs>
  <TitlesOfParts>
    <vt:vector size="88" baseType="lpstr">
      <vt:lpstr>Arial </vt:lpstr>
      <vt:lpstr>CMMI12</vt:lpstr>
      <vt:lpstr>CMR12</vt:lpstr>
      <vt:lpstr>CMR17</vt:lpstr>
      <vt:lpstr>CMSS17</vt:lpstr>
      <vt:lpstr>CMSY10~20</vt:lpstr>
      <vt:lpstr>Palatino</vt:lpstr>
      <vt:lpstr>等线</vt:lpstr>
      <vt:lpstr>等线 Light</vt:lpstr>
      <vt:lpstr>宋体</vt:lpstr>
      <vt:lpstr>Arial</vt:lpstr>
      <vt:lpstr>Calibri</vt:lpstr>
      <vt:lpstr>Cambria</vt:lpstr>
      <vt:lpstr>Segoe UI Symbol</vt:lpstr>
      <vt:lpstr>Tahoma</vt:lpstr>
      <vt:lpstr>Times New Roman</vt:lpstr>
      <vt:lpstr>Wingdings</vt:lpstr>
      <vt:lpstr>Office 主题​​</vt:lpstr>
      <vt:lpstr>PowerPoint 演示文稿</vt:lpstr>
      <vt:lpstr>复习</vt:lpstr>
      <vt:lpstr>复习-盲目搜索</vt:lpstr>
      <vt:lpstr>启发式搜索（有信息搜索）</vt:lpstr>
      <vt:lpstr>Part 1</vt:lpstr>
      <vt:lpstr>Heuristic functions</vt:lpstr>
      <vt:lpstr>Search with Heuristic Functions </vt:lpstr>
      <vt:lpstr>Euclidean distance as h(s)</vt:lpstr>
      <vt:lpstr>PowerPoint 演示文稿</vt:lpstr>
      <vt:lpstr>PowerPoint 演示文稿</vt:lpstr>
      <vt:lpstr>PowerPoint 演示文稿</vt:lpstr>
      <vt:lpstr>PowerPoint 演示文稿</vt:lpstr>
      <vt:lpstr>Properties of greedy search</vt:lpstr>
      <vt:lpstr>Best first (greedy) search</vt:lpstr>
      <vt:lpstr>Modifying the search</vt:lpstr>
      <vt:lpstr>Combining UCS and Greedy</vt:lpstr>
      <vt:lpstr>A* Search</vt:lpstr>
      <vt:lpstr>A*</vt:lpstr>
      <vt:lpstr>A∗ search example</vt:lpstr>
      <vt:lpstr>A∗ search example</vt:lpstr>
      <vt:lpstr>A∗ search example</vt:lpstr>
      <vt:lpstr>A∗ search example</vt:lpstr>
      <vt:lpstr>A∗ search example</vt:lpstr>
      <vt:lpstr>A∗ search example</vt:lpstr>
      <vt:lpstr>PowerPoint 演示文稿</vt:lpstr>
      <vt:lpstr>PowerPoint 演示文稿</vt:lpstr>
      <vt:lpstr>What happens when we visit nodes twice?</vt:lpstr>
      <vt:lpstr>What happens when we visit nodes twice?</vt:lpstr>
      <vt:lpstr>Video of Demo Contours (Empty) – A*</vt:lpstr>
      <vt:lpstr>Optimality of A∗ (standard proof)</vt:lpstr>
      <vt:lpstr>Optimality of A∗ ( more useful)</vt:lpstr>
      <vt:lpstr>Is A* Guaranteed Optimal?</vt:lpstr>
      <vt:lpstr>Properties of A∗</vt:lpstr>
      <vt:lpstr>Proof of Lemma: Consistency</vt:lpstr>
      <vt:lpstr>Admissible Heuristics</vt:lpstr>
      <vt:lpstr>Dominance</vt:lpstr>
      <vt:lpstr>Relaxed Problems</vt:lpstr>
      <vt:lpstr>Relaxed Problems contd.</vt:lpstr>
      <vt:lpstr>Summary</vt:lpstr>
      <vt:lpstr>3．对A*算法的评价</vt:lpstr>
      <vt:lpstr>Video of Demo Contours (Pacman Small Maze) – A*</vt:lpstr>
      <vt:lpstr>PowerPoint 演示文稿</vt:lpstr>
      <vt:lpstr>Weighted A*</vt:lpstr>
      <vt:lpstr>Weighted A*</vt:lpstr>
      <vt:lpstr>Anytime A*</vt:lpstr>
      <vt:lpstr>Heuristic Search (Part 2)</vt:lpstr>
      <vt:lpstr>Search animations: Pac Man</vt:lpstr>
      <vt:lpstr>Properties of A* depend on conditions on h(n)</vt:lpstr>
      <vt:lpstr>Condition on h(n): Admissible</vt:lpstr>
      <vt:lpstr>How to build a heuristic?</vt:lpstr>
      <vt:lpstr>How to build a heuristic?</vt:lpstr>
      <vt:lpstr>Admissible heuristics make for optimal search Why?</vt:lpstr>
      <vt:lpstr>Monotonic, Admissible A*</vt:lpstr>
      <vt:lpstr>Monotonic, Admissible A*</vt:lpstr>
      <vt:lpstr>Limitations of A* Search</vt:lpstr>
      <vt:lpstr>IDA* ‐ Iterative Deepening A*</vt:lpstr>
      <vt:lpstr>IDA* Example: 8-Puzzle</vt:lpstr>
      <vt:lpstr>IDA* Example: 8-Puzzle</vt:lpstr>
      <vt:lpstr>IDA* Example: 8-Puzzle</vt:lpstr>
      <vt:lpstr>IDA* Example: 8-Puzzle</vt:lpstr>
      <vt:lpstr>IDA* Example: 8-Puzzle</vt:lpstr>
      <vt:lpstr>IDA* Example: 8-Puzzle</vt:lpstr>
      <vt:lpstr>IDA* Example: 8-Puzzle</vt:lpstr>
      <vt:lpstr>IDA* Example: 8-Puzzle</vt:lpstr>
      <vt:lpstr>IDA* Example: 8-Puzzle</vt:lpstr>
      <vt:lpstr>IDA* Example: 8-Puzzle</vt:lpstr>
      <vt:lpstr>IDA* Example: 8-Puzzle</vt:lpstr>
      <vt:lpstr>IDA* Example: 8-Puzzle</vt:lpstr>
      <vt:lpstr>PowerPoint 演示文稿</vt:lpstr>
      <vt:lpstr>参考文献信息</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wu</dc:creator>
  <cp:lastModifiedBy>wu</cp:lastModifiedBy>
  <cp:revision>162</cp:revision>
  <dcterms:created xsi:type="dcterms:W3CDTF">2020-08-02T03:23:08Z</dcterms:created>
  <dcterms:modified xsi:type="dcterms:W3CDTF">2020-09-15T10:15:55Z</dcterms:modified>
</cp:coreProperties>
</file>